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82" r:id="rId2"/>
    <p:sldId id="257" r:id="rId3"/>
    <p:sldId id="279" r:id="rId4"/>
    <p:sldId id="260" r:id="rId5"/>
    <p:sldId id="262" r:id="rId6"/>
    <p:sldId id="275" r:id="rId7"/>
    <p:sldId id="277" r:id="rId8"/>
    <p:sldId id="271" r:id="rId9"/>
    <p:sldId id="281" r:id="rId10"/>
    <p:sldId id="263" r:id="rId11"/>
    <p:sldId id="278" r:id="rId12"/>
    <p:sldId id="280" r:id="rId13"/>
    <p:sldId id="268" r:id="rId14"/>
    <p:sldId id="283" r:id="rId15"/>
  </p:sldIdLst>
  <p:sldSz cx="9144000" cy="5143500" type="screen16x9"/>
  <p:notesSz cx="6858000" cy="9144000"/>
  <p:embeddedFontLst>
    <p:embeddedFont>
      <p:font typeface="Magneto" panose="04030805050802020D02" pitchFamily="82" charset="0"/>
      <p:bold r:id="rId17"/>
    </p:embeddedFont>
    <p:embeddedFont>
      <p:font typeface="Oswald" panose="00000500000000000000" pitchFamily="2" charset="0"/>
      <p:regular r:id="rId18"/>
      <p:bold r:id="rId19"/>
    </p:embeddedFont>
    <p:embeddedFont>
      <p:font typeface="Prompt Light" panose="00000400000000000000" pitchFamily="2" charset="-34"/>
      <p:regular r:id="rId20"/>
      <p:bold r:id="rId21"/>
      <p:italic r:id="rId22"/>
      <p:boldItalic r:id="rId23"/>
    </p:embeddedFont>
    <p:embeddedFont>
      <p:font typeface="Proza Libre SemiBold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03D"/>
    <a:srgbClr val="A8E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6AC5F3-751B-4A82-AC14-F2E954AC5E35}">
  <a:tblStyle styleId="{256AC5F3-751B-4A82-AC14-F2E954AC5E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94B888D-AD7A-461E-8154-1FE775412DA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80" autoAdjust="0"/>
  </p:normalViewPr>
  <p:slideViewPr>
    <p:cSldViewPr>
      <p:cViewPr varScale="1">
        <p:scale>
          <a:sx n="105" d="100"/>
          <a:sy n="105" d="100"/>
        </p:scale>
        <p:origin x="778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541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38620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f2aaccb3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f2aaccb3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565294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7353c0b4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7353c0b4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f2aaccb3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f2aaccb3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6f2aaccb3c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6f2aaccb3c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6f2aaccb3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6f2aaccb3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f2aaccb3c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f2aaccb3c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f2aaccb3c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f2aaccb3c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f2aaccb3c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f2aaccb3c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rot="5400000" flipH="1">
            <a:off x="-986745" y="-353445"/>
            <a:ext cx="8770573" cy="10709866"/>
          </a:xfrm>
          <a:custGeom>
            <a:avLst/>
            <a:gdLst/>
            <a:ahLst/>
            <a:cxnLst/>
            <a:rect l="l" t="t" r="r" b="b"/>
            <a:pathLst>
              <a:path w="81901" h="59510" extrusionOk="0">
                <a:moveTo>
                  <a:pt x="5488" y="1"/>
                </a:moveTo>
                <a:cubicBezTo>
                  <a:pt x="2472" y="1"/>
                  <a:pt x="470" y="30"/>
                  <a:pt x="381" y="106"/>
                </a:cubicBezTo>
                <a:cubicBezTo>
                  <a:pt x="1" y="432"/>
                  <a:pt x="381" y="58752"/>
                  <a:pt x="381" y="58752"/>
                </a:cubicBezTo>
                <a:lnTo>
                  <a:pt x="81900" y="59509"/>
                </a:lnTo>
                <a:cubicBezTo>
                  <a:pt x="81357" y="57949"/>
                  <a:pt x="81266" y="56275"/>
                  <a:pt x="80917" y="54661"/>
                </a:cubicBezTo>
                <a:cubicBezTo>
                  <a:pt x="80200" y="51349"/>
                  <a:pt x="78423" y="48384"/>
                  <a:pt x="76675" y="45481"/>
                </a:cubicBezTo>
                <a:cubicBezTo>
                  <a:pt x="75112" y="42893"/>
                  <a:pt x="73535" y="40284"/>
                  <a:pt x="71535" y="38016"/>
                </a:cubicBezTo>
                <a:cubicBezTo>
                  <a:pt x="67115" y="33010"/>
                  <a:pt x="60944" y="29982"/>
                  <a:pt x="55093" y="26765"/>
                </a:cubicBezTo>
                <a:cubicBezTo>
                  <a:pt x="49242" y="23545"/>
                  <a:pt x="43316" y="19774"/>
                  <a:pt x="40039" y="13954"/>
                </a:cubicBezTo>
                <a:cubicBezTo>
                  <a:pt x="37711" y="9814"/>
                  <a:pt x="36936" y="5009"/>
                  <a:pt x="36199" y="315"/>
                </a:cubicBezTo>
                <a:cubicBezTo>
                  <a:pt x="36199" y="315"/>
                  <a:pt x="15384" y="1"/>
                  <a:pt x="548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8000">
                <a:schemeClr val="lt1"/>
              </a:gs>
              <a:gs pos="100000">
                <a:schemeClr val="l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ctrTitle"/>
          </p:nvPr>
        </p:nvSpPr>
        <p:spPr>
          <a:xfrm flipH="1">
            <a:off x="5261760" y="3277790"/>
            <a:ext cx="24708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ctrTitle" idx="2"/>
          </p:nvPr>
        </p:nvSpPr>
        <p:spPr>
          <a:xfrm flipH="1">
            <a:off x="1605555" y="3277790"/>
            <a:ext cx="20826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 flipH="1">
            <a:off x="5261754" y="3586604"/>
            <a:ext cx="2470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 flipH="1">
            <a:off x="1411440" y="3586604"/>
            <a:ext cx="2470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4"/>
          </p:nvPr>
        </p:nvSpPr>
        <p:spPr>
          <a:xfrm>
            <a:off x="4932743" y="357850"/>
            <a:ext cx="35955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rot="8099912">
            <a:off x="-1257854" y="-2127794"/>
            <a:ext cx="7040163" cy="4077088"/>
          </a:xfrm>
          <a:custGeom>
            <a:avLst/>
            <a:gdLst/>
            <a:ahLst/>
            <a:cxnLst/>
            <a:rect l="l" t="t" r="r" b="b"/>
            <a:pathLst>
              <a:path w="51230" h="29669" extrusionOk="0">
                <a:moveTo>
                  <a:pt x="8743" y="0"/>
                </a:moveTo>
                <a:cubicBezTo>
                  <a:pt x="6012" y="0"/>
                  <a:pt x="3288" y="625"/>
                  <a:pt x="875" y="1913"/>
                </a:cubicBezTo>
                <a:cubicBezTo>
                  <a:pt x="0" y="11421"/>
                  <a:pt x="498" y="19652"/>
                  <a:pt x="1638" y="29128"/>
                </a:cubicBezTo>
                <a:lnTo>
                  <a:pt x="47370" y="29128"/>
                </a:lnTo>
                <a:cubicBezTo>
                  <a:pt x="48658" y="29128"/>
                  <a:pt x="49921" y="29506"/>
                  <a:pt x="51198" y="29668"/>
                </a:cubicBezTo>
                <a:cubicBezTo>
                  <a:pt x="51230" y="25794"/>
                  <a:pt x="49118" y="21975"/>
                  <a:pt x="45821" y="19937"/>
                </a:cubicBezTo>
                <a:cubicBezTo>
                  <a:pt x="41184" y="17078"/>
                  <a:pt x="35005" y="17812"/>
                  <a:pt x="30328" y="15009"/>
                </a:cubicBezTo>
                <a:cubicBezTo>
                  <a:pt x="26151" y="12506"/>
                  <a:pt x="23979" y="7689"/>
                  <a:pt x="20391" y="4392"/>
                </a:cubicBezTo>
                <a:cubicBezTo>
                  <a:pt x="17257" y="1512"/>
                  <a:pt x="12992" y="0"/>
                  <a:pt x="874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8000">
                <a:schemeClr val="lt1"/>
              </a:gs>
              <a:gs pos="100000">
                <a:schemeClr val="l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-2145485">
            <a:off x="3853871" y="3157871"/>
            <a:ext cx="7040174" cy="4077113"/>
          </a:xfrm>
          <a:custGeom>
            <a:avLst/>
            <a:gdLst/>
            <a:ahLst/>
            <a:cxnLst/>
            <a:rect l="l" t="t" r="r" b="b"/>
            <a:pathLst>
              <a:path w="51230" h="29669" extrusionOk="0">
                <a:moveTo>
                  <a:pt x="8743" y="0"/>
                </a:moveTo>
                <a:cubicBezTo>
                  <a:pt x="6012" y="0"/>
                  <a:pt x="3288" y="625"/>
                  <a:pt x="875" y="1913"/>
                </a:cubicBezTo>
                <a:cubicBezTo>
                  <a:pt x="0" y="11421"/>
                  <a:pt x="498" y="19652"/>
                  <a:pt x="1638" y="29128"/>
                </a:cubicBezTo>
                <a:lnTo>
                  <a:pt x="47370" y="29128"/>
                </a:lnTo>
                <a:cubicBezTo>
                  <a:pt x="48658" y="29128"/>
                  <a:pt x="49921" y="29506"/>
                  <a:pt x="51198" y="29668"/>
                </a:cubicBezTo>
                <a:cubicBezTo>
                  <a:pt x="51230" y="25794"/>
                  <a:pt x="49118" y="21975"/>
                  <a:pt x="45821" y="19937"/>
                </a:cubicBezTo>
                <a:cubicBezTo>
                  <a:pt x="41184" y="17078"/>
                  <a:pt x="35005" y="17812"/>
                  <a:pt x="30328" y="15009"/>
                </a:cubicBezTo>
                <a:cubicBezTo>
                  <a:pt x="26151" y="12506"/>
                  <a:pt x="23979" y="7689"/>
                  <a:pt x="20391" y="4392"/>
                </a:cubicBezTo>
                <a:cubicBezTo>
                  <a:pt x="17257" y="1512"/>
                  <a:pt x="12992" y="0"/>
                  <a:pt x="874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8000">
                <a:schemeClr val="lt1"/>
              </a:gs>
              <a:gs pos="100000">
                <a:schemeClr val="l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932743" y="357850"/>
            <a:ext cx="35955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 rot="10800000">
            <a:off x="3002367" y="-1112406"/>
            <a:ext cx="8295034" cy="4803930"/>
          </a:xfrm>
          <a:custGeom>
            <a:avLst/>
            <a:gdLst/>
            <a:ahLst/>
            <a:cxnLst/>
            <a:rect l="l" t="t" r="r" b="b"/>
            <a:pathLst>
              <a:path w="51230" h="29669" extrusionOk="0">
                <a:moveTo>
                  <a:pt x="8743" y="0"/>
                </a:moveTo>
                <a:cubicBezTo>
                  <a:pt x="6012" y="0"/>
                  <a:pt x="3288" y="625"/>
                  <a:pt x="875" y="1913"/>
                </a:cubicBezTo>
                <a:cubicBezTo>
                  <a:pt x="0" y="11421"/>
                  <a:pt x="498" y="19652"/>
                  <a:pt x="1638" y="29128"/>
                </a:cubicBezTo>
                <a:lnTo>
                  <a:pt x="47370" y="29128"/>
                </a:lnTo>
                <a:cubicBezTo>
                  <a:pt x="48658" y="29128"/>
                  <a:pt x="49921" y="29506"/>
                  <a:pt x="51198" y="29668"/>
                </a:cubicBezTo>
                <a:cubicBezTo>
                  <a:pt x="51230" y="25794"/>
                  <a:pt x="49118" y="21975"/>
                  <a:pt x="45821" y="19937"/>
                </a:cubicBezTo>
                <a:cubicBezTo>
                  <a:pt x="41184" y="17078"/>
                  <a:pt x="35005" y="17812"/>
                  <a:pt x="30328" y="15009"/>
                </a:cubicBezTo>
                <a:cubicBezTo>
                  <a:pt x="26151" y="12506"/>
                  <a:pt x="23979" y="7689"/>
                  <a:pt x="20391" y="4392"/>
                </a:cubicBezTo>
                <a:cubicBezTo>
                  <a:pt x="17257" y="1512"/>
                  <a:pt x="12992" y="0"/>
                  <a:pt x="874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8000">
                <a:schemeClr val="lt1"/>
              </a:gs>
              <a:gs pos="100000">
                <a:schemeClr val="lt1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81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932743" y="357850"/>
            <a:ext cx="35955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 flipH="1">
            <a:off x="5895900" y="2134050"/>
            <a:ext cx="22020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932743" y="357850"/>
            <a:ext cx="35955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 rot="-5097234" flipH="1">
            <a:off x="1714535" y="-4594643"/>
            <a:ext cx="6694942" cy="10269269"/>
          </a:xfrm>
          <a:custGeom>
            <a:avLst/>
            <a:gdLst/>
            <a:ahLst/>
            <a:cxnLst/>
            <a:rect l="l" t="t" r="r" b="b"/>
            <a:pathLst>
              <a:path w="81901" h="59510" extrusionOk="0">
                <a:moveTo>
                  <a:pt x="5488" y="1"/>
                </a:moveTo>
                <a:cubicBezTo>
                  <a:pt x="2472" y="1"/>
                  <a:pt x="470" y="30"/>
                  <a:pt x="381" y="106"/>
                </a:cubicBezTo>
                <a:cubicBezTo>
                  <a:pt x="1" y="432"/>
                  <a:pt x="381" y="58752"/>
                  <a:pt x="381" y="58752"/>
                </a:cubicBezTo>
                <a:lnTo>
                  <a:pt x="81900" y="59509"/>
                </a:lnTo>
                <a:cubicBezTo>
                  <a:pt x="81357" y="57949"/>
                  <a:pt x="81266" y="56275"/>
                  <a:pt x="80917" y="54661"/>
                </a:cubicBezTo>
                <a:cubicBezTo>
                  <a:pt x="80200" y="51349"/>
                  <a:pt x="78423" y="48384"/>
                  <a:pt x="76675" y="45481"/>
                </a:cubicBezTo>
                <a:cubicBezTo>
                  <a:pt x="75112" y="42893"/>
                  <a:pt x="73535" y="40284"/>
                  <a:pt x="71535" y="38016"/>
                </a:cubicBezTo>
                <a:cubicBezTo>
                  <a:pt x="67115" y="33010"/>
                  <a:pt x="60944" y="29982"/>
                  <a:pt x="55093" y="26765"/>
                </a:cubicBezTo>
                <a:cubicBezTo>
                  <a:pt x="49242" y="23545"/>
                  <a:pt x="43316" y="19774"/>
                  <a:pt x="40039" y="13954"/>
                </a:cubicBezTo>
                <a:cubicBezTo>
                  <a:pt x="37711" y="9814"/>
                  <a:pt x="36936" y="5009"/>
                  <a:pt x="36199" y="315"/>
                </a:cubicBezTo>
                <a:cubicBezTo>
                  <a:pt x="36199" y="315"/>
                  <a:pt x="15384" y="1"/>
                  <a:pt x="548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8000">
                <a:schemeClr val="lt1"/>
              </a:gs>
              <a:gs pos="100000">
                <a:schemeClr val="l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4932743" y="357850"/>
            <a:ext cx="35955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2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 rot="2700093" flipH="1">
            <a:off x="-2568195" y="1917318"/>
            <a:ext cx="10016506" cy="5800735"/>
          </a:xfrm>
          <a:custGeom>
            <a:avLst/>
            <a:gdLst/>
            <a:ahLst/>
            <a:cxnLst/>
            <a:rect l="l" t="t" r="r" b="b"/>
            <a:pathLst>
              <a:path w="51230" h="29669" extrusionOk="0">
                <a:moveTo>
                  <a:pt x="8743" y="0"/>
                </a:moveTo>
                <a:cubicBezTo>
                  <a:pt x="6012" y="0"/>
                  <a:pt x="3288" y="625"/>
                  <a:pt x="875" y="1913"/>
                </a:cubicBezTo>
                <a:cubicBezTo>
                  <a:pt x="0" y="11421"/>
                  <a:pt x="498" y="19652"/>
                  <a:pt x="1638" y="29128"/>
                </a:cubicBezTo>
                <a:lnTo>
                  <a:pt x="47370" y="29128"/>
                </a:lnTo>
                <a:cubicBezTo>
                  <a:pt x="48658" y="29128"/>
                  <a:pt x="49921" y="29506"/>
                  <a:pt x="51198" y="29668"/>
                </a:cubicBezTo>
                <a:cubicBezTo>
                  <a:pt x="51230" y="25794"/>
                  <a:pt x="49118" y="21975"/>
                  <a:pt x="45821" y="19937"/>
                </a:cubicBezTo>
                <a:cubicBezTo>
                  <a:pt x="41184" y="17078"/>
                  <a:pt x="35005" y="17812"/>
                  <a:pt x="30328" y="15009"/>
                </a:cubicBezTo>
                <a:cubicBezTo>
                  <a:pt x="26151" y="12506"/>
                  <a:pt x="23979" y="7689"/>
                  <a:pt x="20391" y="4392"/>
                </a:cubicBezTo>
                <a:cubicBezTo>
                  <a:pt x="17257" y="1512"/>
                  <a:pt x="12992" y="0"/>
                  <a:pt x="874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8000">
                <a:schemeClr val="lt1"/>
              </a:gs>
              <a:gs pos="100000">
                <a:schemeClr val="l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932743" y="357850"/>
            <a:ext cx="35955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MAIN_POINT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3489425" y="2412800"/>
            <a:ext cx="5748975" cy="2730729"/>
          </a:xfrm>
          <a:custGeom>
            <a:avLst/>
            <a:gdLst/>
            <a:ahLst/>
            <a:cxnLst/>
            <a:rect l="l" t="t" r="r" b="b"/>
            <a:pathLst>
              <a:path w="102587" h="44076" extrusionOk="0">
                <a:moveTo>
                  <a:pt x="88560" y="0"/>
                </a:moveTo>
                <a:cubicBezTo>
                  <a:pt x="81844" y="0"/>
                  <a:pt x="75079" y="1247"/>
                  <a:pt x="69788" y="5236"/>
                </a:cubicBezTo>
                <a:cubicBezTo>
                  <a:pt x="63294" y="10131"/>
                  <a:pt x="59874" y="18519"/>
                  <a:pt x="52852" y="22616"/>
                </a:cubicBezTo>
                <a:cubicBezTo>
                  <a:pt x="48312" y="25262"/>
                  <a:pt x="43253" y="26007"/>
                  <a:pt x="38116" y="26007"/>
                </a:cubicBezTo>
                <a:cubicBezTo>
                  <a:pt x="33753" y="26007"/>
                  <a:pt x="29333" y="25470"/>
                  <a:pt x="25127" y="25104"/>
                </a:cubicBezTo>
                <a:cubicBezTo>
                  <a:pt x="23700" y="24979"/>
                  <a:pt x="22245" y="24899"/>
                  <a:pt x="20790" y="24899"/>
                </a:cubicBezTo>
                <a:cubicBezTo>
                  <a:pt x="16315" y="24899"/>
                  <a:pt x="11851" y="25657"/>
                  <a:pt x="8248" y="28204"/>
                </a:cubicBezTo>
                <a:cubicBezTo>
                  <a:pt x="4677" y="30730"/>
                  <a:pt x="3228" y="34249"/>
                  <a:pt x="2034" y="38269"/>
                </a:cubicBezTo>
                <a:cubicBezTo>
                  <a:pt x="1796" y="39079"/>
                  <a:pt x="0" y="44076"/>
                  <a:pt x="1776" y="44076"/>
                </a:cubicBezTo>
                <a:cubicBezTo>
                  <a:pt x="1918" y="44076"/>
                  <a:pt x="2083" y="44044"/>
                  <a:pt x="2274" y="43975"/>
                </a:cubicBezTo>
                <a:cubicBezTo>
                  <a:pt x="2963" y="43723"/>
                  <a:pt x="102115" y="43560"/>
                  <a:pt x="102115" y="43560"/>
                </a:cubicBezTo>
                <a:lnTo>
                  <a:pt x="102587" y="2308"/>
                </a:lnTo>
                <a:cubicBezTo>
                  <a:pt x="99721" y="877"/>
                  <a:pt x="96470" y="431"/>
                  <a:pt x="93276" y="188"/>
                </a:cubicBezTo>
                <a:cubicBezTo>
                  <a:pt x="91720" y="69"/>
                  <a:pt x="90141" y="0"/>
                  <a:pt x="88560" y="0"/>
                </a:cubicBezTo>
                <a:close/>
              </a:path>
            </a:pathLst>
          </a:custGeom>
          <a:gradFill>
            <a:gsLst>
              <a:gs pos="0">
                <a:srgbClr val="FDC03D"/>
              </a:gs>
              <a:gs pos="37000">
                <a:srgbClr val="FEE09E"/>
              </a:gs>
              <a:gs pos="8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555515" y="2771846"/>
            <a:ext cx="5004000" cy="28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2800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2800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2800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2800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2800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2800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2800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2800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2800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Light"/>
              <a:buChar char="●"/>
              <a:defRPr sz="1800">
                <a:solidFill>
                  <a:schemeClr val="dk1"/>
                </a:solidFill>
                <a:latin typeface="Prompt Light"/>
                <a:ea typeface="Prompt Light"/>
                <a:cs typeface="Prompt Light"/>
                <a:sym typeface="Prompt Ligh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mpt Light"/>
              <a:buChar char="○"/>
              <a:defRPr>
                <a:solidFill>
                  <a:schemeClr val="dk1"/>
                </a:solidFill>
                <a:latin typeface="Prompt Light"/>
                <a:ea typeface="Prompt Light"/>
                <a:cs typeface="Prompt Light"/>
                <a:sym typeface="Prompt Ligh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mpt Light"/>
              <a:buChar char="■"/>
              <a:defRPr>
                <a:solidFill>
                  <a:schemeClr val="dk1"/>
                </a:solidFill>
                <a:latin typeface="Prompt Light"/>
                <a:ea typeface="Prompt Light"/>
                <a:cs typeface="Prompt Light"/>
                <a:sym typeface="Prompt Ligh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mpt Light"/>
              <a:buChar char="●"/>
              <a:defRPr>
                <a:solidFill>
                  <a:schemeClr val="dk1"/>
                </a:solidFill>
                <a:latin typeface="Prompt Light"/>
                <a:ea typeface="Prompt Light"/>
                <a:cs typeface="Prompt Light"/>
                <a:sym typeface="Prompt Ligh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mpt Light"/>
              <a:buChar char="○"/>
              <a:defRPr>
                <a:solidFill>
                  <a:schemeClr val="dk1"/>
                </a:solidFill>
                <a:latin typeface="Prompt Light"/>
                <a:ea typeface="Prompt Light"/>
                <a:cs typeface="Prompt Light"/>
                <a:sym typeface="Prompt Ligh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mpt Light"/>
              <a:buChar char="■"/>
              <a:defRPr>
                <a:solidFill>
                  <a:schemeClr val="dk1"/>
                </a:solidFill>
                <a:latin typeface="Prompt Light"/>
                <a:ea typeface="Prompt Light"/>
                <a:cs typeface="Prompt Light"/>
                <a:sym typeface="Prompt Ligh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mpt Light"/>
              <a:buChar char="●"/>
              <a:defRPr>
                <a:solidFill>
                  <a:schemeClr val="dk1"/>
                </a:solidFill>
                <a:latin typeface="Prompt Light"/>
                <a:ea typeface="Prompt Light"/>
                <a:cs typeface="Prompt Light"/>
                <a:sym typeface="Prompt Ligh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mpt Light"/>
              <a:buChar char="○"/>
              <a:defRPr>
                <a:solidFill>
                  <a:schemeClr val="dk1"/>
                </a:solidFill>
                <a:latin typeface="Prompt Light"/>
                <a:ea typeface="Prompt Light"/>
                <a:cs typeface="Prompt Light"/>
                <a:sym typeface="Prompt Ligh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rompt Light"/>
              <a:buChar char="■"/>
              <a:defRPr>
                <a:solidFill>
                  <a:schemeClr val="dk1"/>
                </a:solidFill>
                <a:latin typeface="Prompt Light"/>
                <a:ea typeface="Prompt Light"/>
                <a:cs typeface="Prompt Light"/>
                <a:sym typeface="Promp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5" r:id="rId4"/>
    <p:sldLayoutId id="2147483656" r:id="rId5"/>
    <p:sldLayoutId id="2147483658" r:id="rId6"/>
    <p:sldLayoutId id="2147483661" r:id="rId7"/>
    <p:sldLayoutId id="2147483662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whatsapp.com/30aa3627-9d15-4bb4-af40-3ddba2224db6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2"/>
            <a:ext cx="9144000" cy="514858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76344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>
            <a:spLocks noGrp="1"/>
          </p:cNvSpPr>
          <p:nvPr>
            <p:ph type="title"/>
          </p:nvPr>
        </p:nvSpPr>
        <p:spPr>
          <a:xfrm>
            <a:off x="3717665" y="1601904"/>
            <a:ext cx="1671301" cy="36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dirty="0"/>
              <a:t>Interpersonal communication</a:t>
            </a:r>
            <a:endParaRPr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36" name="Google Shape;336;p35"/>
          <p:cNvGrpSpPr/>
          <p:nvPr/>
        </p:nvGrpSpPr>
        <p:grpSpPr>
          <a:xfrm rot="17931776" flipH="1">
            <a:off x="3071678" y="1192652"/>
            <a:ext cx="2789021" cy="2878169"/>
            <a:chOff x="3254870" y="1449981"/>
            <a:chExt cx="2634467" cy="2575494"/>
          </a:xfrm>
        </p:grpSpPr>
        <p:sp>
          <p:nvSpPr>
            <p:cNvPr id="337" name="Google Shape;337;p35"/>
            <p:cNvSpPr/>
            <p:nvPr/>
          </p:nvSpPr>
          <p:spPr>
            <a:xfrm>
              <a:off x="3383247" y="1622475"/>
              <a:ext cx="2403000" cy="24030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8" name="Google Shape;338;p35"/>
            <p:cNvGrpSpPr/>
            <p:nvPr/>
          </p:nvGrpSpPr>
          <p:grpSpPr>
            <a:xfrm>
              <a:off x="3254870" y="1449981"/>
              <a:ext cx="2634467" cy="2292967"/>
              <a:chOff x="1706078" y="2092648"/>
              <a:chExt cx="660913" cy="575241"/>
            </a:xfrm>
          </p:grpSpPr>
          <p:sp>
            <p:nvSpPr>
              <p:cNvPr id="339" name="Google Shape;339;p35"/>
              <p:cNvSpPr/>
              <p:nvPr/>
            </p:nvSpPr>
            <p:spPr>
              <a:xfrm>
                <a:off x="1938891" y="2092648"/>
                <a:ext cx="192041" cy="353676"/>
              </a:xfrm>
              <a:custGeom>
                <a:avLst/>
                <a:gdLst/>
                <a:ahLst/>
                <a:cxnLst/>
                <a:rect l="l" t="t" r="r" b="b"/>
                <a:pathLst>
                  <a:path w="36183" h="66637" extrusionOk="0">
                    <a:moveTo>
                      <a:pt x="18094" y="1"/>
                    </a:moveTo>
                    <a:cubicBezTo>
                      <a:pt x="8801" y="1"/>
                      <a:pt x="1202" y="7552"/>
                      <a:pt x="1202" y="16877"/>
                    </a:cubicBezTo>
                    <a:cubicBezTo>
                      <a:pt x="1202" y="23723"/>
                      <a:pt x="5288" y="29491"/>
                      <a:pt x="11057" y="32260"/>
                    </a:cubicBezTo>
                    <a:cubicBezTo>
                      <a:pt x="13944" y="33580"/>
                      <a:pt x="15864" y="36464"/>
                      <a:pt x="15864" y="39714"/>
                    </a:cubicBezTo>
                    <a:cubicBezTo>
                      <a:pt x="15864" y="42954"/>
                      <a:pt x="13829" y="45963"/>
                      <a:pt x="10817" y="47040"/>
                    </a:cubicBezTo>
                    <a:cubicBezTo>
                      <a:pt x="6250" y="48723"/>
                      <a:pt x="2404" y="51972"/>
                      <a:pt x="1" y="56176"/>
                    </a:cubicBezTo>
                    <a:lnTo>
                      <a:pt x="18155" y="66637"/>
                    </a:lnTo>
                    <a:lnTo>
                      <a:pt x="36182" y="56176"/>
                    </a:lnTo>
                    <a:cubicBezTo>
                      <a:pt x="33779" y="51975"/>
                      <a:pt x="29930" y="48725"/>
                      <a:pt x="25479" y="47040"/>
                    </a:cubicBezTo>
                    <a:cubicBezTo>
                      <a:pt x="22352" y="45966"/>
                      <a:pt x="20316" y="42957"/>
                      <a:pt x="20316" y="39714"/>
                    </a:cubicBezTo>
                    <a:lnTo>
                      <a:pt x="20316" y="39474"/>
                    </a:lnTo>
                    <a:cubicBezTo>
                      <a:pt x="20316" y="36349"/>
                      <a:pt x="22239" y="33578"/>
                      <a:pt x="24998" y="32260"/>
                    </a:cubicBezTo>
                    <a:cubicBezTo>
                      <a:pt x="31250" y="29491"/>
                      <a:pt x="35461" y="22999"/>
                      <a:pt x="34980" y="15676"/>
                    </a:cubicBezTo>
                    <a:cubicBezTo>
                      <a:pt x="34375" y="7376"/>
                      <a:pt x="27644" y="646"/>
                      <a:pt x="19357" y="47"/>
                    </a:cubicBezTo>
                    <a:cubicBezTo>
                      <a:pt x="18933" y="18"/>
                      <a:pt x="18513" y="1"/>
                      <a:pt x="180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5"/>
              <p:cNvSpPr/>
              <p:nvPr/>
            </p:nvSpPr>
            <p:spPr>
              <a:xfrm>
                <a:off x="1706078" y="2390779"/>
                <a:ext cx="329208" cy="277004"/>
              </a:xfrm>
              <a:custGeom>
                <a:avLst/>
                <a:gdLst/>
                <a:ahLst/>
                <a:cxnLst/>
                <a:rect l="l" t="t" r="r" b="b"/>
                <a:pathLst>
                  <a:path w="62027" h="52191" extrusionOk="0">
                    <a:moveTo>
                      <a:pt x="43872" y="1"/>
                    </a:moveTo>
                    <a:cubicBezTo>
                      <a:pt x="41468" y="4212"/>
                      <a:pt x="40629" y="9019"/>
                      <a:pt x="41353" y="13829"/>
                    </a:cubicBezTo>
                    <a:cubicBezTo>
                      <a:pt x="41946" y="17069"/>
                      <a:pt x="40389" y="20321"/>
                      <a:pt x="37504" y="21878"/>
                    </a:cubicBezTo>
                    <a:lnTo>
                      <a:pt x="37379" y="22004"/>
                    </a:lnTo>
                    <a:cubicBezTo>
                      <a:pt x="36131" y="22712"/>
                      <a:pt x="34723" y="23085"/>
                      <a:pt x="33288" y="23090"/>
                    </a:cubicBezTo>
                    <a:cubicBezTo>
                      <a:pt x="31652" y="23095"/>
                      <a:pt x="30056" y="22587"/>
                      <a:pt x="28724" y="21638"/>
                    </a:cubicBezTo>
                    <a:cubicBezTo>
                      <a:pt x="25815" y="19553"/>
                      <a:pt x="22344" y="18435"/>
                      <a:pt x="18815" y="18435"/>
                    </a:cubicBezTo>
                    <a:cubicBezTo>
                      <a:pt x="15632" y="18435"/>
                      <a:pt x="12399" y="19345"/>
                      <a:pt x="9490" y="21282"/>
                    </a:cubicBezTo>
                    <a:cubicBezTo>
                      <a:pt x="2520" y="25965"/>
                      <a:pt x="1" y="35101"/>
                      <a:pt x="3721" y="42677"/>
                    </a:cubicBezTo>
                    <a:cubicBezTo>
                      <a:pt x="6677" y="48755"/>
                      <a:pt x="12664" y="52191"/>
                      <a:pt x="18840" y="52191"/>
                    </a:cubicBezTo>
                    <a:cubicBezTo>
                      <a:pt x="21707" y="52191"/>
                      <a:pt x="24613" y="51450"/>
                      <a:pt x="27282" y="49890"/>
                    </a:cubicBezTo>
                    <a:cubicBezTo>
                      <a:pt x="33291" y="46525"/>
                      <a:pt x="36303" y="40151"/>
                      <a:pt x="35694" y="33659"/>
                    </a:cubicBezTo>
                    <a:cubicBezTo>
                      <a:pt x="35456" y="30534"/>
                      <a:pt x="37024" y="27407"/>
                      <a:pt x="39783" y="25852"/>
                    </a:cubicBezTo>
                    <a:cubicBezTo>
                      <a:pt x="41044" y="25114"/>
                      <a:pt x="42424" y="24748"/>
                      <a:pt x="43786" y="24748"/>
                    </a:cubicBezTo>
                    <a:cubicBezTo>
                      <a:pt x="45537" y="24748"/>
                      <a:pt x="47261" y="25356"/>
                      <a:pt x="48676" y="26573"/>
                    </a:cubicBezTo>
                    <a:cubicBezTo>
                      <a:pt x="52525" y="29572"/>
                      <a:pt x="57216" y="31255"/>
                      <a:pt x="62026" y="31255"/>
                    </a:cubicBezTo>
                    <a:lnTo>
                      <a:pt x="62026" y="104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5"/>
              <p:cNvSpPr/>
              <p:nvPr/>
            </p:nvSpPr>
            <p:spPr>
              <a:xfrm>
                <a:off x="2035235" y="2390779"/>
                <a:ext cx="331756" cy="277110"/>
              </a:xfrm>
              <a:custGeom>
                <a:avLst/>
                <a:gdLst/>
                <a:ahLst/>
                <a:cxnLst/>
                <a:rect l="l" t="t" r="r" b="b"/>
                <a:pathLst>
                  <a:path w="62507" h="52211" extrusionOk="0">
                    <a:moveTo>
                      <a:pt x="18030" y="1"/>
                    </a:moveTo>
                    <a:lnTo>
                      <a:pt x="0" y="10461"/>
                    </a:lnTo>
                    <a:lnTo>
                      <a:pt x="0" y="31253"/>
                    </a:lnTo>
                    <a:cubicBezTo>
                      <a:pt x="4807" y="31253"/>
                      <a:pt x="9489" y="29570"/>
                      <a:pt x="13222" y="26570"/>
                    </a:cubicBezTo>
                    <a:cubicBezTo>
                      <a:pt x="15722" y="24434"/>
                      <a:pt x="19307" y="24145"/>
                      <a:pt x="22118" y="25849"/>
                    </a:cubicBezTo>
                    <a:lnTo>
                      <a:pt x="22359" y="25965"/>
                    </a:lnTo>
                    <a:cubicBezTo>
                      <a:pt x="25003" y="27532"/>
                      <a:pt x="26560" y="30534"/>
                      <a:pt x="26204" y="33659"/>
                    </a:cubicBezTo>
                    <a:cubicBezTo>
                      <a:pt x="25599" y="40389"/>
                      <a:pt x="28964" y="47244"/>
                      <a:pt x="35578" y="50486"/>
                    </a:cubicBezTo>
                    <a:cubicBezTo>
                      <a:pt x="37877" y="51619"/>
                      <a:pt x="40405" y="52210"/>
                      <a:pt x="42968" y="52208"/>
                    </a:cubicBezTo>
                    <a:cubicBezTo>
                      <a:pt x="48435" y="52208"/>
                      <a:pt x="53755" y="49544"/>
                      <a:pt x="56978" y="44840"/>
                    </a:cubicBezTo>
                    <a:cubicBezTo>
                      <a:pt x="62506" y="36540"/>
                      <a:pt x="59862" y="25484"/>
                      <a:pt x="51447" y="20674"/>
                    </a:cubicBezTo>
                    <a:cubicBezTo>
                      <a:pt x="48774" y="19149"/>
                      <a:pt x="45855" y="18413"/>
                      <a:pt x="42983" y="18413"/>
                    </a:cubicBezTo>
                    <a:cubicBezTo>
                      <a:pt x="39520" y="18413"/>
                      <a:pt x="36121" y="19482"/>
                      <a:pt x="33290" y="21523"/>
                    </a:cubicBezTo>
                    <a:cubicBezTo>
                      <a:pt x="30671" y="23429"/>
                      <a:pt x="27161" y="23571"/>
                      <a:pt x="24397" y="21878"/>
                    </a:cubicBezTo>
                    <a:cubicBezTo>
                      <a:pt x="21510" y="20321"/>
                      <a:pt x="19955" y="17069"/>
                      <a:pt x="20549" y="13829"/>
                    </a:cubicBezTo>
                    <a:cubicBezTo>
                      <a:pt x="21272" y="9019"/>
                      <a:pt x="20433" y="4212"/>
                      <a:pt x="180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2" name="Google Shape;342;p35"/>
          <p:cNvSpPr txBox="1">
            <a:spLocks noGrp="1"/>
          </p:cNvSpPr>
          <p:nvPr>
            <p:ph type="ctrTitle" idx="4294967295"/>
          </p:nvPr>
        </p:nvSpPr>
        <p:spPr>
          <a:xfrm>
            <a:off x="6348400" y="2205688"/>
            <a:ext cx="182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000" dirty="0"/>
              <a:t>The signal</a:t>
            </a:r>
            <a:endParaRPr sz="2000" dirty="0"/>
          </a:p>
        </p:txBody>
      </p:sp>
      <p:sp>
        <p:nvSpPr>
          <p:cNvPr id="343" name="Google Shape;343;p35"/>
          <p:cNvSpPr txBox="1">
            <a:spLocks noGrp="1"/>
          </p:cNvSpPr>
          <p:nvPr>
            <p:ph type="subTitle" idx="4294967295"/>
          </p:nvPr>
        </p:nvSpPr>
        <p:spPr>
          <a:xfrm>
            <a:off x="6156176" y="2620309"/>
            <a:ext cx="1958420" cy="886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 dirty="0"/>
              <a:t>Encoded information that the source wants to share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344" name="Google Shape;344;p35"/>
          <p:cNvSpPr txBox="1">
            <a:spLocks noGrp="1"/>
          </p:cNvSpPr>
          <p:nvPr>
            <p:ph type="ctrTitle" idx="4294967295"/>
          </p:nvPr>
        </p:nvSpPr>
        <p:spPr>
          <a:xfrm>
            <a:off x="-180528" y="1273870"/>
            <a:ext cx="309634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n-US" sz="2000" dirty="0"/>
              <a:t>The encoder (source) </a:t>
            </a:r>
            <a:endParaRPr sz="2000" dirty="0"/>
          </a:p>
        </p:txBody>
      </p:sp>
      <p:sp>
        <p:nvSpPr>
          <p:cNvPr id="345" name="Google Shape;345;p35"/>
          <p:cNvSpPr txBox="1">
            <a:spLocks noGrp="1"/>
          </p:cNvSpPr>
          <p:nvPr>
            <p:ph type="subTitle" idx="4294967295"/>
          </p:nvPr>
        </p:nvSpPr>
        <p:spPr>
          <a:xfrm>
            <a:off x="755895" y="1824225"/>
            <a:ext cx="18765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 dirty="0"/>
              <a:t>encodes information to be shared with others</a:t>
            </a:r>
            <a:endParaRPr sz="1400" dirty="0"/>
          </a:p>
        </p:txBody>
      </p:sp>
      <p:sp>
        <p:nvSpPr>
          <p:cNvPr id="346" name="Google Shape;346;p35"/>
          <p:cNvSpPr txBox="1">
            <a:spLocks noGrp="1"/>
          </p:cNvSpPr>
          <p:nvPr>
            <p:ph type="ctrTitle" idx="4294967295"/>
          </p:nvPr>
        </p:nvSpPr>
        <p:spPr>
          <a:xfrm>
            <a:off x="-485219" y="3075806"/>
            <a:ext cx="390762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n-US" sz="2000" dirty="0"/>
              <a:t>The decoder (destination)</a:t>
            </a:r>
            <a:endParaRPr sz="2000" dirty="0"/>
          </a:p>
        </p:txBody>
      </p:sp>
      <p:sp>
        <p:nvSpPr>
          <p:cNvPr id="347" name="Google Shape;347;p35"/>
          <p:cNvSpPr txBox="1">
            <a:spLocks noGrp="1"/>
          </p:cNvSpPr>
          <p:nvPr>
            <p:ph type="subTitle" idx="4294967295"/>
          </p:nvPr>
        </p:nvSpPr>
        <p:spPr>
          <a:xfrm>
            <a:off x="755895" y="3600075"/>
            <a:ext cx="18765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 dirty="0"/>
              <a:t>the person(s) with whom the source wants to share information.</a:t>
            </a:r>
            <a:endParaRPr sz="1400" dirty="0"/>
          </a:p>
        </p:txBody>
      </p:sp>
      <p:sp>
        <p:nvSpPr>
          <p:cNvPr id="348" name="Google Shape;348;p35"/>
          <p:cNvSpPr txBox="1">
            <a:spLocks noGrp="1"/>
          </p:cNvSpPr>
          <p:nvPr>
            <p:ph type="ctrTitle" idx="4294967295"/>
          </p:nvPr>
        </p:nvSpPr>
        <p:spPr>
          <a:xfrm>
            <a:off x="3304095" y="1920934"/>
            <a:ext cx="627300" cy="3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01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49" name="Google Shape;349;p35"/>
          <p:cNvSpPr txBox="1">
            <a:spLocks noGrp="1"/>
          </p:cNvSpPr>
          <p:nvPr>
            <p:ph type="ctrTitle" idx="4294967295"/>
          </p:nvPr>
        </p:nvSpPr>
        <p:spPr>
          <a:xfrm>
            <a:off x="5311725" y="1956460"/>
            <a:ext cx="627300" cy="3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02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50" name="Google Shape;350;p35"/>
          <p:cNvSpPr txBox="1">
            <a:spLocks noGrp="1"/>
          </p:cNvSpPr>
          <p:nvPr>
            <p:ph type="ctrTitle" idx="4294967295"/>
          </p:nvPr>
        </p:nvSpPr>
        <p:spPr>
          <a:xfrm>
            <a:off x="4293051" y="3669725"/>
            <a:ext cx="627300" cy="3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03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2005089" y="1161032"/>
            <a:ext cx="627300" cy="3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01</a:t>
            </a:r>
            <a:endParaRPr sz="2400" dirty="0">
              <a:solidFill>
                <a:schemeClr val="lt2"/>
              </a:solidFill>
            </a:endParaRPr>
          </a:p>
        </p:txBody>
      </p:sp>
      <p:sp>
        <p:nvSpPr>
          <p:cNvPr id="352" name="Google Shape;352;p35"/>
          <p:cNvSpPr txBox="1">
            <a:spLocks noGrp="1"/>
          </p:cNvSpPr>
          <p:nvPr>
            <p:ph type="ctrTitle" idx="4294967295"/>
          </p:nvPr>
        </p:nvSpPr>
        <p:spPr>
          <a:xfrm>
            <a:off x="2005089" y="2964757"/>
            <a:ext cx="627300" cy="3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03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353" name="Google Shape;353;p35"/>
          <p:cNvSpPr txBox="1">
            <a:spLocks noGrp="1"/>
          </p:cNvSpPr>
          <p:nvPr>
            <p:ph type="ctrTitle" idx="4294967295"/>
          </p:nvPr>
        </p:nvSpPr>
        <p:spPr>
          <a:xfrm>
            <a:off x="6372200" y="2014832"/>
            <a:ext cx="627300" cy="3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02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21" name="Google Shape;335;p35"/>
          <p:cNvSpPr txBox="1">
            <a:spLocks/>
          </p:cNvSpPr>
          <p:nvPr/>
        </p:nvSpPr>
        <p:spPr>
          <a:xfrm>
            <a:off x="6012160" y="0"/>
            <a:ext cx="283154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3000" b="0" i="0" u="none" strike="noStrike" cap="none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3000" b="0" i="0" u="none" strike="noStrike" cap="none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3000" b="0" i="0" u="none" strike="noStrike" cap="none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3000" b="0" i="0" u="none" strike="noStrike" cap="none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3000" b="0" i="0" u="none" strike="noStrike" cap="none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3000" b="0" i="0" u="none" strike="noStrike" cap="none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3000" b="0" i="0" u="none" strike="noStrike" cap="none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3000" b="0" i="0" u="none" strike="noStrike" cap="none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3000" b="0" i="0" u="none" strike="noStrike" cap="none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9pPr>
          </a:lstStyle>
          <a:p>
            <a:r>
              <a:rPr lang="en-US" sz="3600" dirty="0"/>
              <a:t>Influencing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93;p30"/>
          <p:cNvSpPr txBox="1">
            <a:spLocks noGrp="1"/>
          </p:cNvSpPr>
          <p:nvPr/>
        </p:nvSpPr>
        <p:spPr>
          <a:xfrm>
            <a:off x="1274946" y="957930"/>
            <a:ext cx="245800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za Libre SemiBold"/>
              <a:buNone/>
              <a:defRPr sz="4800" b="0" i="0" u="none" strike="noStrike" cap="none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lvl="0"/>
            <a:r>
              <a:rPr lang="en-US" sz="2000" b="1" dirty="0"/>
              <a:t>Motivate others</a:t>
            </a:r>
            <a:endParaRPr sz="2000" dirty="0"/>
          </a:p>
        </p:txBody>
      </p:sp>
      <p:sp>
        <p:nvSpPr>
          <p:cNvPr id="8" name="Google Shape;194;p30"/>
          <p:cNvSpPr txBox="1">
            <a:spLocks noGrp="1"/>
          </p:cNvSpPr>
          <p:nvPr/>
        </p:nvSpPr>
        <p:spPr>
          <a:xfrm>
            <a:off x="1176010" y="3691274"/>
            <a:ext cx="254189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za Libre SemiBold"/>
              <a:buNone/>
              <a:defRPr sz="4800" b="0" i="0" u="none" strike="noStrike" cap="none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lvl="0"/>
            <a:r>
              <a:rPr lang="en-US" sz="2000" b="1" dirty="0"/>
              <a:t>Manage creativity and innovation</a:t>
            </a:r>
            <a:endParaRPr sz="2000" dirty="0"/>
          </a:p>
        </p:txBody>
      </p:sp>
      <p:sp>
        <p:nvSpPr>
          <p:cNvPr id="10" name="Google Shape;199;p30"/>
          <p:cNvSpPr txBox="1">
            <a:spLocks noGrp="1"/>
          </p:cNvSpPr>
          <p:nvPr/>
        </p:nvSpPr>
        <p:spPr>
          <a:xfrm>
            <a:off x="5580112" y="957930"/>
            <a:ext cx="3342785" cy="808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za Libre SemiBold"/>
              <a:buNone/>
              <a:defRPr sz="4800" b="0" i="0" u="none" strike="noStrike" cap="none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b="1" dirty="0"/>
              <a:t>Build successful teams</a:t>
            </a:r>
            <a:r>
              <a:rPr lang="en-US" sz="2000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" name="Google Shape;200;p30"/>
          <p:cNvSpPr txBox="1">
            <a:spLocks noGrp="1"/>
          </p:cNvSpPr>
          <p:nvPr/>
        </p:nvSpPr>
        <p:spPr>
          <a:xfrm>
            <a:off x="6516216" y="3695015"/>
            <a:ext cx="17538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za Libre SemiBold"/>
              <a:buNone/>
              <a:defRPr sz="4800" b="0" i="0" u="none" strike="noStrike" cap="none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000" b="1" dirty="0"/>
              <a:t>Lead others</a:t>
            </a:r>
            <a:r>
              <a:rPr lang="en-US" sz="2000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2" name="Google Shape;201;p30"/>
          <p:cNvSpPr/>
          <p:nvPr/>
        </p:nvSpPr>
        <p:spPr>
          <a:xfrm>
            <a:off x="3608612" y="1656638"/>
            <a:ext cx="171300" cy="171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02;p30"/>
          <p:cNvSpPr/>
          <p:nvPr/>
        </p:nvSpPr>
        <p:spPr>
          <a:xfrm>
            <a:off x="6264830" y="1680370"/>
            <a:ext cx="171300" cy="171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03;p30"/>
          <p:cNvSpPr/>
          <p:nvPr/>
        </p:nvSpPr>
        <p:spPr>
          <a:xfrm>
            <a:off x="3608612" y="3402786"/>
            <a:ext cx="171300" cy="171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04;p30"/>
          <p:cNvSpPr/>
          <p:nvPr/>
        </p:nvSpPr>
        <p:spPr>
          <a:xfrm>
            <a:off x="6273640" y="3440725"/>
            <a:ext cx="171300" cy="171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205;p30"/>
          <p:cNvGrpSpPr/>
          <p:nvPr/>
        </p:nvGrpSpPr>
        <p:grpSpPr>
          <a:xfrm>
            <a:off x="172700" y="2226649"/>
            <a:ext cx="1746884" cy="3546911"/>
            <a:chOff x="3263775" y="2554150"/>
            <a:chExt cx="486475" cy="987750"/>
          </a:xfrm>
        </p:grpSpPr>
        <p:sp>
          <p:nvSpPr>
            <p:cNvPr id="20" name="Google Shape;206;p30"/>
            <p:cNvSpPr/>
            <p:nvPr/>
          </p:nvSpPr>
          <p:spPr>
            <a:xfrm>
              <a:off x="3332175" y="2554150"/>
              <a:ext cx="301650" cy="978250"/>
            </a:xfrm>
            <a:custGeom>
              <a:avLst/>
              <a:gdLst/>
              <a:ahLst/>
              <a:cxnLst/>
              <a:rect l="l" t="t" r="r" b="b"/>
              <a:pathLst>
                <a:path w="12066" h="39130" extrusionOk="0">
                  <a:moveTo>
                    <a:pt x="6032" y="1"/>
                  </a:moveTo>
                  <a:cubicBezTo>
                    <a:pt x="2705" y="1"/>
                    <a:pt x="0" y="2708"/>
                    <a:pt x="0" y="6034"/>
                  </a:cubicBezTo>
                  <a:lnTo>
                    <a:pt x="0" y="39129"/>
                  </a:lnTo>
                  <a:lnTo>
                    <a:pt x="332" y="39129"/>
                  </a:lnTo>
                  <a:lnTo>
                    <a:pt x="332" y="6034"/>
                  </a:lnTo>
                  <a:cubicBezTo>
                    <a:pt x="332" y="2890"/>
                    <a:pt x="2890" y="333"/>
                    <a:pt x="6034" y="333"/>
                  </a:cubicBezTo>
                  <a:cubicBezTo>
                    <a:pt x="9176" y="333"/>
                    <a:pt x="11733" y="2890"/>
                    <a:pt x="11733" y="6034"/>
                  </a:cubicBezTo>
                  <a:lnTo>
                    <a:pt x="11733" y="6616"/>
                  </a:lnTo>
                  <a:lnTo>
                    <a:pt x="12065" y="6616"/>
                  </a:lnTo>
                  <a:lnTo>
                    <a:pt x="12065" y="6034"/>
                  </a:lnTo>
                  <a:cubicBezTo>
                    <a:pt x="12065" y="2708"/>
                    <a:pt x="9359" y="1"/>
                    <a:pt x="6032" y="1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7;p30"/>
            <p:cNvSpPr/>
            <p:nvPr/>
          </p:nvSpPr>
          <p:spPr>
            <a:xfrm>
              <a:off x="3509075" y="2721277"/>
              <a:ext cx="241175" cy="75800"/>
            </a:xfrm>
            <a:custGeom>
              <a:avLst/>
              <a:gdLst/>
              <a:ahLst/>
              <a:cxnLst/>
              <a:rect l="l" t="t" r="r" b="b"/>
              <a:pathLst>
                <a:path w="9647" h="3032" extrusionOk="0">
                  <a:moveTo>
                    <a:pt x="4823" y="1"/>
                  </a:moveTo>
                  <a:cubicBezTo>
                    <a:pt x="2669" y="1"/>
                    <a:pt x="818" y="1247"/>
                    <a:pt x="0" y="3031"/>
                  </a:cubicBezTo>
                  <a:lnTo>
                    <a:pt x="9646" y="3031"/>
                  </a:lnTo>
                  <a:cubicBezTo>
                    <a:pt x="8829" y="1247"/>
                    <a:pt x="6978" y="1"/>
                    <a:pt x="4823" y="1"/>
                  </a:cubicBezTo>
                  <a:close/>
                </a:path>
              </a:pathLst>
            </a:custGeom>
            <a:solidFill>
              <a:srgbClr val="A8E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8;p30"/>
            <p:cNvSpPr/>
            <p:nvPr/>
          </p:nvSpPr>
          <p:spPr>
            <a:xfrm>
              <a:off x="3263775" y="3522850"/>
              <a:ext cx="145075" cy="19050"/>
            </a:xfrm>
            <a:custGeom>
              <a:avLst/>
              <a:gdLst/>
              <a:ahLst/>
              <a:cxnLst/>
              <a:rect l="l" t="t" r="r" b="b"/>
              <a:pathLst>
                <a:path w="5803" h="762" extrusionOk="0">
                  <a:moveTo>
                    <a:pt x="0" y="1"/>
                  </a:moveTo>
                  <a:lnTo>
                    <a:pt x="0" y="762"/>
                  </a:lnTo>
                  <a:lnTo>
                    <a:pt x="5803" y="762"/>
                  </a:lnTo>
                  <a:lnTo>
                    <a:pt x="5803" y="1"/>
                  </a:ln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Oval 22"/>
          <p:cNvSpPr/>
          <p:nvPr/>
        </p:nvSpPr>
        <p:spPr>
          <a:xfrm>
            <a:off x="3779912" y="1737580"/>
            <a:ext cx="2484918" cy="1703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4" name="Google Shape;193;p30"/>
          <p:cNvSpPr txBox="1">
            <a:spLocks noGrp="1"/>
          </p:cNvSpPr>
          <p:nvPr/>
        </p:nvSpPr>
        <p:spPr>
          <a:xfrm>
            <a:off x="3732954" y="2087398"/>
            <a:ext cx="2578833" cy="108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za Libre SemiBold"/>
              <a:buNone/>
              <a:defRPr sz="4800" b="0" i="0" u="none" strike="noStrike" cap="none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lvl="1"/>
            <a:r>
              <a:rPr lang="en-US" sz="1800" b="1" dirty="0">
                <a:latin typeface="Proza Libre SemiBold" charset="0"/>
                <a:cs typeface="Prompt Light" charset="-34"/>
              </a:rPr>
              <a:t>Emotional Intelligence that manager should have</a:t>
            </a:r>
          </a:p>
        </p:txBody>
      </p:sp>
    </p:spTree>
    <p:extLst>
      <p:ext uri="{BB962C8B-B14F-4D97-AF65-F5344CB8AC3E}">
        <p14:creationId xmlns:p14="http://schemas.microsoft.com/office/powerpoint/2010/main" val="2485600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29;p45"/>
          <p:cNvSpPr txBox="1">
            <a:spLocks noGrp="1"/>
          </p:cNvSpPr>
          <p:nvPr>
            <p:ph type="title" idx="4294967295"/>
          </p:nvPr>
        </p:nvSpPr>
        <p:spPr>
          <a:xfrm>
            <a:off x="4932743" y="357850"/>
            <a:ext cx="35955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1"/>
                </a:solidFill>
                <a:latin typeface="Proza Libre SemiBold" charset="0"/>
              </a:rPr>
              <a:t>Controlling </a:t>
            </a:r>
            <a:endParaRPr sz="3600" b="1" dirty="0">
              <a:solidFill>
                <a:schemeClr val="tx1"/>
              </a:solidFill>
              <a:latin typeface="Proza Libre SemiBold" charset="0"/>
            </a:endParaRPr>
          </a:p>
        </p:txBody>
      </p:sp>
      <p:sp>
        <p:nvSpPr>
          <p:cNvPr id="4" name="Google Shape;930;p45"/>
          <p:cNvSpPr txBox="1">
            <a:spLocks/>
          </p:cNvSpPr>
          <p:nvPr/>
        </p:nvSpPr>
        <p:spPr>
          <a:xfrm flipH="1">
            <a:off x="2848072" y="965110"/>
            <a:ext cx="1723928" cy="596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za Libre SemiBold"/>
              <a:buNone/>
              <a:defRPr sz="3000" b="0" i="0" u="none" strike="noStrike" cap="none">
                <a:solidFill>
                  <a:schemeClr val="lt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za Libre SemiBold"/>
              <a:buNone/>
              <a:defRPr sz="3000" b="0" i="0" u="none" strike="noStrike" cap="none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za Libre SemiBold"/>
              <a:buNone/>
              <a:defRPr sz="3000" b="0" i="0" u="none" strike="noStrike" cap="none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za Libre SemiBold"/>
              <a:buNone/>
              <a:defRPr sz="3000" b="0" i="0" u="none" strike="noStrike" cap="none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za Libre SemiBold"/>
              <a:buNone/>
              <a:defRPr sz="3000" b="0" i="0" u="none" strike="noStrike" cap="none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za Libre SemiBold"/>
              <a:buNone/>
              <a:defRPr sz="3000" b="0" i="0" u="none" strike="noStrike" cap="none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za Libre SemiBold"/>
              <a:buNone/>
              <a:defRPr sz="3000" b="0" i="0" u="none" strike="noStrike" cap="none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za Libre SemiBold"/>
              <a:buNone/>
              <a:defRPr sz="3000" b="0" i="0" u="none" strike="noStrike" cap="none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za Libre SemiBold"/>
              <a:buNone/>
              <a:defRPr sz="3000" b="0" i="0" u="none" strike="noStrike" cap="none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9pPr>
          </a:lstStyle>
          <a:p>
            <a:pPr algn="ctr"/>
            <a:r>
              <a:rPr lang="en-US" sz="1400" b="1"/>
              <a:t>2. Measure performance </a:t>
            </a:r>
            <a:endParaRPr lang="en-US" sz="1400" b="1" dirty="0"/>
          </a:p>
        </p:txBody>
      </p:sp>
      <p:sp>
        <p:nvSpPr>
          <p:cNvPr id="5" name="Google Shape;931;p45"/>
          <p:cNvSpPr txBox="1">
            <a:spLocks/>
          </p:cNvSpPr>
          <p:nvPr/>
        </p:nvSpPr>
        <p:spPr>
          <a:xfrm flipH="1">
            <a:off x="3202684" y="1505107"/>
            <a:ext cx="1724226" cy="801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Prompt Light" charset="-34"/>
                <a:cs typeface="Prompt Light" charset="-34"/>
              </a:rPr>
              <a:t>Employee attitudes toward work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Prompt Light" charset="-34"/>
                <a:ea typeface="Yu Mincho" panose="02020400000000000000" pitchFamily="18" charset="-128"/>
                <a:cs typeface="Prompt Light" charset="-34"/>
              </a:rPr>
              <a:t>what employees accomplish</a:t>
            </a:r>
            <a:endParaRPr lang="en-US" dirty="0">
              <a:solidFill>
                <a:schemeClr val="tx2">
                  <a:lumMod val="50000"/>
                </a:schemeClr>
              </a:solidFill>
              <a:latin typeface="Prompt Light" charset="-34"/>
              <a:cs typeface="Prompt Light" charset="-34"/>
            </a:endParaRPr>
          </a:p>
        </p:txBody>
      </p:sp>
      <p:sp>
        <p:nvSpPr>
          <p:cNvPr id="6" name="Google Shape;932;p45"/>
          <p:cNvSpPr txBox="1">
            <a:spLocks/>
          </p:cNvSpPr>
          <p:nvPr/>
        </p:nvSpPr>
        <p:spPr>
          <a:xfrm flipH="1">
            <a:off x="1619597" y="2649305"/>
            <a:ext cx="2013519" cy="6921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>
                <a:latin typeface="Prompt Light" charset="-34"/>
                <a:cs typeface="Prompt Light" charset="-34"/>
              </a:rPr>
              <a:t>3.Tacking Corrective Action</a:t>
            </a:r>
          </a:p>
        </p:txBody>
      </p:sp>
      <p:sp>
        <p:nvSpPr>
          <p:cNvPr id="7" name="Google Shape;933;p45"/>
          <p:cNvSpPr txBox="1">
            <a:spLocks/>
          </p:cNvSpPr>
          <p:nvPr/>
        </p:nvSpPr>
        <p:spPr>
          <a:xfrm flipH="1">
            <a:off x="1759944" y="3289426"/>
            <a:ext cx="1793784" cy="1367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Prompt Light" charset="-34"/>
                <a:cs typeface="Prompt Light" charset="-34"/>
              </a:rPr>
              <a:t>performance falls short of expectations, corrective action the only way to rescue the company</a:t>
            </a:r>
          </a:p>
        </p:txBody>
      </p:sp>
      <p:sp>
        <p:nvSpPr>
          <p:cNvPr id="8" name="Google Shape;934;p45"/>
          <p:cNvSpPr txBox="1">
            <a:spLocks/>
          </p:cNvSpPr>
          <p:nvPr/>
        </p:nvSpPr>
        <p:spPr>
          <a:xfrm flipH="1">
            <a:off x="611560" y="1041595"/>
            <a:ext cx="1800707" cy="716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>
                <a:latin typeface="Prompt Light" charset="-34"/>
                <a:cs typeface="Prompt Light" charset="-34"/>
              </a:rPr>
              <a:t>1. Comparing Performance to Standard</a:t>
            </a:r>
          </a:p>
        </p:txBody>
      </p:sp>
      <p:sp>
        <p:nvSpPr>
          <p:cNvPr id="9" name="Google Shape;935;p45"/>
          <p:cNvSpPr txBox="1">
            <a:spLocks/>
          </p:cNvSpPr>
          <p:nvPr/>
        </p:nvSpPr>
        <p:spPr>
          <a:xfrm flipH="1">
            <a:off x="931617" y="1687427"/>
            <a:ext cx="1635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Prompt Light" charset="-34"/>
                <a:cs typeface="Prompt Light" charset="-34"/>
              </a:rPr>
              <a:t>determining the magnitude of the variance</a:t>
            </a:r>
          </a:p>
        </p:txBody>
      </p:sp>
      <p:grpSp>
        <p:nvGrpSpPr>
          <p:cNvPr id="10" name="Google Shape;938;p45"/>
          <p:cNvGrpSpPr/>
          <p:nvPr/>
        </p:nvGrpSpPr>
        <p:grpSpPr>
          <a:xfrm>
            <a:off x="6181647" y="1752406"/>
            <a:ext cx="2962342" cy="2982259"/>
            <a:chOff x="6181647" y="1752406"/>
            <a:chExt cx="2962342" cy="2982259"/>
          </a:xfrm>
        </p:grpSpPr>
        <p:sp>
          <p:nvSpPr>
            <p:cNvPr id="11" name="Google Shape;939;p45"/>
            <p:cNvSpPr/>
            <p:nvPr/>
          </p:nvSpPr>
          <p:spPr>
            <a:xfrm>
              <a:off x="6181647" y="2547061"/>
              <a:ext cx="2962342" cy="183907"/>
            </a:xfrm>
            <a:custGeom>
              <a:avLst/>
              <a:gdLst/>
              <a:ahLst/>
              <a:cxnLst/>
              <a:rect l="l" t="t" r="r" b="b"/>
              <a:pathLst>
                <a:path w="17364" h="1078" extrusionOk="0">
                  <a:moveTo>
                    <a:pt x="1" y="0"/>
                  </a:moveTo>
                  <a:lnTo>
                    <a:pt x="1" y="1078"/>
                  </a:lnTo>
                  <a:lnTo>
                    <a:pt x="17364" y="1078"/>
                  </a:lnTo>
                  <a:lnTo>
                    <a:pt x="17364" y="0"/>
                  </a:lnTo>
                  <a:close/>
                </a:path>
              </a:pathLst>
            </a:custGeom>
            <a:solidFill>
              <a:srgbClr val="DDA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40;p45"/>
            <p:cNvSpPr/>
            <p:nvPr/>
          </p:nvSpPr>
          <p:spPr>
            <a:xfrm>
              <a:off x="6185400" y="2539725"/>
              <a:ext cx="2956200" cy="62781"/>
            </a:xfrm>
            <a:custGeom>
              <a:avLst/>
              <a:gdLst/>
              <a:ahLst/>
              <a:cxnLst/>
              <a:rect l="l" t="t" r="r" b="b"/>
              <a:pathLst>
                <a:path w="17328" h="368" extrusionOk="0">
                  <a:moveTo>
                    <a:pt x="0" y="0"/>
                  </a:moveTo>
                  <a:lnTo>
                    <a:pt x="0" y="367"/>
                  </a:lnTo>
                  <a:lnTo>
                    <a:pt x="17327" y="367"/>
                  </a:lnTo>
                  <a:lnTo>
                    <a:pt x="17327" y="0"/>
                  </a:lnTo>
                  <a:close/>
                </a:path>
              </a:pathLst>
            </a:custGeom>
            <a:solidFill>
              <a:srgbClr val="FDC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41;p45"/>
            <p:cNvSpPr/>
            <p:nvPr/>
          </p:nvSpPr>
          <p:spPr>
            <a:xfrm>
              <a:off x="7457924" y="1876773"/>
              <a:ext cx="85301" cy="475633"/>
            </a:xfrm>
            <a:custGeom>
              <a:avLst/>
              <a:gdLst/>
              <a:ahLst/>
              <a:cxnLst/>
              <a:rect l="l" t="t" r="r" b="b"/>
              <a:pathLst>
                <a:path w="500" h="2788" extrusionOk="0">
                  <a:moveTo>
                    <a:pt x="249" y="0"/>
                  </a:moveTo>
                  <a:cubicBezTo>
                    <a:pt x="113" y="0"/>
                    <a:pt x="1" y="112"/>
                    <a:pt x="1" y="249"/>
                  </a:cubicBezTo>
                  <a:lnTo>
                    <a:pt x="1" y="2537"/>
                  </a:lnTo>
                  <a:cubicBezTo>
                    <a:pt x="1" y="2676"/>
                    <a:pt x="113" y="2787"/>
                    <a:pt x="249" y="2787"/>
                  </a:cubicBezTo>
                  <a:cubicBezTo>
                    <a:pt x="388" y="2787"/>
                    <a:pt x="500" y="2676"/>
                    <a:pt x="500" y="2537"/>
                  </a:cubicBezTo>
                  <a:lnTo>
                    <a:pt x="500" y="249"/>
                  </a:lnTo>
                  <a:cubicBezTo>
                    <a:pt x="500" y="112"/>
                    <a:pt x="388" y="0"/>
                    <a:pt x="249" y="0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42;p45"/>
            <p:cNvSpPr/>
            <p:nvPr/>
          </p:nvSpPr>
          <p:spPr>
            <a:xfrm>
              <a:off x="7540496" y="1758036"/>
              <a:ext cx="85301" cy="475633"/>
            </a:xfrm>
            <a:custGeom>
              <a:avLst/>
              <a:gdLst/>
              <a:ahLst/>
              <a:cxnLst/>
              <a:rect l="l" t="t" r="r" b="b"/>
              <a:pathLst>
                <a:path w="500" h="2788" extrusionOk="0">
                  <a:moveTo>
                    <a:pt x="251" y="0"/>
                  </a:moveTo>
                  <a:cubicBezTo>
                    <a:pt x="113" y="2"/>
                    <a:pt x="1" y="112"/>
                    <a:pt x="1" y="250"/>
                  </a:cubicBezTo>
                  <a:lnTo>
                    <a:pt x="1" y="2539"/>
                  </a:lnTo>
                  <a:cubicBezTo>
                    <a:pt x="1" y="2677"/>
                    <a:pt x="113" y="2787"/>
                    <a:pt x="251" y="2787"/>
                  </a:cubicBezTo>
                  <a:cubicBezTo>
                    <a:pt x="387" y="2787"/>
                    <a:pt x="499" y="2677"/>
                    <a:pt x="499" y="2539"/>
                  </a:cubicBezTo>
                  <a:lnTo>
                    <a:pt x="499" y="250"/>
                  </a:lnTo>
                  <a:cubicBezTo>
                    <a:pt x="499" y="112"/>
                    <a:pt x="387" y="2"/>
                    <a:pt x="251" y="0"/>
                  </a:cubicBezTo>
                  <a:close/>
                </a:path>
              </a:pathLst>
            </a:custGeom>
            <a:solidFill>
              <a:srgbClr val="92A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43;p45"/>
            <p:cNvSpPr/>
            <p:nvPr/>
          </p:nvSpPr>
          <p:spPr>
            <a:xfrm>
              <a:off x="7513029" y="1979816"/>
              <a:ext cx="57664" cy="272960"/>
            </a:xfrm>
            <a:custGeom>
              <a:avLst/>
              <a:gdLst/>
              <a:ahLst/>
              <a:cxnLst/>
              <a:rect l="l" t="t" r="r" b="b"/>
              <a:pathLst>
                <a:path w="338" h="1600" extrusionOk="0">
                  <a:moveTo>
                    <a:pt x="170" y="0"/>
                  </a:moveTo>
                  <a:cubicBezTo>
                    <a:pt x="76" y="0"/>
                    <a:pt x="0" y="74"/>
                    <a:pt x="0" y="168"/>
                  </a:cubicBezTo>
                  <a:lnTo>
                    <a:pt x="0" y="1431"/>
                  </a:lnTo>
                  <a:cubicBezTo>
                    <a:pt x="0" y="1524"/>
                    <a:pt x="76" y="1599"/>
                    <a:pt x="170" y="1599"/>
                  </a:cubicBezTo>
                  <a:cubicBezTo>
                    <a:pt x="262" y="1599"/>
                    <a:pt x="338" y="1524"/>
                    <a:pt x="338" y="1431"/>
                  </a:cubicBezTo>
                  <a:lnTo>
                    <a:pt x="338" y="168"/>
                  </a:lnTo>
                  <a:cubicBezTo>
                    <a:pt x="338" y="74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44;p45"/>
            <p:cNvSpPr/>
            <p:nvPr/>
          </p:nvSpPr>
          <p:spPr>
            <a:xfrm>
              <a:off x="7425681" y="2201254"/>
              <a:ext cx="211035" cy="344783"/>
            </a:xfrm>
            <a:custGeom>
              <a:avLst/>
              <a:gdLst/>
              <a:ahLst/>
              <a:cxnLst/>
              <a:rect l="l" t="t" r="r" b="b"/>
              <a:pathLst>
                <a:path w="1237" h="2021" extrusionOk="0">
                  <a:moveTo>
                    <a:pt x="1" y="0"/>
                  </a:moveTo>
                  <a:lnTo>
                    <a:pt x="1" y="2021"/>
                  </a:lnTo>
                  <a:lnTo>
                    <a:pt x="1236" y="2021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7D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45;p45"/>
            <p:cNvSpPr/>
            <p:nvPr/>
          </p:nvSpPr>
          <p:spPr>
            <a:xfrm>
              <a:off x="8698375" y="1870802"/>
              <a:ext cx="85301" cy="475974"/>
            </a:xfrm>
            <a:custGeom>
              <a:avLst/>
              <a:gdLst/>
              <a:ahLst/>
              <a:cxnLst/>
              <a:rect l="l" t="t" r="r" b="b"/>
              <a:pathLst>
                <a:path w="500" h="2790" extrusionOk="0">
                  <a:moveTo>
                    <a:pt x="251" y="1"/>
                  </a:moveTo>
                  <a:cubicBezTo>
                    <a:pt x="113" y="2"/>
                    <a:pt x="1" y="113"/>
                    <a:pt x="1" y="251"/>
                  </a:cubicBezTo>
                  <a:lnTo>
                    <a:pt x="1" y="2539"/>
                  </a:lnTo>
                  <a:cubicBezTo>
                    <a:pt x="1" y="2678"/>
                    <a:pt x="113" y="2788"/>
                    <a:pt x="251" y="2789"/>
                  </a:cubicBezTo>
                  <a:cubicBezTo>
                    <a:pt x="387" y="2788"/>
                    <a:pt x="499" y="2678"/>
                    <a:pt x="499" y="2539"/>
                  </a:cubicBezTo>
                  <a:lnTo>
                    <a:pt x="499" y="251"/>
                  </a:lnTo>
                  <a:cubicBezTo>
                    <a:pt x="499" y="113"/>
                    <a:pt x="387" y="2"/>
                    <a:pt x="251" y="1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46;p45"/>
            <p:cNvSpPr/>
            <p:nvPr/>
          </p:nvSpPr>
          <p:spPr>
            <a:xfrm>
              <a:off x="8780947" y="1752406"/>
              <a:ext cx="85472" cy="475633"/>
            </a:xfrm>
            <a:custGeom>
              <a:avLst/>
              <a:gdLst/>
              <a:ahLst/>
              <a:cxnLst/>
              <a:rect l="l" t="t" r="r" b="b"/>
              <a:pathLst>
                <a:path w="501" h="2788" extrusionOk="0">
                  <a:moveTo>
                    <a:pt x="251" y="0"/>
                  </a:moveTo>
                  <a:cubicBezTo>
                    <a:pt x="112" y="0"/>
                    <a:pt x="2" y="112"/>
                    <a:pt x="0" y="250"/>
                  </a:cubicBezTo>
                  <a:lnTo>
                    <a:pt x="0" y="2537"/>
                  </a:lnTo>
                  <a:cubicBezTo>
                    <a:pt x="2" y="2676"/>
                    <a:pt x="112" y="2788"/>
                    <a:pt x="251" y="2788"/>
                  </a:cubicBezTo>
                  <a:cubicBezTo>
                    <a:pt x="389" y="2788"/>
                    <a:pt x="499" y="2676"/>
                    <a:pt x="501" y="2537"/>
                  </a:cubicBezTo>
                  <a:lnTo>
                    <a:pt x="501" y="250"/>
                  </a:lnTo>
                  <a:cubicBezTo>
                    <a:pt x="499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92A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47;p45"/>
            <p:cNvSpPr/>
            <p:nvPr/>
          </p:nvSpPr>
          <p:spPr>
            <a:xfrm>
              <a:off x="8753650" y="1973845"/>
              <a:ext cx="57834" cy="273301"/>
            </a:xfrm>
            <a:custGeom>
              <a:avLst/>
              <a:gdLst/>
              <a:ahLst/>
              <a:cxnLst/>
              <a:rect l="l" t="t" r="r" b="b"/>
              <a:pathLst>
                <a:path w="339" h="1602" extrusionOk="0">
                  <a:moveTo>
                    <a:pt x="169" y="0"/>
                  </a:moveTo>
                  <a:cubicBezTo>
                    <a:pt x="77" y="0"/>
                    <a:pt x="1" y="76"/>
                    <a:pt x="1" y="170"/>
                  </a:cubicBezTo>
                  <a:lnTo>
                    <a:pt x="1" y="1432"/>
                  </a:lnTo>
                  <a:cubicBezTo>
                    <a:pt x="1" y="1526"/>
                    <a:pt x="77" y="1600"/>
                    <a:pt x="169" y="1601"/>
                  </a:cubicBezTo>
                  <a:cubicBezTo>
                    <a:pt x="262" y="1600"/>
                    <a:pt x="337" y="1526"/>
                    <a:pt x="338" y="1432"/>
                  </a:cubicBezTo>
                  <a:lnTo>
                    <a:pt x="338" y="170"/>
                  </a:lnTo>
                  <a:cubicBezTo>
                    <a:pt x="337" y="76"/>
                    <a:pt x="262" y="0"/>
                    <a:pt x="169" y="0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8;p45"/>
            <p:cNvSpPr/>
            <p:nvPr/>
          </p:nvSpPr>
          <p:spPr>
            <a:xfrm>
              <a:off x="8666131" y="2195283"/>
              <a:ext cx="211035" cy="345124"/>
            </a:xfrm>
            <a:custGeom>
              <a:avLst/>
              <a:gdLst/>
              <a:ahLst/>
              <a:cxnLst/>
              <a:rect l="l" t="t" r="r" b="b"/>
              <a:pathLst>
                <a:path w="1237" h="2023" extrusionOk="0">
                  <a:moveTo>
                    <a:pt x="1" y="1"/>
                  </a:moveTo>
                  <a:lnTo>
                    <a:pt x="1" y="2023"/>
                  </a:lnTo>
                  <a:lnTo>
                    <a:pt x="1236" y="202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7D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49;p45"/>
            <p:cNvSpPr/>
            <p:nvPr/>
          </p:nvSpPr>
          <p:spPr>
            <a:xfrm>
              <a:off x="7662136" y="2929034"/>
              <a:ext cx="671491" cy="53568"/>
            </a:xfrm>
            <a:custGeom>
              <a:avLst/>
              <a:gdLst/>
              <a:ahLst/>
              <a:cxnLst/>
              <a:rect l="l" t="t" r="r" b="b"/>
              <a:pathLst>
                <a:path w="3936" h="314" extrusionOk="0">
                  <a:moveTo>
                    <a:pt x="30" y="1"/>
                  </a:moveTo>
                  <a:cubicBezTo>
                    <a:pt x="13" y="1"/>
                    <a:pt x="0" y="14"/>
                    <a:pt x="0" y="30"/>
                  </a:cubicBezTo>
                  <a:lnTo>
                    <a:pt x="0" y="282"/>
                  </a:lnTo>
                  <a:cubicBezTo>
                    <a:pt x="0" y="300"/>
                    <a:pt x="13" y="313"/>
                    <a:pt x="30" y="313"/>
                  </a:cubicBezTo>
                  <a:lnTo>
                    <a:pt x="3905" y="313"/>
                  </a:lnTo>
                  <a:cubicBezTo>
                    <a:pt x="3923" y="313"/>
                    <a:pt x="3936" y="300"/>
                    <a:pt x="3936" y="282"/>
                  </a:cubicBezTo>
                  <a:lnTo>
                    <a:pt x="3936" y="30"/>
                  </a:lnTo>
                  <a:cubicBezTo>
                    <a:pt x="3936" y="14"/>
                    <a:pt x="3923" y="1"/>
                    <a:pt x="3905" y="1"/>
                  </a:cubicBez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50;p45"/>
            <p:cNvSpPr/>
            <p:nvPr/>
          </p:nvSpPr>
          <p:spPr>
            <a:xfrm>
              <a:off x="7572740" y="2947459"/>
              <a:ext cx="179644" cy="1781917"/>
            </a:xfrm>
            <a:custGeom>
              <a:avLst/>
              <a:gdLst/>
              <a:ahLst/>
              <a:cxnLst/>
              <a:rect l="l" t="t" r="r" b="b"/>
              <a:pathLst>
                <a:path w="1053" h="10445" extrusionOk="0">
                  <a:moveTo>
                    <a:pt x="918" y="0"/>
                  </a:moveTo>
                  <a:cubicBezTo>
                    <a:pt x="854" y="0"/>
                    <a:pt x="799" y="57"/>
                    <a:pt x="792" y="131"/>
                  </a:cubicBezTo>
                  <a:lnTo>
                    <a:pt x="8" y="10289"/>
                  </a:lnTo>
                  <a:cubicBezTo>
                    <a:pt x="1" y="10368"/>
                    <a:pt x="54" y="10437"/>
                    <a:pt x="123" y="10444"/>
                  </a:cubicBezTo>
                  <a:lnTo>
                    <a:pt x="134" y="10444"/>
                  </a:lnTo>
                  <a:cubicBezTo>
                    <a:pt x="200" y="10444"/>
                    <a:pt x="256" y="10388"/>
                    <a:pt x="263" y="10314"/>
                  </a:cubicBezTo>
                  <a:lnTo>
                    <a:pt x="1047" y="156"/>
                  </a:lnTo>
                  <a:cubicBezTo>
                    <a:pt x="1052" y="77"/>
                    <a:pt x="1001" y="8"/>
                    <a:pt x="931" y="1"/>
                  </a:cubicBezTo>
                  <a:cubicBezTo>
                    <a:pt x="926" y="1"/>
                    <a:pt x="922" y="0"/>
                    <a:pt x="918" y="0"/>
                  </a:cubicBez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51;p45"/>
            <p:cNvSpPr/>
            <p:nvPr/>
          </p:nvSpPr>
          <p:spPr>
            <a:xfrm>
              <a:off x="7761085" y="2947459"/>
              <a:ext cx="179815" cy="1781917"/>
            </a:xfrm>
            <a:custGeom>
              <a:avLst/>
              <a:gdLst/>
              <a:ahLst/>
              <a:cxnLst/>
              <a:rect l="l" t="t" r="r" b="b"/>
              <a:pathLst>
                <a:path w="1054" h="10445" extrusionOk="0">
                  <a:moveTo>
                    <a:pt x="919" y="0"/>
                  </a:moveTo>
                  <a:cubicBezTo>
                    <a:pt x="854" y="0"/>
                    <a:pt x="799" y="57"/>
                    <a:pt x="794" y="131"/>
                  </a:cubicBezTo>
                  <a:lnTo>
                    <a:pt x="8" y="10289"/>
                  </a:lnTo>
                  <a:cubicBezTo>
                    <a:pt x="1" y="10368"/>
                    <a:pt x="54" y="10437"/>
                    <a:pt x="123" y="10444"/>
                  </a:cubicBezTo>
                  <a:lnTo>
                    <a:pt x="134" y="10444"/>
                  </a:lnTo>
                  <a:cubicBezTo>
                    <a:pt x="200" y="10444"/>
                    <a:pt x="256" y="10388"/>
                    <a:pt x="261" y="10314"/>
                  </a:cubicBezTo>
                  <a:lnTo>
                    <a:pt x="1047" y="156"/>
                  </a:lnTo>
                  <a:cubicBezTo>
                    <a:pt x="1054" y="77"/>
                    <a:pt x="1001" y="8"/>
                    <a:pt x="932" y="1"/>
                  </a:cubicBezTo>
                  <a:cubicBezTo>
                    <a:pt x="928" y="1"/>
                    <a:pt x="923" y="0"/>
                    <a:pt x="919" y="0"/>
                  </a:cubicBez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52;p45"/>
            <p:cNvSpPr/>
            <p:nvPr/>
          </p:nvSpPr>
          <p:spPr>
            <a:xfrm>
              <a:off x="8089665" y="2952577"/>
              <a:ext cx="179644" cy="1782088"/>
            </a:xfrm>
            <a:custGeom>
              <a:avLst/>
              <a:gdLst/>
              <a:ahLst/>
              <a:cxnLst/>
              <a:rect l="l" t="t" r="r" b="b"/>
              <a:pathLst>
                <a:path w="1053" h="10446" extrusionOk="0">
                  <a:moveTo>
                    <a:pt x="134" y="0"/>
                  </a:moveTo>
                  <a:cubicBezTo>
                    <a:pt x="131" y="0"/>
                    <a:pt x="127" y="0"/>
                    <a:pt x="123" y="1"/>
                  </a:cubicBezTo>
                  <a:cubicBezTo>
                    <a:pt x="53" y="7"/>
                    <a:pt x="0" y="78"/>
                    <a:pt x="7" y="155"/>
                  </a:cubicBezTo>
                  <a:lnTo>
                    <a:pt x="793" y="10315"/>
                  </a:lnTo>
                  <a:cubicBezTo>
                    <a:pt x="798" y="10389"/>
                    <a:pt x="854" y="10445"/>
                    <a:pt x="920" y="10445"/>
                  </a:cubicBezTo>
                  <a:lnTo>
                    <a:pt x="931" y="10445"/>
                  </a:lnTo>
                  <a:cubicBezTo>
                    <a:pt x="1000" y="10439"/>
                    <a:pt x="1053" y="10368"/>
                    <a:pt x="1046" y="10291"/>
                  </a:cubicBezTo>
                  <a:lnTo>
                    <a:pt x="260" y="131"/>
                  </a:lnTo>
                  <a:cubicBezTo>
                    <a:pt x="255" y="56"/>
                    <a:pt x="199" y="0"/>
                    <a:pt x="134" y="0"/>
                  </a:cubicBez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53;p45"/>
            <p:cNvSpPr/>
            <p:nvPr/>
          </p:nvSpPr>
          <p:spPr>
            <a:xfrm>
              <a:off x="8275110" y="2953942"/>
              <a:ext cx="205064" cy="1779529"/>
            </a:xfrm>
            <a:custGeom>
              <a:avLst/>
              <a:gdLst/>
              <a:ahLst/>
              <a:cxnLst/>
              <a:rect l="l" t="t" r="r" b="b"/>
              <a:pathLst>
                <a:path w="1202" h="10431" extrusionOk="0">
                  <a:moveTo>
                    <a:pt x="134" y="0"/>
                  </a:moveTo>
                  <a:cubicBezTo>
                    <a:pt x="130" y="0"/>
                    <a:pt x="125" y="0"/>
                    <a:pt x="121" y="1"/>
                  </a:cubicBezTo>
                  <a:cubicBezTo>
                    <a:pt x="52" y="9"/>
                    <a:pt x="1" y="78"/>
                    <a:pt x="7" y="157"/>
                  </a:cubicBezTo>
                  <a:lnTo>
                    <a:pt x="940" y="10301"/>
                  </a:lnTo>
                  <a:cubicBezTo>
                    <a:pt x="947" y="10375"/>
                    <a:pt x="1003" y="10431"/>
                    <a:pt x="1067" y="10431"/>
                  </a:cubicBezTo>
                  <a:cubicBezTo>
                    <a:pt x="1072" y="10431"/>
                    <a:pt x="1075" y="10429"/>
                    <a:pt x="1080" y="10429"/>
                  </a:cubicBezTo>
                  <a:cubicBezTo>
                    <a:pt x="1151" y="10421"/>
                    <a:pt x="1202" y="10350"/>
                    <a:pt x="1193" y="10271"/>
                  </a:cubicBezTo>
                  <a:lnTo>
                    <a:pt x="261" y="129"/>
                  </a:lnTo>
                  <a:cubicBezTo>
                    <a:pt x="254" y="55"/>
                    <a:pt x="199" y="0"/>
                    <a:pt x="134" y="0"/>
                  </a:cubicBez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54;p45"/>
            <p:cNvSpPr/>
            <p:nvPr/>
          </p:nvSpPr>
          <p:spPr>
            <a:xfrm>
              <a:off x="7620850" y="4104809"/>
              <a:ext cx="802002" cy="49303"/>
            </a:xfrm>
            <a:custGeom>
              <a:avLst/>
              <a:gdLst/>
              <a:ahLst/>
              <a:cxnLst/>
              <a:rect l="l" t="t" r="r" b="b"/>
              <a:pathLst>
                <a:path w="4701" h="289" extrusionOk="0">
                  <a:moveTo>
                    <a:pt x="129" y="1"/>
                  </a:moveTo>
                  <a:cubicBezTo>
                    <a:pt x="58" y="1"/>
                    <a:pt x="0" y="65"/>
                    <a:pt x="0" y="146"/>
                  </a:cubicBezTo>
                  <a:cubicBezTo>
                    <a:pt x="0" y="225"/>
                    <a:pt x="58" y="289"/>
                    <a:pt x="129" y="289"/>
                  </a:cubicBezTo>
                  <a:lnTo>
                    <a:pt x="4574" y="289"/>
                  </a:lnTo>
                  <a:cubicBezTo>
                    <a:pt x="4645" y="289"/>
                    <a:pt x="4701" y="225"/>
                    <a:pt x="4701" y="146"/>
                  </a:cubicBezTo>
                  <a:cubicBezTo>
                    <a:pt x="4701" y="65"/>
                    <a:pt x="4645" y="1"/>
                    <a:pt x="4574" y="1"/>
                  </a:cubicBez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55;p45"/>
            <p:cNvSpPr/>
            <p:nvPr/>
          </p:nvSpPr>
          <p:spPr>
            <a:xfrm>
              <a:off x="7625797" y="4174243"/>
              <a:ext cx="801832" cy="49303"/>
            </a:xfrm>
            <a:custGeom>
              <a:avLst/>
              <a:gdLst/>
              <a:ahLst/>
              <a:cxnLst/>
              <a:rect l="l" t="t" r="r" b="b"/>
              <a:pathLst>
                <a:path w="4700" h="289" extrusionOk="0">
                  <a:moveTo>
                    <a:pt x="128" y="0"/>
                  </a:moveTo>
                  <a:cubicBezTo>
                    <a:pt x="57" y="0"/>
                    <a:pt x="1" y="63"/>
                    <a:pt x="1" y="143"/>
                  </a:cubicBezTo>
                  <a:cubicBezTo>
                    <a:pt x="1" y="224"/>
                    <a:pt x="57" y="288"/>
                    <a:pt x="128" y="288"/>
                  </a:cubicBezTo>
                  <a:lnTo>
                    <a:pt x="4573" y="288"/>
                  </a:lnTo>
                  <a:cubicBezTo>
                    <a:pt x="4644" y="288"/>
                    <a:pt x="4700" y="224"/>
                    <a:pt x="4700" y="143"/>
                  </a:cubicBezTo>
                  <a:cubicBezTo>
                    <a:pt x="4700" y="63"/>
                    <a:pt x="4644" y="0"/>
                    <a:pt x="4573" y="0"/>
                  </a:cubicBez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56;p45"/>
            <p:cNvSpPr/>
            <p:nvPr/>
          </p:nvSpPr>
          <p:spPr>
            <a:xfrm>
              <a:off x="7701715" y="2979532"/>
              <a:ext cx="228949" cy="310151"/>
            </a:xfrm>
            <a:custGeom>
              <a:avLst/>
              <a:gdLst/>
              <a:ahLst/>
              <a:cxnLst/>
              <a:rect l="l" t="t" r="r" b="b"/>
              <a:pathLst>
                <a:path w="1342" h="1818" extrusionOk="0">
                  <a:moveTo>
                    <a:pt x="1188" y="0"/>
                  </a:moveTo>
                  <a:cubicBezTo>
                    <a:pt x="775" y="0"/>
                    <a:pt x="439" y="288"/>
                    <a:pt x="217" y="838"/>
                  </a:cubicBezTo>
                  <a:cubicBezTo>
                    <a:pt x="115" y="1101"/>
                    <a:pt x="45" y="1378"/>
                    <a:pt x="10" y="1658"/>
                  </a:cubicBezTo>
                  <a:cubicBezTo>
                    <a:pt x="0" y="1737"/>
                    <a:pt x="51" y="1807"/>
                    <a:pt x="120" y="1817"/>
                  </a:cubicBezTo>
                  <a:lnTo>
                    <a:pt x="137" y="1817"/>
                  </a:lnTo>
                  <a:cubicBezTo>
                    <a:pt x="199" y="1817"/>
                    <a:pt x="255" y="1765"/>
                    <a:pt x="262" y="1694"/>
                  </a:cubicBezTo>
                  <a:cubicBezTo>
                    <a:pt x="263" y="1679"/>
                    <a:pt x="425" y="287"/>
                    <a:pt x="1186" y="287"/>
                  </a:cubicBezTo>
                  <a:lnTo>
                    <a:pt x="1208" y="287"/>
                  </a:lnTo>
                  <a:cubicBezTo>
                    <a:pt x="1209" y="287"/>
                    <a:pt x="1210" y="287"/>
                    <a:pt x="1210" y="287"/>
                  </a:cubicBezTo>
                  <a:cubicBezTo>
                    <a:pt x="1278" y="287"/>
                    <a:pt x="1338" y="225"/>
                    <a:pt x="1339" y="147"/>
                  </a:cubicBezTo>
                  <a:cubicBezTo>
                    <a:pt x="1341" y="68"/>
                    <a:pt x="1287" y="2"/>
                    <a:pt x="1216" y="1"/>
                  </a:cubicBezTo>
                  <a:cubicBezTo>
                    <a:pt x="1207" y="0"/>
                    <a:pt x="1197" y="0"/>
                    <a:pt x="1188" y="0"/>
                  </a:cubicBez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57;p45"/>
            <p:cNvSpPr/>
            <p:nvPr/>
          </p:nvSpPr>
          <p:spPr>
            <a:xfrm>
              <a:off x="7904562" y="2968613"/>
              <a:ext cx="228949" cy="310321"/>
            </a:xfrm>
            <a:custGeom>
              <a:avLst/>
              <a:gdLst/>
              <a:ahLst/>
              <a:cxnLst/>
              <a:rect l="l" t="t" r="r" b="b"/>
              <a:pathLst>
                <a:path w="1342" h="1819" extrusionOk="0">
                  <a:moveTo>
                    <a:pt x="1189" y="0"/>
                  </a:moveTo>
                  <a:cubicBezTo>
                    <a:pt x="774" y="0"/>
                    <a:pt x="440" y="288"/>
                    <a:pt x="218" y="840"/>
                  </a:cubicBezTo>
                  <a:cubicBezTo>
                    <a:pt x="116" y="1103"/>
                    <a:pt x="45" y="1378"/>
                    <a:pt x="9" y="1659"/>
                  </a:cubicBezTo>
                  <a:cubicBezTo>
                    <a:pt x="1" y="1736"/>
                    <a:pt x="50" y="1809"/>
                    <a:pt x="121" y="1819"/>
                  </a:cubicBezTo>
                  <a:lnTo>
                    <a:pt x="136" y="1819"/>
                  </a:lnTo>
                  <a:cubicBezTo>
                    <a:pt x="200" y="1819"/>
                    <a:pt x="254" y="1766"/>
                    <a:pt x="262" y="1694"/>
                  </a:cubicBezTo>
                  <a:cubicBezTo>
                    <a:pt x="264" y="1679"/>
                    <a:pt x="425" y="287"/>
                    <a:pt x="1187" y="287"/>
                  </a:cubicBezTo>
                  <a:lnTo>
                    <a:pt x="1208" y="287"/>
                  </a:lnTo>
                  <a:cubicBezTo>
                    <a:pt x="1210" y="287"/>
                    <a:pt x="1212" y="287"/>
                    <a:pt x="1214" y="287"/>
                  </a:cubicBezTo>
                  <a:cubicBezTo>
                    <a:pt x="1282" y="287"/>
                    <a:pt x="1337" y="226"/>
                    <a:pt x="1340" y="149"/>
                  </a:cubicBezTo>
                  <a:cubicBezTo>
                    <a:pt x="1342" y="70"/>
                    <a:pt x="1286" y="2"/>
                    <a:pt x="1217" y="1"/>
                  </a:cubicBezTo>
                  <a:cubicBezTo>
                    <a:pt x="1207" y="0"/>
                    <a:pt x="1198" y="0"/>
                    <a:pt x="1189" y="0"/>
                  </a:cubicBez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58;p45"/>
            <p:cNvSpPr/>
            <p:nvPr/>
          </p:nvSpPr>
          <p:spPr>
            <a:xfrm>
              <a:off x="7905415" y="2973902"/>
              <a:ext cx="228949" cy="310321"/>
            </a:xfrm>
            <a:custGeom>
              <a:avLst/>
              <a:gdLst/>
              <a:ahLst/>
              <a:cxnLst/>
              <a:rect l="l" t="t" r="r" b="b"/>
              <a:pathLst>
                <a:path w="1342" h="1819" extrusionOk="0">
                  <a:moveTo>
                    <a:pt x="155" y="0"/>
                  </a:moveTo>
                  <a:cubicBezTo>
                    <a:pt x="146" y="0"/>
                    <a:pt x="137" y="1"/>
                    <a:pt x="127" y="1"/>
                  </a:cubicBezTo>
                  <a:cubicBezTo>
                    <a:pt x="57" y="2"/>
                    <a:pt x="1" y="68"/>
                    <a:pt x="4" y="149"/>
                  </a:cubicBezTo>
                  <a:cubicBezTo>
                    <a:pt x="6" y="227"/>
                    <a:pt x="62" y="287"/>
                    <a:pt x="131" y="287"/>
                  </a:cubicBezTo>
                  <a:cubicBezTo>
                    <a:pt x="132" y="287"/>
                    <a:pt x="133" y="287"/>
                    <a:pt x="134" y="287"/>
                  </a:cubicBezTo>
                  <a:cubicBezTo>
                    <a:pt x="142" y="287"/>
                    <a:pt x="149" y="287"/>
                    <a:pt x="157" y="287"/>
                  </a:cubicBezTo>
                  <a:cubicBezTo>
                    <a:pt x="915" y="287"/>
                    <a:pt x="1078" y="1676"/>
                    <a:pt x="1080" y="1694"/>
                  </a:cubicBezTo>
                  <a:cubicBezTo>
                    <a:pt x="1088" y="1766"/>
                    <a:pt x="1144" y="1819"/>
                    <a:pt x="1207" y="1819"/>
                  </a:cubicBezTo>
                  <a:lnTo>
                    <a:pt x="1221" y="1819"/>
                  </a:lnTo>
                  <a:cubicBezTo>
                    <a:pt x="1292" y="1809"/>
                    <a:pt x="1342" y="1737"/>
                    <a:pt x="1333" y="1659"/>
                  </a:cubicBezTo>
                  <a:cubicBezTo>
                    <a:pt x="1297" y="1378"/>
                    <a:pt x="1226" y="1103"/>
                    <a:pt x="1124" y="840"/>
                  </a:cubicBezTo>
                  <a:cubicBezTo>
                    <a:pt x="902" y="288"/>
                    <a:pt x="568" y="0"/>
                    <a:pt x="155" y="0"/>
                  </a:cubicBez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59;p45"/>
            <p:cNvSpPr/>
            <p:nvPr/>
          </p:nvSpPr>
          <p:spPr>
            <a:xfrm>
              <a:off x="8103655" y="2973902"/>
              <a:ext cx="228949" cy="310321"/>
            </a:xfrm>
            <a:custGeom>
              <a:avLst/>
              <a:gdLst/>
              <a:ahLst/>
              <a:cxnLst/>
              <a:rect l="l" t="t" r="r" b="b"/>
              <a:pathLst>
                <a:path w="1342" h="1819" extrusionOk="0">
                  <a:moveTo>
                    <a:pt x="153" y="0"/>
                  </a:moveTo>
                  <a:cubicBezTo>
                    <a:pt x="144" y="0"/>
                    <a:pt x="135" y="1"/>
                    <a:pt x="125" y="1"/>
                  </a:cubicBezTo>
                  <a:cubicBezTo>
                    <a:pt x="56" y="2"/>
                    <a:pt x="0" y="68"/>
                    <a:pt x="2" y="147"/>
                  </a:cubicBezTo>
                  <a:cubicBezTo>
                    <a:pt x="5" y="224"/>
                    <a:pt x="60" y="287"/>
                    <a:pt x="128" y="287"/>
                  </a:cubicBezTo>
                  <a:cubicBezTo>
                    <a:pt x="130" y="287"/>
                    <a:pt x="132" y="287"/>
                    <a:pt x="134" y="287"/>
                  </a:cubicBezTo>
                  <a:lnTo>
                    <a:pt x="155" y="287"/>
                  </a:lnTo>
                  <a:cubicBezTo>
                    <a:pt x="915" y="287"/>
                    <a:pt x="1078" y="1676"/>
                    <a:pt x="1080" y="1694"/>
                  </a:cubicBezTo>
                  <a:cubicBezTo>
                    <a:pt x="1088" y="1766"/>
                    <a:pt x="1142" y="1819"/>
                    <a:pt x="1206" y="1819"/>
                  </a:cubicBezTo>
                  <a:cubicBezTo>
                    <a:pt x="1211" y="1819"/>
                    <a:pt x="1216" y="1819"/>
                    <a:pt x="1221" y="1817"/>
                  </a:cubicBezTo>
                  <a:cubicBezTo>
                    <a:pt x="1292" y="1809"/>
                    <a:pt x="1341" y="1737"/>
                    <a:pt x="1333" y="1658"/>
                  </a:cubicBezTo>
                  <a:cubicBezTo>
                    <a:pt x="1297" y="1378"/>
                    <a:pt x="1226" y="1102"/>
                    <a:pt x="1124" y="838"/>
                  </a:cubicBezTo>
                  <a:cubicBezTo>
                    <a:pt x="902" y="288"/>
                    <a:pt x="568" y="0"/>
                    <a:pt x="153" y="0"/>
                  </a:cubicBez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60;p45"/>
            <p:cNvSpPr/>
            <p:nvPr/>
          </p:nvSpPr>
          <p:spPr>
            <a:xfrm>
              <a:off x="7608396" y="4195398"/>
              <a:ext cx="244985" cy="230822"/>
            </a:xfrm>
            <a:custGeom>
              <a:avLst/>
              <a:gdLst/>
              <a:ahLst/>
              <a:cxnLst/>
              <a:rect l="l" t="t" r="r" b="b"/>
              <a:pathLst>
                <a:path w="1436" h="1353" extrusionOk="0">
                  <a:moveTo>
                    <a:pt x="1272" y="1"/>
                  </a:moveTo>
                  <a:cubicBezTo>
                    <a:pt x="920" y="1"/>
                    <a:pt x="595" y="198"/>
                    <a:pt x="328" y="576"/>
                  </a:cubicBezTo>
                  <a:cubicBezTo>
                    <a:pt x="202" y="755"/>
                    <a:pt x="100" y="951"/>
                    <a:pt x="26" y="1158"/>
                  </a:cubicBezTo>
                  <a:cubicBezTo>
                    <a:pt x="1" y="1232"/>
                    <a:pt x="34" y="1314"/>
                    <a:pt x="100" y="1342"/>
                  </a:cubicBezTo>
                  <a:cubicBezTo>
                    <a:pt x="114" y="1349"/>
                    <a:pt x="129" y="1352"/>
                    <a:pt x="144" y="1352"/>
                  </a:cubicBezTo>
                  <a:cubicBezTo>
                    <a:pt x="200" y="1350"/>
                    <a:pt x="249" y="1313"/>
                    <a:pt x="264" y="1258"/>
                  </a:cubicBezTo>
                  <a:cubicBezTo>
                    <a:pt x="267" y="1249"/>
                    <a:pt x="602" y="287"/>
                    <a:pt x="1275" y="287"/>
                  </a:cubicBezTo>
                  <a:cubicBezTo>
                    <a:pt x="1284" y="287"/>
                    <a:pt x="1293" y="287"/>
                    <a:pt x="1302" y="288"/>
                  </a:cubicBezTo>
                  <a:cubicBezTo>
                    <a:pt x="1304" y="288"/>
                    <a:pt x="1306" y="288"/>
                    <a:pt x="1308" y="288"/>
                  </a:cubicBezTo>
                  <a:cubicBezTo>
                    <a:pt x="1374" y="288"/>
                    <a:pt x="1432" y="226"/>
                    <a:pt x="1434" y="149"/>
                  </a:cubicBezTo>
                  <a:cubicBezTo>
                    <a:pt x="1436" y="70"/>
                    <a:pt x="1380" y="5"/>
                    <a:pt x="1311" y="1"/>
                  </a:cubicBezTo>
                  <a:cubicBezTo>
                    <a:pt x="1298" y="1"/>
                    <a:pt x="1285" y="1"/>
                    <a:pt x="1272" y="1"/>
                  </a:cubicBez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61;p45"/>
            <p:cNvSpPr/>
            <p:nvPr/>
          </p:nvSpPr>
          <p:spPr>
            <a:xfrm>
              <a:off x="7811413" y="4195398"/>
              <a:ext cx="244985" cy="230822"/>
            </a:xfrm>
            <a:custGeom>
              <a:avLst/>
              <a:gdLst/>
              <a:ahLst/>
              <a:cxnLst/>
              <a:rect l="l" t="t" r="r" b="b"/>
              <a:pathLst>
                <a:path w="1436" h="1353" extrusionOk="0">
                  <a:moveTo>
                    <a:pt x="1272" y="1"/>
                  </a:moveTo>
                  <a:cubicBezTo>
                    <a:pt x="920" y="1"/>
                    <a:pt x="595" y="198"/>
                    <a:pt x="328" y="576"/>
                  </a:cubicBezTo>
                  <a:cubicBezTo>
                    <a:pt x="201" y="755"/>
                    <a:pt x="99" y="951"/>
                    <a:pt x="25" y="1158"/>
                  </a:cubicBezTo>
                  <a:cubicBezTo>
                    <a:pt x="0" y="1232"/>
                    <a:pt x="33" y="1314"/>
                    <a:pt x="99" y="1342"/>
                  </a:cubicBezTo>
                  <a:cubicBezTo>
                    <a:pt x="112" y="1349"/>
                    <a:pt x="129" y="1352"/>
                    <a:pt x="144" y="1352"/>
                  </a:cubicBezTo>
                  <a:cubicBezTo>
                    <a:pt x="200" y="1350"/>
                    <a:pt x="249" y="1313"/>
                    <a:pt x="264" y="1258"/>
                  </a:cubicBezTo>
                  <a:cubicBezTo>
                    <a:pt x="267" y="1249"/>
                    <a:pt x="602" y="287"/>
                    <a:pt x="1273" y="287"/>
                  </a:cubicBezTo>
                  <a:cubicBezTo>
                    <a:pt x="1282" y="287"/>
                    <a:pt x="1291" y="287"/>
                    <a:pt x="1300" y="288"/>
                  </a:cubicBezTo>
                  <a:cubicBezTo>
                    <a:pt x="1302" y="288"/>
                    <a:pt x="1304" y="288"/>
                    <a:pt x="1306" y="288"/>
                  </a:cubicBezTo>
                  <a:cubicBezTo>
                    <a:pt x="1374" y="288"/>
                    <a:pt x="1430" y="226"/>
                    <a:pt x="1434" y="149"/>
                  </a:cubicBezTo>
                  <a:cubicBezTo>
                    <a:pt x="1435" y="70"/>
                    <a:pt x="1379" y="5"/>
                    <a:pt x="1310" y="1"/>
                  </a:cubicBezTo>
                  <a:cubicBezTo>
                    <a:pt x="1297" y="1"/>
                    <a:pt x="1285" y="1"/>
                    <a:pt x="1272" y="1"/>
                  </a:cubicBez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62;p45"/>
            <p:cNvSpPr/>
            <p:nvPr/>
          </p:nvSpPr>
          <p:spPr>
            <a:xfrm>
              <a:off x="8185544" y="4195398"/>
              <a:ext cx="245326" cy="230822"/>
            </a:xfrm>
            <a:custGeom>
              <a:avLst/>
              <a:gdLst/>
              <a:ahLst/>
              <a:cxnLst/>
              <a:rect l="l" t="t" r="r" b="b"/>
              <a:pathLst>
                <a:path w="1438" h="1353" extrusionOk="0">
                  <a:moveTo>
                    <a:pt x="165" y="1"/>
                  </a:moveTo>
                  <a:cubicBezTo>
                    <a:pt x="153" y="1"/>
                    <a:pt x="140" y="1"/>
                    <a:pt x="127" y="1"/>
                  </a:cubicBezTo>
                  <a:cubicBezTo>
                    <a:pt x="57" y="5"/>
                    <a:pt x="1" y="72"/>
                    <a:pt x="4" y="151"/>
                  </a:cubicBezTo>
                  <a:cubicBezTo>
                    <a:pt x="6" y="227"/>
                    <a:pt x="63" y="289"/>
                    <a:pt x="133" y="289"/>
                  </a:cubicBezTo>
                  <a:cubicBezTo>
                    <a:pt x="134" y="289"/>
                    <a:pt x="135" y="289"/>
                    <a:pt x="136" y="289"/>
                  </a:cubicBezTo>
                  <a:cubicBezTo>
                    <a:pt x="145" y="289"/>
                    <a:pt x="155" y="289"/>
                    <a:pt x="164" y="289"/>
                  </a:cubicBezTo>
                  <a:cubicBezTo>
                    <a:pt x="835" y="289"/>
                    <a:pt x="1169" y="1250"/>
                    <a:pt x="1174" y="1260"/>
                  </a:cubicBezTo>
                  <a:cubicBezTo>
                    <a:pt x="1189" y="1313"/>
                    <a:pt x="1236" y="1350"/>
                    <a:pt x="1292" y="1352"/>
                  </a:cubicBezTo>
                  <a:cubicBezTo>
                    <a:pt x="1307" y="1352"/>
                    <a:pt x="1324" y="1349"/>
                    <a:pt x="1337" y="1342"/>
                  </a:cubicBezTo>
                  <a:cubicBezTo>
                    <a:pt x="1403" y="1314"/>
                    <a:pt x="1437" y="1232"/>
                    <a:pt x="1412" y="1158"/>
                  </a:cubicBezTo>
                  <a:cubicBezTo>
                    <a:pt x="1337" y="951"/>
                    <a:pt x="1235" y="755"/>
                    <a:pt x="1110" y="576"/>
                  </a:cubicBezTo>
                  <a:cubicBezTo>
                    <a:pt x="843" y="199"/>
                    <a:pt x="516" y="1"/>
                    <a:pt x="165" y="1"/>
                  </a:cubicBez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63;p45"/>
            <p:cNvSpPr/>
            <p:nvPr/>
          </p:nvSpPr>
          <p:spPr>
            <a:xfrm>
              <a:off x="8007094" y="4206146"/>
              <a:ext cx="244815" cy="230651"/>
            </a:xfrm>
            <a:custGeom>
              <a:avLst/>
              <a:gdLst/>
              <a:ahLst/>
              <a:cxnLst/>
              <a:rect l="l" t="t" r="r" b="b"/>
              <a:pathLst>
                <a:path w="1435" h="1352" extrusionOk="0">
                  <a:moveTo>
                    <a:pt x="163" y="0"/>
                  </a:moveTo>
                  <a:cubicBezTo>
                    <a:pt x="151" y="0"/>
                    <a:pt x="138" y="0"/>
                    <a:pt x="125" y="1"/>
                  </a:cubicBezTo>
                  <a:cubicBezTo>
                    <a:pt x="55" y="4"/>
                    <a:pt x="0" y="70"/>
                    <a:pt x="2" y="149"/>
                  </a:cubicBezTo>
                  <a:cubicBezTo>
                    <a:pt x="5" y="227"/>
                    <a:pt x="63" y="287"/>
                    <a:pt x="131" y="287"/>
                  </a:cubicBezTo>
                  <a:cubicBezTo>
                    <a:pt x="132" y="287"/>
                    <a:pt x="133" y="287"/>
                    <a:pt x="134" y="287"/>
                  </a:cubicBezTo>
                  <a:lnTo>
                    <a:pt x="162" y="287"/>
                  </a:lnTo>
                  <a:cubicBezTo>
                    <a:pt x="834" y="287"/>
                    <a:pt x="1168" y="1250"/>
                    <a:pt x="1172" y="1259"/>
                  </a:cubicBezTo>
                  <a:cubicBezTo>
                    <a:pt x="1187" y="1312"/>
                    <a:pt x="1234" y="1350"/>
                    <a:pt x="1290" y="1352"/>
                  </a:cubicBezTo>
                  <a:cubicBezTo>
                    <a:pt x="1307" y="1352"/>
                    <a:pt x="1321" y="1348"/>
                    <a:pt x="1336" y="1342"/>
                  </a:cubicBezTo>
                  <a:cubicBezTo>
                    <a:pt x="1402" y="1314"/>
                    <a:pt x="1435" y="1230"/>
                    <a:pt x="1410" y="1157"/>
                  </a:cubicBezTo>
                  <a:cubicBezTo>
                    <a:pt x="1335" y="950"/>
                    <a:pt x="1233" y="754"/>
                    <a:pt x="1108" y="575"/>
                  </a:cubicBezTo>
                  <a:cubicBezTo>
                    <a:pt x="841" y="199"/>
                    <a:pt x="516" y="0"/>
                    <a:pt x="163" y="0"/>
                  </a:cubicBez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64;p45"/>
            <p:cNvSpPr/>
            <p:nvPr/>
          </p:nvSpPr>
          <p:spPr>
            <a:xfrm>
              <a:off x="7673225" y="2952406"/>
              <a:ext cx="230143" cy="315951"/>
            </a:xfrm>
            <a:custGeom>
              <a:avLst/>
              <a:gdLst/>
              <a:ahLst/>
              <a:cxnLst/>
              <a:rect l="l" t="t" r="r" b="b"/>
              <a:pathLst>
                <a:path w="1349" h="1852" extrusionOk="0">
                  <a:moveTo>
                    <a:pt x="162" y="1"/>
                  </a:moveTo>
                  <a:cubicBezTo>
                    <a:pt x="149" y="1"/>
                    <a:pt x="137" y="1"/>
                    <a:pt x="124" y="2"/>
                  </a:cubicBezTo>
                  <a:cubicBezTo>
                    <a:pt x="55" y="7"/>
                    <a:pt x="1" y="74"/>
                    <a:pt x="4" y="153"/>
                  </a:cubicBezTo>
                  <a:cubicBezTo>
                    <a:pt x="9" y="229"/>
                    <a:pt x="66" y="288"/>
                    <a:pt x="131" y="288"/>
                  </a:cubicBezTo>
                  <a:cubicBezTo>
                    <a:pt x="134" y="288"/>
                    <a:pt x="137" y="288"/>
                    <a:pt x="139" y="288"/>
                  </a:cubicBezTo>
                  <a:cubicBezTo>
                    <a:pt x="147" y="288"/>
                    <a:pt x="154" y="287"/>
                    <a:pt x="161" y="287"/>
                  </a:cubicBezTo>
                  <a:cubicBezTo>
                    <a:pt x="666" y="287"/>
                    <a:pt x="998" y="1332"/>
                    <a:pt x="1085" y="1741"/>
                  </a:cubicBezTo>
                  <a:cubicBezTo>
                    <a:pt x="1095" y="1803"/>
                    <a:pt x="1146" y="1848"/>
                    <a:pt x="1209" y="1851"/>
                  </a:cubicBezTo>
                  <a:cubicBezTo>
                    <a:pt x="1219" y="1851"/>
                    <a:pt x="1228" y="1849"/>
                    <a:pt x="1238" y="1848"/>
                  </a:cubicBezTo>
                  <a:cubicBezTo>
                    <a:pt x="1306" y="1830"/>
                    <a:pt x="1348" y="1752"/>
                    <a:pt x="1332" y="1675"/>
                  </a:cubicBezTo>
                  <a:cubicBezTo>
                    <a:pt x="1317" y="1605"/>
                    <a:pt x="966" y="1"/>
                    <a:pt x="162" y="1"/>
                  </a:cubicBez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65;p45"/>
            <p:cNvSpPr/>
            <p:nvPr/>
          </p:nvSpPr>
          <p:spPr>
            <a:xfrm>
              <a:off x="8131122" y="2995397"/>
              <a:ext cx="186469" cy="304862"/>
            </a:xfrm>
            <a:custGeom>
              <a:avLst/>
              <a:gdLst/>
              <a:ahLst/>
              <a:cxnLst/>
              <a:rect l="l" t="t" r="r" b="b"/>
              <a:pathLst>
                <a:path w="1093" h="1787" extrusionOk="0">
                  <a:moveTo>
                    <a:pt x="937" y="0"/>
                  </a:moveTo>
                  <a:cubicBezTo>
                    <a:pt x="304" y="0"/>
                    <a:pt x="41" y="1449"/>
                    <a:pt x="14" y="1617"/>
                  </a:cubicBezTo>
                  <a:cubicBezTo>
                    <a:pt x="1" y="1695"/>
                    <a:pt x="47" y="1770"/>
                    <a:pt x="116" y="1785"/>
                  </a:cubicBezTo>
                  <a:cubicBezTo>
                    <a:pt x="122" y="1787"/>
                    <a:pt x="130" y="1787"/>
                    <a:pt x="139" y="1787"/>
                  </a:cubicBezTo>
                  <a:cubicBezTo>
                    <a:pt x="203" y="1783"/>
                    <a:pt x="256" y="1736"/>
                    <a:pt x="264" y="1672"/>
                  </a:cubicBezTo>
                  <a:cubicBezTo>
                    <a:pt x="341" y="1214"/>
                    <a:pt x="606" y="286"/>
                    <a:pt x="937" y="286"/>
                  </a:cubicBezTo>
                  <a:lnTo>
                    <a:pt x="952" y="286"/>
                  </a:lnTo>
                  <a:cubicBezTo>
                    <a:pt x="955" y="286"/>
                    <a:pt x="958" y="287"/>
                    <a:pt x="962" y="287"/>
                  </a:cubicBezTo>
                  <a:cubicBezTo>
                    <a:pt x="1027" y="287"/>
                    <a:pt x="1082" y="228"/>
                    <a:pt x="1086" y="153"/>
                  </a:cubicBezTo>
                  <a:cubicBezTo>
                    <a:pt x="1093" y="76"/>
                    <a:pt x="1039" y="6"/>
                    <a:pt x="970" y="1"/>
                  </a:cubicBezTo>
                  <a:cubicBezTo>
                    <a:pt x="959" y="1"/>
                    <a:pt x="948" y="0"/>
                    <a:pt x="937" y="0"/>
                  </a:cubicBez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66;p45"/>
            <p:cNvSpPr/>
            <p:nvPr/>
          </p:nvSpPr>
          <p:spPr>
            <a:xfrm>
              <a:off x="7637910" y="2874613"/>
              <a:ext cx="715166" cy="70799"/>
            </a:xfrm>
            <a:custGeom>
              <a:avLst/>
              <a:gdLst/>
              <a:ahLst/>
              <a:cxnLst/>
              <a:rect l="l" t="t" r="r" b="b"/>
              <a:pathLst>
                <a:path w="4192" h="415" extrusionOk="0">
                  <a:moveTo>
                    <a:pt x="40" y="0"/>
                  </a:moveTo>
                  <a:cubicBezTo>
                    <a:pt x="17" y="0"/>
                    <a:pt x="1" y="18"/>
                    <a:pt x="1" y="41"/>
                  </a:cubicBezTo>
                  <a:lnTo>
                    <a:pt x="1" y="375"/>
                  </a:lnTo>
                  <a:cubicBezTo>
                    <a:pt x="1" y="397"/>
                    <a:pt x="17" y="415"/>
                    <a:pt x="40" y="415"/>
                  </a:cubicBezTo>
                  <a:lnTo>
                    <a:pt x="4150" y="415"/>
                  </a:lnTo>
                  <a:cubicBezTo>
                    <a:pt x="4173" y="415"/>
                    <a:pt x="4191" y="397"/>
                    <a:pt x="4191" y="375"/>
                  </a:cubicBezTo>
                  <a:lnTo>
                    <a:pt x="4191" y="41"/>
                  </a:lnTo>
                  <a:cubicBezTo>
                    <a:pt x="4191" y="18"/>
                    <a:pt x="4173" y="0"/>
                    <a:pt x="4150" y="0"/>
                  </a:cubicBezTo>
                  <a:close/>
                </a:path>
              </a:pathLst>
            </a:custGeom>
            <a:solidFill>
              <a:srgbClr val="DDA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67;p45"/>
            <p:cNvSpPr/>
            <p:nvPr/>
          </p:nvSpPr>
          <p:spPr>
            <a:xfrm>
              <a:off x="6470307" y="2929034"/>
              <a:ext cx="671491" cy="53568"/>
            </a:xfrm>
            <a:custGeom>
              <a:avLst/>
              <a:gdLst/>
              <a:ahLst/>
              <a:cxnLst/>
              <a:rect l="l" t="t" r="r" b="b"/>
              <a:pathLst>
                <a:path w="3936" h="314" extrusionOk="0">
                  <a:moveTo>
                    <a:pt x="30" y="1"/>
                  </a:moveTo>
                  <a:cubicBezTo>
                    <a:pt x="13" y="1"/>
                    <a:pt x="0" y="14"/>
                    <a:pt x="0" y="30"/>
                  </a:cubicBezTo>
                  <a:lnTo>
                    <a:pt x="0" y="282"/>
                  </a:lnTo>
                  <a:cubicBezTo>
                    <a:pt x="0" y="300"/>
                    <a:pt x="13" y="313"/>
                    <a:pt x="30" y="313"/>
                  </a:cubicBezTo>
                  <a:lnTo>
                    <a:pt x="3906" y="313"/>
                  </a:lnTo>
                  <a:cubicBezTo>
                    <a:pt x="3923" y="313"/>
                    <a:pt x="3936" y="300"/>
                    <a:pt x="3936" y="282"/>
                  </a:cubicBezTo>
                  <a:lnTo>
                    <a:pt x="3936" y="30"/>
                  </a:lnTo>
                  <a:cubicBezTo>
                    <a:pt x="3936" y="14"/>
                    <a:pt x="3923" y="1"/>
                    <a:pt x="3906" y="1"/>
                  </a:cubicBezTo>
                  <a:close/>
                </a:path>
              </a:pathLst>
            </a:custGeom>
            <a:solidFill>
              <a:srgbClr val="DDA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68;p45"/>
            <p:cNvSpPr/>
            <p:nvPr/>
          </p:nvSpPr>
          <p:spPr>
            <a:xfrm>
              <a:off x="6380911" y="2947459"/>
              <a:ext cx="179815" cy="1781917"/>
            </a:xfrm>
            <a:custGeom>
              <a:avLst/>
              <a:gdLst/>
              <a:ahLst/>
              <a:cxnLst/>
              <a:rect l="l" t="t" r="r" b="b"/>
              <a:pathLst>
                <a:path w="1054" h="10445" extrusionOk="0">
                  <a:moveTo>
                    <a:pt x="918" y="0"/>
                  </a:moveTo>
                  <a:cubicBezTo>
                    <a:pt x="854" y="0"/>
                    <a:pt x="799" y="57"/>
                    <a:pt x="794" y="131"/>
                  </a:cubicBezTo>
                  <a:lnTo>
                    <a:pt x="7" y="10289"/>
                  </a:lnTo>
                  <a:cubicBezTo>
                    <a:pt x="1" y="10368"/>
                    <a:pt x="54" y="10437"/>
                    <a:pt x="123" y="10444"/>
                  </a:cubicBezTo>
                  <a:lnTo>
                    <a:pt x="134" y="10444"/>
                  </a:lnTo>
                  <a:cubicBezTo>
                    <a:pt x="200" y="10444"/>
                    <a:pt x="256" y="10388"/>
                    <a:pt x="261" y="10314"/>
                  </a:cubicBezTo>
                  <a:lnTo>
                    <a:pt x="1047" y="156"/>
                  </a:lnTo>
                  <a:cubicBezTo>
                    <a:pt x="1054" y="77"/>
                    <a:pt x="1001" y="8"/>
                    <a:pt x="930" y="1"/>
                  </a:cubicBezTo>
                  <a:cubicBezTo>
                    <a:pt x="926" y="1"/>
                    <a:pt x="922" y="0"/>
                    <a:pt x="9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69;p45"/>
            <p:cNvSpPr/>
            <p:nvPr/>
          </p:nvSpPr>
          <p:spPr>
            <a:xfrm>
              <a:off x="6569256" y="2947459"/>
              <a:ext cx="179815" cy="1781917"/>
            </a:xfrm>
            <a:custGeom>
              <a:avLst/>
              <a:gdLst/>
              <a:ahLst/>
              <a:cxnLst/>
              <a:rect l="l" t="t" r="r" b="b"/>
              <a:pathLst>
                <a:path w="1054" h="10445" extrusionOk="0">
                  <a:moveTo>
                    <a:pt x="919" y="0"/>
                  </a:moveTo>
                  <a:cubicBezTo>
                    <a:pt x="854" y="0"/>
                    <a:pt x="799" y="57"/>
                    <a:pt x="794" y="131"/>
                  </a:cubicBezTo>
                  <a:lnTo>
                    <a:pt x="7" y="10289"/>
                  </a:lnTo>
                  <a:cubicBezTo>
                    <a:pt x="1" y="10368"/>
                    <a:pt x="54" y="10437"/>
                    <a:pt x="124" y="10444"/>
                  </a:cubicBezTo>
                  <a:lnTo>
                    <a:pt x="134" y="10444"/>
                  </a:lnTo>
                  <a:cubicBezTo>
                    <a:pt x="200" y="10444"/>
                    <a:pt x="256" y="10388"/>
                    <a:pt x="262" y="10314"/>
                  </a:cubicBezTo>
                  <a:lnTo>
                    <a:pt x="1047" y="156"/>
                  </a:lnTo>
                  <a:cubicBezTo>
                    <a:pt x="1054" y="77"/>
                    <a:pt x="1001" y="8"/>
                    <a:pt x="932" y="1"/>
                  </a:cubicBezTo>
                  <a:cubicBezTo>
                    <a:pt x="928" y="1"/>
                    <a:pt x="923" y="0"/>
                    <a:pt x="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70;p45"/>
            <p:cNvSpPr/>
            <p:nvPr/>
          </p:nvSpPr>
          <p:spPr>
            <a:xfrm>
              <a:off x="6898007" y="2952577"/>
              <a:ext cx="179474" cy="1782088"/>
            </a:xfrm>
            <a:custGeom>
              <a:avLst/>
              <a:gdLst/>
              <a:ahLst/>
              <a:cxnLst/>
              <a:rect l="l" t="t" r="r" b="b"/>
              <a:pathLst>
                <a:path w="1052" h="10446" extrusionOk="0">
                  <a:moveTo>
                    <a:pt x="133" y="0"/>
                  </a:moveTo>
                  <a:cubicBezTo>
                    <a:pt x="130" y="0"/>
                    <a:pt x="126" y="0"/>
                    <a:pt x="122" y="1"/>
                  </a:cubicBezTo>
                  <a:cubicBezTo>
                    <a:pt x="52" y="7"/>
                    <a:pt x="1" y="78"/>
                    <a:pt x="5" y="155"/>
                  </a:cubicBezTo>
                  <a:lnTo>
                    <a:pt x="792" y="10315"/>
                  </a:lnTo>
                  <a:cubicBezTo>
                    <a:pt x="799" y="10389"/>
                    <a:pt x="853" y="10445"/>
                    <a:pt x="919" y="10445"/>
                  </a:cubicBezTo>
                  <a:lnTo>
                    <a:pt x="930" y="10445"/>
                  </a:lnTo>
                  <a:cubicBezTo>
                    <a:pt x="999" y="10439"/>
                    <a:pt x="1052" y="10368"/>
                    <a:pt x="1045" y="10291"/>
                  </a:cubicBezTo>
                  <a:lnTo>
                    <a:pt x="261" y="131"/>
                  </a:lnTo>
                  <a:cubicBezTo>
                    <a:pt x="254" y="56"/>
                    <a:pt x="198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71;p45"/>
            <p:cNvSpPr/>
            <p:nvPr/>
          </p:nvSpPr>
          <p:spPr>
            <a:xfrm>
              <a:off x="7083281" y="2953942"/>
              <a:ext cx="205064" cy="1779529"/>
            </a:xfrm>
            <a:custGeom>
              <a:avLst/>
              <a:gdLst/>
              <a:ahLst/>
              <a:cxnLst/>
              <a:rect l="l" t="t" r="r" b="b"/>
              <a:pathLst>
                <a:path w="1202" h="10431" extrusionOk="0">
                  <a:moveTo>
                    <a:pt x="135" y="0"/>
                  </a:moveTo>
                  <a:cubicBezTo>
                    <a:pt x="131" y="0"/>
                    <a:pt x="127" y="0"/>
                    <a:pt x="122" y="1"/>
                  </a:cubicBezTo>
                  <a:cubicBezTo>
                    <a:pt x="51" y="9"/>
                    <a:pt x="0" y="78"/>
                    <a:pt x="7" y="157"/>
                  </a:cubicBezTo>
                  <a:lnTo>
                    <a:pt x="940" y="10301"/>
                  </a:lnTo>
                  <a:cubicBezTo>
                    <a:pt x="948" y="10375"/>
                    <a:pt x="1002" y="10431"/>
                    <a:pt x="1067" y="10431"/>
                  </a:cubicBezTo>
                  <a:cubicBezTo>
                    <a:pt x="1072" y="10431"/>
                    <a:pt x="1077" y="10429"/>
                    <a:pt x="1080" y="10429"/>
                  </a:cubicBezTo>
                  <a:cubicBezTo>
                    <a:pt x="1151" y="10421"/>
                    <a:pt x="1202" y="10350"/>
                    <a:pt x="1193" y="10271"/>
                  </a:cubicBezTo>
                  <a:lnTo>
                    <a:pt x="260" y="129"/>
                  </a:lnTo>
                  <a:cubicBezTo>
                    <a:pt x="254" y="55"/>
                    <a:pt x="199" y="0"/>
                    <a:pt x="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72;p45"/>
            <p:cNvSpPr/>
            <p:nvPr/>
          </p:nvSpPr>
          <p:spPr>
            <a:xfrm>
              <a:off x="6429191" y="4104809"/>
              <a:ext cx="801832" cy="49303"/>
            </a:xfrm>
            <a:custGeom>
              <a:avLst/>
              <a:gdLst/>
              <a:ahLst/>
              <a:cxnLst/>
              <a:rect l="l" t="t" r="r" b="b"/>
              <a:pathLst>
                <a:path w="4700" h="289" extrusionOk="0">
                  <a:moveTo>
                    <a:pt x="128" y="1"/>
                  </a:moveTo>
                  <a:cubicBezTo>
                    <a:pt x="57" y="1"/>
                    <a:pt x="1" y="65"/>
                    <a:pt x="1" y="146"/>
                  </a:cubicBezTo>
                  <a:cubicBezTo>
                    <a:pt x="1" y="225"/>
                    <a:pt x="57" y="289"/>
                    <a:pt x="128" y="289"/>
                  </a:cubicBezTo>
                  <a:lnTo>
                    <a:pt x="4573" y="289"/>
                  </a:lnTo>
                  <a:cubicBezTo>
                    <a:pt x="4644" y="289"/>
                    <a:pt x="4700" y="225"/>
                    <a:pt x="4700" y="146"/>
                  </a:cubicBezTo>
                  <a:cubicBezTo>
                    <a:pt x="4700" y="65"/>
                    <a:pt x="4644" y="1"/>
                    <a:pt x="4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73;p45"/>
            <p:cNvSpPr/>
            <p:nvPr/>
          </p:nvSpPr>
          <p:spPr>
            <a:xfrm>
              <a:off x="6433968" y="4174243"/>
              <a:ext cx="802173" cy="49303"/>
            </a:xfrm>
            <a:custGeom>
              <a:avLst/>
              <a:gdLst/>
              <a:ahLst/>
              <a:cxnLst/>
              <a:rect l="l" t="t" r="r" b="b"/>
              <a:pathLst>
                <a:path w="4702" h="289" extrusionOk="0">
                  <a:moveTo>
                    <a:pt x="128" y="0"/>
                  </a:moveTo>
                  <a:cubicBezTo>
                    <a:pt x="58" y="0"/>
                    <a:pt x="1" y="63"/>
                    <a:pt x="1" y="143"/>
                  </a:cubicBezTo>
                  <a:cubicBezTo>
                    <a:pt x="1" y="224"/>
                    <a:pt x="58" y="288"/>
                    <a:pt x="128" y="288"/>
                  </a:cubicBezTo>
                  <a:lnTo>
                    <a:pt x="4573" y="288"/>
                  </a:lnTo>
                  <a:cubicBezTo>
                    <a:pt x="4644" y="288"/>
                    <a:pt x="4702" y="224"/>
                    <a:pt x="4702" y="143"/>
                  </a:cubicBezTo>
                  <a:cubicBezTo>
                    <a:pt x="4702" y="63"/>
                    <a:pt x="4644" y="0"/>
                    <a:pt x="4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74;p45"/>
            <p:cNvSpPr/>
            <p:nvPr/>
          </p:nvSpPr>
          <p:spPr>
            <a:xfrm>
              <a:off x="6510057" y="2979190"/>
              <a:ext cx="228949" cy="310492"/>
            </a:xfrm>
            <a:custGeom>
              <a:avLst/>
              <a:gdLst/>
              <a:ahLst/>
              <a:cxnLst/>
              <a:rect l="l" t="t" r="r" b="b"/>
              <a:pathLst>
                <a:path w="1342" h="1820" extrusionOk="0">
                  <a:moveTo>
                    <a:pt x="1191" y="1"/>
                  </a:moveTo>
                  <a:cubicBezTo>
                    <a:pt x="777" y="1"/>
                    <a:pt x="441" y="288"/>
                    <a:pt x="218" y="840"/>
                  </a:cubicBezTo>
                  <a:cubicBezTo>
                    <a:pt x="114" y="1103"/>
                    <a:pt x="45" y="1380"/>
                    <a:pt x="9" y="1660"/>
                  </a:cubicBezTo>
                  <a:cubicBezTo>
                    <a:pt x="1" y="1739"/>
                    <a:pt x="50" y="1809"/>
                    <a:pt x="121" y="1819"/>
                  </a:cubicBezTo>
                  <a:lnTo>
                    <a:pt x="136" y="1819"/>
                  </a:lnTo>
                  <a:cubicBezTo>
                    <a:pt x="198" y="1819"/>
                    <a:pt x="254" y="1767"/>
                    <a:pt x="262" y="1696"/>
                  </a:cubicBezTo>
                  <a:cubicBezTo>
                    <a:pt x="264" y="1681"/>
                    <a:pt x="424" y="287"/>
                    <a:pt x="1185" y="287"/>
                  </a:cubicBezTo>
                  <a:lnTo>
                    <a:pt x="1208" y="287"/>
                  </a:lnTo>
                  <a:cubicBezTo>
                    <a:pt x="1210" y="287"/>
                    <a:pt x="1212" y="287"/>
                    <a:pt x="1214" y="287"/>
                  </a:cubicBezTo>
                  <a:cubicBezTo>
                    <a:pt x="1280" y="287"/>
                    <a:pt x="1337" y="226"/>
                    <a:pt x="1338" y="149"/>
                  </a:cubicBezTo>
                  <a:cubicBezTo>
                    <a:pt x="1342" y="70"/>
                    <a:pt x="1286" y="4"/>
                    <a:pt x="1215" y="1"/>
                  </a:cubicBezTo>
                  <a:cubicBezTo>
                    <a:pt x="1207" y="1"/>
                    <a:pt x="1199" y="1"/>
                    <a:pt x="1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75;p45"/>
            <p:cNvSpPr/>
            <p:nvPr/>
          </p:nvSpPr>
          <p:spPr>
            <a:xfrm>
              <a:off x="6712733" y="2968613"/>
              <a:ext cx="228949" cy="310321"/>
            </a:xfrm>
            <a:custGeom>
              <a:avLst/>
              <a:gdLst/>
              <a:ahLst/>
              <a:cxnLst/>
              <a:rect l="l" t="t" r="r" b="b"/>
              <a:pathLst>
                <a:path w="1342" h="1819" extrusionOk="0">
                  <a:moveTo>
                    <a:pt x="1189" y="0"/>
                  </a:moveTo>
                  <a:cubicBezTo>
                    <a:pt x="775" y="0"/>
                    <a:pt x="440" y="288"/>
                    <a:pt x="218" y="840"/>
                  </a:cubicBezTo>
                  <a:cubicBezTo>
                    <a:pt x="116" y="1103"/>
                    <a:pt x="45" y="1378"/>
                    <a:pt x="11" y="1659"/>
                  </a:cubicBezTo>
                  <a:cubicBezTo>
                    <a:pt x="1" y="1736"/>
                    <a:pt x="52" y="1809"/>
                    <a:pt x="121" y="1819"/>
                  </a:cubicBezTo>
                  <a:lnTo>
                    <a:pt x="137" y="1819"/>
                  </a:lnTo>
                  <a:cubicBezTo>
                    <a:pt x="200" y="1819"/>
                    <a:pt x="254" y="1766"/>
                    <a:pt x="262" y="1694"/>
                  </a:cubicBezTo>
                  <a:cubicBezTo>
                    <a:pt x="264" y="1679"/>
                    <a:pt x="425" y="287"/>
                    <a:pt x="1187" y="287"/>
                  </a:cubicBezTo>
                  <a:lnTo>
                    <a:pt x="1208" y="287"/>
                  </a:lnTo>
                  <a:cubicBezTo>
                    <a:pt x="1210" y="287"/>
                    <a:pt x="1212" y="287"/>
                    <a:pt x="1214" y="287"/>
                  </a:cubicBezTo>
                  <a:cubicBezTo>
                    <a:pt x="1282" y="287"/>
                    <a:pt x="1338" y="226"/>
                    <a:pt x="1340" y="149"/>
                  </a:cubicBezTo>
                  <a:cubicBezTo>
                    <a:pt x="1342" y="70"/>
                    <a:pt x="1287" y="2"/>
                    <a:pt x="1217" y="1"/>
                  </a:cubicBezTo>
                  <a:cubicBezTo>
                    <a:pt x="1207" y="0"/>
                    <a:pt x="1198" y="0"/>
                    <a:pt x="1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76;p45"/>
            <p:cNvSpPr/>
            <p:nvPr/>
          </p:nvSpPr>
          <p:spPr>
            <a:xfrm>
              <a:off x="6713927" y="2973902"/>
              <a:ext cx="228607" cy="310321"/>
            </a:xfrm>
            <a:custGeom>
              <a:avLst/>
              <a:gdLst/>
              <a:ahLst/>
              <a:cxnLst/>
              <a:rect l="l" t="t" r="r" b="b"/>
              <a:pathLst>
                <a:path w="1340" h="1819" extrusionOk="0">
                  <a:moveTo>
                    <a:pt x="153" y="0"/>
                  </a:moveTo>
                  <a:cubicBezTo>
                    <a:pt x="144" y="0"/>
                    <a:pt x="135" y="1"/>
                    <a:pt x="125" y="1"/>
                  </a:cubicBezTo>
                  <a:cubicBezTo>
                    <a:pt x="55" y="2"/>
                    <a:pt x="0" y="68"/>
                    <a:pt x="2" y="149"/>
                  </a:cubicBezTo>
                  <a:cubicBezTo>
                    <a:pt x="3" y="227"/>
                    <a:pt x="60" y="287"/>
                    <a:pt x="131" y="287"/>
                  </a:cubicBezTo>
                  <a:cubicBezTo>
                    <a:pt x="132" y="287"/>
                    <a:pt x="133" y="287"/>
                    <a:pt x="133" y="287"/>
                  </a:cubicBezTo>
                  <a:cubicBezTo>
                    <a:pt x="141" y="287"/>
                    <a:pt x="149" y="287"/>
                    <a:pt x="156" y="287"/>
                  </a:cubicBezTo>
                  <a:cubicBezTo>
                    <a:pt x="913" y="287"/>
                    <a:pt x="1076" y="1676"/>
                    <a:pt x="1080" y="1694"/>
                  </a:cubicBezTo>
                  <a:cubicBezTo>
                    <a:pt x="1086" y="1766"/>
                    <a:pt x="1142" y="1819"/>
                    <a:pt x="1205" y="1819"/>
                  </a:cubicBezTo>
                  <a:lnTo>
                    <a:pt x="1221" y="1819"/>
                  </a:lnTo>
                  <a:cubicBezTo>
                    <a:pt x="1290" y="1809"/>
                    <a:pt x="1340" y="1737"/>
                    <a:pt x="1331" y="1659"/>
                  </a:cubicBezTo>
                  <a:cubicBezTo>
                    <a:pt x="1295" y="1378"/>
                    <a:pt x="1226" y="1103"/>
                    <a:pt x="1122" y="840"/>
                  </a:cubicBezTo>
                  <a:cubicBezTo>
                    <a:pt x="900" y="288"/>
                    <a:pt x="566" y="0"/>
                    <a:pt x="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77;p45"/>
            <p:cNvSpPr/>
            <p:nvPr/>
          </p:nvSpPr>
          <p:spPr>
            <a:xfrm>
              <a:off x="6911826" y="2973902"/>
              <a:ext cx="228949" cy="310321"/>
            </a:xfrm>
            <a:custGeom>
              <a:avLst/>
              <a:gdLst/>
              <a:ahLst/>
              <a:cxnLst/>
              <a:rect l="l" t="t" r="r" b="b"/>
              <a:pathLst>
                <a:path w="1342" h="1819" extrusionOk="0">
                  <a:moveTo>
                    <a:pt x="155" y="0"/>
                  </a:moveTo>
                  <a:cubicBezTo>
                    <a:pt x="145" y="0"/>
                    <a:pt x="136" y="1"/>
                    <a:pt x="127" y="1"/>
                  </a:cubicBezTo>
                  <a:cubicBezTo>
                    <a:pt x="56" y="2"/>
                    <a:pt x="0" y="68"/>
                    <a:pt x="3" y="147"/>
                  </a:cubicBezTo>
                  <a:cubicBezTo>
                    <a:pt x="5" y="224"/>
                    <a:pt x="60" y="287"/>
                    <a:pt x="128" y="287"/>
                  </a:cubicBezTo>
                  <a:cubicBezTo>
                    <a:pt x="130" y="287"/>
                    <a:pt x="132" y="287"/>
                    <a:pt x="133" y="287"/>
                  </a:cubicBezTo>
                  <a:lnTo>
                    <a:pt x="156" y="287"/>
                  </a:lnTo>
                  <a:cubicBezTo>
                    <a:pt x="915" y="287"/>
                    <a:pt x="1078" y="1676"/>
                    <a:pt x="1080" y="1694"/>
                  </a:cubicBezTo>
                  <a:cubicBezTo>
                    <a:pt x="1088" y="1766"/>
                    <a:pt x="1142" y="1819"/>
                    <a:pt x="1206" y="1819"/>
                  </a:cubicBezTo>
                  <a:cubicBezTo>
                    <a:pt x="1211" y="1819"/>
                    <a:pt x="1216" y="1819"/>
                    <a:pt x="1221" y="1817"/>
                  </a:cubicBezTo>
                  <a:cubicBezTo>
                    <a:pt x="1292" y="1809"/>
                    <a:pt x="1341" y="1737"/>
                    <a:pt x="1333" y="1658"/>
                  </a:cubicBezTo>
                  <a:cubicBezTo>
                    <a:pt x="1297" y="1378"/>
                    <a:pt x="1226" y="1102"/>
                    <a:pt x="1124" y="838"/>
                  </a:cubicBezTo>
                  <a:cubicBezTo>
                    <a:pt x="902" y="288"/>
                    <a:pt x="56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78;p45"/>
            <p:cNvSpPr/>
            <p:nvPr/>
          </p:nvSpPr>
          <p:spPr>
            <a:xfrm>
              <a:off x="6416567" y="4195398"/>
              <a:ext cx="244985" cy="230822"/>
            </a:xfrm>
            <a:custGeom>
              <a:avLst/>
              <a:gdLst/>
              <a:ahLst/>
              <a:cxnLst/>
              <a:rect l="l" t="t" r="r" b="b"/>
              <a:pathLst>
                <a:path w="1436" h="1353" extrusionOk="0">
                  <a:moveTo>
                    <a:pt x="1272" y="1"/>
                  </a:moveTo>
                  <a:cubicBezTo>
                    <a:pt x="920" y="1"/>
                    <a:pt x="595" y="198"/>
                    <a:pt x="328" y="576"/>
                  </a:cubicBezTo>
                  <a:cubicBezTo>
                    <a:pt x="202" y="755"/>
                    <a:pt x="101" y="951"/>
                    <a:pt x="25" y="1158"/>
                  </a:cubicBezTo>
                  <a:cubicBezTo>
                    <a:pt x="1" y="1232"/>
                    <a:pt x="34" y="1314"/>
                    <a:pt x="100" y="1342"/>
                  </a:cubicBezTo>
                  <a:cubicBezTo>
                    <a:pt x="114" y="1349"/>
                    <a:pt x="129" y="1352"/>
                    <a:pt x="146" y="1352"/>
                  </a:cubicBezTo>
                  <a:cubicBezTo>
                    <a:pt x="202" y="1350"/>
                    <a:pt x="249" y="1313"/>
                    <a:pt x="264" y="1258"/>
                  </a:cubicBezTo>
                  <a:cubicBezTo>
                    <a:pt x="267" y="1249"/>
                    <a:pt x="602" y="287"/>
                    <a:pt x="1275" y="287"/>
                  </a:cubicBezTo>
                  <a:cubicBezTo>
                    <a:pt x="1284" y="287"/>
                    <a:pt x="1293" y="287"/>
                    <a:pt x="1302" y="288"/>
                  </a:cubicBezTo>
                  <a:cubicBezTo>
                    <a:pt x="1304" y="288"/>
                    <a:pt x="1306" y="288"/>
                    <a:pt x="1307" y="288"/>
                  </a:cubicBezTo>
                  <a:cubicBezTo>
                    <a:pt x="1374" y="288"/>
                    <a:pt x="1432" y="226"/>
                    <a:pt x="1434" y="149"/>
                  </a:cubicBezTo>
                  <a:cubicBezTo>
                    <a:pt x="1436" y="70"/>
                    <a:pt x="1381" y="5"/>
                    <a:pt x="1310" y="1"/>
                  </a:cubicBezTo>
                  <a:cubicBezTo>
                    <a:pt x="1298" y="1"/>
                    <a:pt x="1285" y="1"/>
                    <a:pt x="1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79;p45"/>
            <p:cNvSpPr/>
            <p:nvPr/>
          </p:nvSpPr>
          <p:spPr>
            <a:xfrm>
              <a:off x="6619584" y="4195398"/>
              <a:ext cx="244985" cy="230822"/>
            </a:xfrm>
            <a:custGeom>
              <a:avLst/>
              <a:gdLst/>
              <a:ahLst/>
              <a:cxnLst/>
              <a:rect l="l" t="t" r="r" b="b"/>
              <a:pathLst>
                <a:path w="1436" h="1353" extrusionOk="0">
                  <a:moveTo>
                    <a:pt x="1272" y="1"/>
                  </a:moveTo>
                  <a:cubicBezTo>
                    <a:pt x="920" y="1"/>
                    <a:pt x="595" y="198"/>
                    <a:pt x="328" y="576"/>
                  </a:cubicBezTo>
                  <a:cubicBezTo>
                    <a:pt x="201" y="755"/>
                    <a:pt x="99" y="951"/>
                    <a:pt x="25" y="1158"/>
                  </a:cubicBezTo>
                  <a:cubicBezTo>
                    <a:pt x="0" y="1232"/>
                    <a:pt x="33" y="1314"/>
                    <a:pt x="99" y="1342"/>
                  </a:cubicBezTo>
                  <a:cubicBezTo>
                    <a:pt x="114" y="1349"/>
                    <a:pt x="129" y="1352"/>
                    <a:pt x="144" y="1352"/>
                  </a:cubicBezTo>
                  <a:cubicBezTo>
                    <a:pt x="199" y="1350"/>
                    <a:pt x="249" y="1313"/>
                    <a:pt x="264" y="1258"/>
                  </a:cubicBezTo>
                  <a:cubicBezTo>
                    <a:pt x="267" y="1249"/>
                    <a:pt x="602" y="287"/>
                    <a:pt x="1275" y="287"/>
                  </a:cubicBezTo>
                  <a:cubicBezTo>
                    <a:pt x="1284" y="287"/>
                    <a:pt x="1293" y="287"/>
                    <a:pt x="1302" y="288"/>
                  </a:cubicBezTo>
                  <a:cubicBezTo>
                    <a:pt x="1304" y="288"/>
                    <a:pt x="1305" y="288"/>
                    <a:pt x="1307" y="288"/>
                  </a:cubicBezTo>
                  <a:cubicBezTo>
                    <a:pt x="1374" y="288"/>
                    <a:pt x="1432" y="226"/>
                    <a:pt x="1433" y="149"/>
                  </a:cubicBezTo>
                  <a:cubicBezTo>
                    <a:pt x="1435" y="70"/>
                    <a:pt x="1379" y="5"/>
                    <a:pt x="1310" y="1"/>
                  </a:cubicBezTo>
                  <a:cubicBezTo>
                    <a:pt x="1297" y="1"/>
                    <a:pt x="1284" y="1"/>
                    <a:pt x="1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80;p45"/>
            <p:cNvSpPr/>
            <p:nvPr/>
          </p:nvSpPr>
          <p:spPr>
            <a:xfrm>
              <a:off x="6994056" y="4195398"/>
              <a:ext cx="244815" cy="230822"/>
            </a:xfrm>
            <a:custGeom>
              <a:avLst/>
              <a:gdLst/>
              <a:ahLst/>
              <a:cxnLst/>
              <a:rect l="l" t="t" r="r" b="b"/>
              <a:pathLst>
                <a:path w="1435" h="1353" extrusionOk="0">
                  <a:moveTo>
                    <a:pt x="163" y="1"/>
                  </a:moveTo>
                  <a:cubicBezTo>
                    <a:pt x="151" y="1"/>
                    <a:pt x="138" y="1"/>
                    <a:pt x="125" y="1"/>
                  </a:cubicBezTo>
                  <a:cubicBezTo>
                    <a:pt x="55" y="5"/>
                    <a:pt x="0" y="72"/>
                    <a:pt x="2" y="151"/>
                  </a:cubicBezTo>
                  <a:cubicBezTo>
                    <a:pt x="5" y="227"/>
                    <a:pt x="61" y="289"/>
                    <a:pt x="131" y="289"/>
                  </a:cubicBezTo>
                  <a:cubicBezTo>
                    <a:pt x="132" y="289"/>
                    <a:pt x="133" y="289"/>
                    <a:pt x="134" y="289"/>
                  </a:cubicBezTo>
                  <a:cubicBezTo>
                    <a:pt x="143" y="289"/>
                    <a:pt x="153" y="289"/>
                    <a:pt x="162" y="289"/>
                  </a:cubicBezTo>
                  <a:cubicBezTo>
                    <a:pt x="833" y="289"/>
                    <a:pt x="1168" y="1250"/>
                    <a:pt x="1172" y="1260"/>
                  </a:cubicBezTo>
                  <a:cubicBezTo>
                    <a:pt x="1187" y="1313"/>
                    <a:pt x="1234" y="1350"/>
                    <a:pt x="1290" y="1352"/>
                  </a:cubicBezTo>
                  <a:cubicBezTo>
                    <a:pt x="1307" y="1352"/>
                    <a:pt x="1321" y="1349"/>
                    <a:pt x="1336" y="1342"/>
                  </a:cubicBezTo>
                  <a:cubicBezTo>
                    <a:pt x="1402" y="1314"/>
                    <a:pt x="1435" y="1232"/>
                    <a:pt x="1410" y="1158"/>
                  </a:cubicBezTo>
                  <a:cubicBezTo>
                    <a:pt x="1335" y="951"/>
                    <a:pt x="1234" y="755"/>
                    <a:pt x="1108" y="576"/>
                  </a:cubicBezTo>
                  <a:cubicBezTo>
                    <a:pt x="841" y="199"/>
                    <a:pt x="516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81;p45"/>
            <p:cNvSpPr/>
            <p:nvPr/>
          </p:nvSpPr>
          <p:spPr>
            <a:xfrm>
              <a:off x="6815265" y="4206146"/>
              <a:ext cx="244815" cy="230651"/>
            </a:xfrm>
            <a:custGeom>
              <a:avLst/>
              <a:gdLst/>
              <a:ahLst/>
              <a:cxnLst/>
              <a:rect l="l" t="t" r="r" b="b"/>
              <a:pathLst>
                <a:path w="1435" h="1352" extrusionOk="0">
                  <a:moveTo>
                    <a:pt x="163" y="0"/>
                  </a:moveTo>
                  <a:cubicBezTo>
                    <a:pt x="151" y="0"/>
                    <a:pt x="138" y="0"/>
                    <a:pt x="125" y="1"/>
                  </a:cubicBezTo>
                  <a:cubicBezTo>
                    <a:pt x="54" y="4"/>
                    <a:pt x="0" y="70"/>
                    <a:pt x="2" y="149"/>
                  </a:cubicBezTo>
                  <a:cubicBezTo>
                    <a:pt x="5" y="227"/>
                    <a:pt x="63" y="287"/>
                    <a:pt x="131" y="287"/>
                  </a:cubicBezTo>
                  <a:cubicBezTo>
                    <a:pt x="132" y="287"/>
                    <a:pt x="133" y="287"/>
                    <a:pt x="133" y="287"/>
                  </a:cubicBezTo>
                  <a:lnTo>
                    <a:pt x="163" y="287"/>
                  </a:lnTo>
                  <a:cubicBezTo>
                    <a:pt x="834" y="287"/>
                    <a:pt x="1168" y="1250"/>
                    <a:pt x="1172" y="1259"/>
                  </a:cubicBezTo>
                  <a:cubicBezTo>
                    <a:pt x="1188" y="1312"/>
                    <a:pt x="1236" y="1350"/>
                    <a:pt x="1290" y="1352"/>
                  </a:cubicBezTo>
                  <a:cubicBezTo>
                    <a:pt x="1307" y="1352"/>
                    <a:pt x="1321" y="1348"/>
                    <a:pt x="1336" y="1342"/>
                  </a:cubicBezTo>
                  <a:cubicBezTo>
                    <a:pt x="1402" y="1314"/>
                    <a:pt x="1435" y="1230"/>
                    <a:pt x="1410" y="1157"/>
                  </a:cubicBezTo>
                  <a:cubicBezTo>
                    <a:pt x="1336" y="950"/>
                    <a:pt x="1234" y="754"/>
                    <a:pt x="1107" y="575"/>
                  </a:cubicBezTo>
                  <a:cubicBezTo>
                    <a:pt x="841" y="199"/>
                    <a:pt x="516" y="0"/>
                    <a:pt x="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82;p45"/>
            <p:cNvSpPr/>
            <p:nvPr/>
          </p:nvSpPr>
          <p:spPr>
            <a:xfrm>
              <a:off x="6481396" y="2952406"/>
              <a:ext cx="230143" cy="315951"/>
            </a:xfrm>
            <a:custGeom>
              <a:avLst/>
              <a:gdLst/>
              <a:ahLst/>
              <a:cxnLst/>
              <a:rect l="l" t="t" r="r" b="b"/>
              <a:pathLst>
                <a:path w="1349" h="1852" extrusionOk="0">
                  <a:moveTo>
                    <a:pt x="162" y="1"/>
                  </a:moveTo>
                  <a:cubicBezTo>
                    <a:pt x="149" y="1"/>
                    <a:pt x="137" y="1"/>
                    <a:pt x="124" y="2"/>
                  </a:cubicBezTo>
                  <a:cubicBezTo>
                    <a:pt x="55" y="7"/>
                    <a:pt x="1" y="74"/>
                    <a:pt x="4" y="153"/>
                  </a:cubicBezTo>
                  <a:cubicBezTo>
                    <a:pt x="9" y="229"/>
                    <a:pt x="65" y="288"/>
                    <a:pt x="131" y="288"/>
                  </a:cubicBezTo>
                  <a:cubicBezTo>
                    <a:pt x="134" y="288"/>
                    <a:pt x="136" y="288"/>
                    <a:pt x="139" y="288"/>
                  </a:cubicBezTo>
                  <a:cubicBezTo>
                    <a:pt x="146" y="288"/>
                    <a:pt x="154" y="287"/>
                    <a:pt x="161" y="287"/>
                  </a:cubicBezTo>
                  <a:cubicBezTo>
                    <a:pt x="664" y="287"/>
                    <a:pt x="998" y="1332"/>
                    <a:pt x="1085" y="1741"/>
                  </a:cubicBezTo>
                  <a:cubicBezTo>
                    <a:pt x="1095" y="1803"/>
                    <a:pt x="1146" y="1848"/>
                    <a:pt x="1209" y="1851"/>
                  </a:cubicBezTo>
                  <a:cubicBezTo>
                    <a:pt x="1218" y="1851"/>
                    <a:pt x="1228" y="1849"/>
                    <a:pt x="1238" y="1848"/>
                  </a:cubicBezTo>
                  <a:cubicBezTo>
                    <a:pt x="1306" y="1830"/>
                    <a:pt x="1348" y="1752"/>
                    <a:pt x="1332" y="1675"/>
                  </a:cubicBezTo>
                  <a:cubicBezTo>
                    <a:pt x="1317" y="1605"/>
                    <a:pt x="966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83;p45"/>
            <p:cNvSpPr/>
            <p:nvPr/>
          </p:nvSpPr>
          <p:spPr>
            <a:xfrm>
              <a:off x="6939293" y="2995397"/>
              <a:ext cx="186469" cy="304862"/>
            </a:xfrm>
            <a:custGeom>
              <a:avLst/>
              <a:gdLst/>
              <a:ahLst/>
              <a:cxnLst/>
              <a:rect l="l" t="t" r="r" b="b"/>
              <a:pathLst>
                <a:path w="1093" h="1787" extrusionOk="0">
                  <a:moveTo>
                    <a:pt x="937" y="0"/>
                  </a:moveTo>
                  <a:cubicBezTo>
                    <a:pt x="304" y="0"/>
                    <a:pt x="43" y="1449"/>
                    <a:pt x="14" y="1617"/>
                  </a:cubicBezTo>
                  <a:cubicBezTo>
                    <a:pt x="0" y="1695"/>
                    <a:pt x="46" y="1770"/>
                    <a:pt x="116" y="1785"/>
                  </a:cubicBezTo>
                  <a:cubicBezTo>
                    <a:pt x="124" y="1787"/>
                    <a:pt x="130" y="1787"/>
                    <a:pt x="139" y="1787"/>
                  </a:cubicBezTo>
                  <a:cubicBezTo>
                    <a:pt x="203" y="1783"/>
                    <a:pt x="257" y="1736"/>
                    <a:pt x="264" y="1672"/>
                  </a:cubicBezTo>
                  <a:cubicBezTo>
                    <a:pt x="341" y="1214"/>
                    <a:pt x="606" y="286"/>
                    <a:pt x="937" y="286"/>
                  </a:cubicBezTo>
                  <a:lnTo>
                    <a:pt x="951" y="286"/>
                  </a:lnTo>
                  <a:cubicBezTo>
                    <a:pt x="955" y="286"/>
                    <a:pt x="958" y="287"/>
                    <a:pt x="962" y="287"/>
                  </a:cubicBezTo>
                  <a:cubicBezTo>
                    <a:pt x="1028" y="287"/>
                    <a:pt x="1082" y="228"/>
                    <a:pt x="1088" y="153"/>
                  </a:cubicBezTo>
                  <a:cubicBezTo>
                    <a:pt x="1093" y="76"/>
                    <a:pt x="1039" y="6"/>
                    <a:pt x="970" y="1"/>
                  </a:cubicBezTo>
                  <a:cubicBezTo>
                    <a:pt x="959" y="1"/>
                    <a:pt x="948" y="0"/>
                    <a:pt x="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84;p45"/>
            <p:cNvSpPr/>
            <p:nvPr/>
          </p:nvSpPr>
          <p:spPr>
            <a:xfrm>
              <a:off x="6446081" y="2874613"/>
              <a:ext cx="715166" cy="70799"/>
            </a:xfrm>
            <a:custGeom>
              <a:avLst/>
              <a:gdLst/>
              <a:ahLst/>
              <a:cxnLst/>
              <a:rect l="l" t="t" r="r" b="b"/>
              <a:pathLst>
                <a:path w="4192" h="415" extrusionOk="0">
                  <a:moveTo>
                    <a:pt x="40" y="0"/>
                  </a:moveTo>
                  <a:cubicBezTo>
                    <a:pt x="19" y="0"/>
                    <a:pt x="1" y="18"/>
                    <a:pt x="1" y="41"/>
                  </a:cubicBezTo>
                  <a:lnTo>
                    <a:pt x="1" y="375"/>
                  </a:lnTo>
                  <a:cubicBezTo>
                    <a:pt x="1" y="397"/>
                    <a:pt x="19" y="415"/>
                    <a:pt x="40" y="415"/>
                  </a:cubicBezTo>
                  <a:lnTo>
                    <a:pt x="4150" y="415"/>
                  </a:lnTo>
                  <a:cubicBezTo>
                    <a:pt x="4173" y="415"/>
                    <a:pt x="4191" y="397"/>
                    <a:pt x="4191" y="375"/>
                  </a:cubicBezTo>
                  <a:lnTo>
                    <a:pt x="4191" y="41"/>
                  </a:lnTo>
                  <a:cubicBezTo>
                    <a:pt x="4191" y="18"/>
                    <a:pt x="4173" y="0"/>
                    <a:pt x="4150" y="0"/>
                  </a:cubicBezTo>
                  <a:close/>
                </a:path>
              </a:pathLst>
            </a:custGeom>
            <a:solidFill>
              <a:srgbClr val="DDA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85;p45"/>
            <p:cNvSpPr/>
            <p:nvPr/>
          </p:nvSpPr>
          <p:spPr>
            <a:xfrm>
              <a:off x="7742660" y="1978963"/>
              <a:ext cx="838341" cy="540802"/>
            </a:xfrm>
            <a:custGeom>
              <a:avLst/>
              <a:gdLst/>
              <a:ahLst/>
              <a:cxnLst/>
              <a:rect l="l" t="t" r="r" b="b"/>
              <a:pathLst>
                <a:path w="4914" h="3170" extrusionOk="0">
                  <a:moveTo>
                    <a:pt x="0" y="0"/>
                  </a:moveTo>
                  <a:lnTo>
                    <a:pt x="0" y="3169"/>
                  </a:lnTo>
                  <a:lnTo>
                    <a:pt x="4913" y="3169"/>
                  </a:lnTo>
                  <a:lnTo>
                    <a:pt x="49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86;p45"/>
            <p:cNvSpPr/>
            <p:nvPr/>
          </p:nvSpPr>
          <p:spPr>
            <a:xfrm>
              <a:off x="7764838" y="2003529"/>
              <a:ext cx="793472" cy="475121"/>
            </a:xfrm>
            <a:custGeom>
              <a:avLst/>
              <a:gdLst/>
              <a:ahLst/>
              <a:cxnLst/>
              <a:rect l="l" t="t" r="r" b="b"/>
              <a:pathLst>
                <a:path w="4651" h="2785" extrusionOk="0">
                  <a:moveTo>
                    <a:pt x="0" y="1"/>
                  </a:moveTo>
                  <a:lnTo>
                    <a:pt x="0" y="2785"/>
                  </a:lnTo>
                  <a:lnTo>
                    <a:pt x="4650" y="2785"/>
                  </a:lnTo>
                  <a:lnTo>
                    <a:pt x="4650" y="1"/>
                  </a:ln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87;p45"/>
            <p:cNvSpPr/>
            <p:nvPr/>
          </p:nvSpPr>
          <p:spPr>
            <a:xfrm>
              <a:off x="7743513" y="2501510"/>
              <a:ext cx="1072066" cy="38726"/>
            </a:xfrm>
            <a:custGeom>
              <a:avLst/>
              <a:gdLst/>
              <a:ahLst/>
              <a:cxnLst/>
              <a:rect l="l" t="t" r="r" b="b"/>
              <a:pathLst>
                <a:path w="6284" h="227" extrusionOk="0">
                  <a:moveTo>
                    <a:pt x="0" y="1"/>
                  </a:move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  <a:lnTo>
                    <a:pt x="6172" y="226"/>
                  </a:lnTo>
                  <a:cubicBezTo>
                    <a:pt x="6233" y="226"/>
                    <a:pt x="6284" y="175"/>
                    <a:pt x="6284" y="113"/>
                  </a:cubicBezTo>
                  <a:cubicBezTo>
                    <a:pt x="6284" y="52"/>
                    <a:pt x="6233" y="1"/>
                    <a:pt x="61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88;p45"/>
            <p:cNvSpPr/>
            <p:nvPr/>
          </p:nvSpPr>
          <p:spPr>
            <a:xfrm>
              <a:off x="8231607" y="2518059"/>
              <a:ext cx="61076" cy="7848"/>
            </a:xfrm>
            <a:custGeom>
              <a:avLst/>
              <a:gdLst/>
              <a:ahLst/>
              <a:cxnLst/>
              <a:rect l="l" t="t" r="r" b="b"/>
              <a:pathLst>
                <a:path w="358" h="46" extrusionOk="0">
                  <a:moveTo>
                    <a:pt x="1" y="1"/>
                  </a:moveTo>
                  <a:lnTo>
                    <a:pt x="1" y="45"/>
                  </a:lnTo>
                  <a:lnTo>
                    <a:pt x="358" y="4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89;p45"/>
            <p:cNvSpPr/>
            <p:nvPr/>
          </p:nvSpPr>
          <p:spPr>
            <a:xfrm>
              <a:off x="8086765" y="2439583"/>
              <a:ext cx="163608" cy="19960"/>
            </a:xfrm>
            <a:custGeom>
              <a:avLst/>
              <a:gdLst/>
              <a:ahLst/>
              <a:cxnLst/>
              <a:rect l="l" t="t" r="r" b="b"/>
              <a:pathLst>
                <a:path w="959" h="117" extrusionOk="0">
                  <a:moveTo>
                    <a:pt x="1" y="0"/>
                  </a:moveTo>
                  <a:lnTo>
                    <a:pt x="1" y="117"/>
                  </a:lnTo>
                  <a:lnTo>
                    <a:pt x="958" y="117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E7D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90;p45"/>
            <p:cNvSpPr/>
            <p:nvPr/>
          </p:nvSpPr>
          <p:spPr>
            <a:xfrm>
              <a:off x="8133169" y="2200060"/>
              <a:ext cx="47598" cy="47597"/>
            </a:xfrm>
            <a:custGeom>
              <a:avLst/>
              <a:gdLst/>
              <a:ahLst/>
              <a:cxnLst/>
              <a:rect l="l" t="t" r="r" b="b"/>
              <a:pathLst>
                <a:path w="279" h="279" extrusionOk="0">
                  <a:moveTo>
                    <a:pt x="138" y="1"/>
                  </a:moveTo>
                  <a:cubicBezTo>
                    <a:pt x="63" y="1"/>
                    <a:pt x="0" y="63"/>
                    <a:pt x="0" y="140"/>
                  </a:cubicBezTo>
                  <a:cubicBezTo>
                    <a:pt x="0" y="216"/>
                    <a:pt x="63" y="279"/>
                    <a:pt x="138" y="279"/>
                  </a:cubicBezTo>
                  <a:cubicBezTo>
                    <a:pt x="216" y="279"/>
                    <a:pt x="276" y="216"/>
                    <a:pt x="278" y="140"/>
                  </a:cubicBezTo>
                  <a:cubicBezTo>
                    <a:pt x="276" y="63"/>
                    <a:pt x="216" y="1"/>
                    <a:pt x="138" y="1"/>
                  </a:cubicBezTo>
                  <a:close/>
                </a:path>
              </a:pathLst>
            </a:custGeom>
            <a:solidFill>
              <a:srgbClr val="E7D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91;p45"/>
            <p:cNvSpPr/>
            <p:nvPr/>
          </p:nvSpPr>
          <p:spPr>
            <a:xfrm>
              <a:off x="8098025" y="2270006"/>
              <a:ext cx="109868" cy="6312"/>
            </a:xfrm>
            <a:custGeom>
              <a:avLst/>
              <a:gdLst/>
              <a:ahLst/>
              <a:cxnLst/>
              <a:rect l="l" t="t" r="r" b="b"/>
              <a:pathLst>
                <a:path w="644" h="37" extrusionOk="0">
                  <a:moveTo>
                    <a:pt x="0" y="0"/>
                  </a:moveTo>
                  <a:lnTo>
                    <a:pt x="0" y="37"/>
                  </a:lnTo>
                  <a:lnTo>
                    <a:pt x="644" y="37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E7D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098265" y="995068"/>
            <a:ext cx="1561815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en-US" sz="1600" b="1" dirty="0">
                <a:latin typeface="Prompt Light" charset="-34"/>
                <a:cs typeface="Prompt Light" charset="-34"/>
              </a:rPr>
              <a:t>2. Measure performance </a:t>
            </a:r>
          </a:p>
          <a:p>
            <a:endParaRPr lang="ar-EG" dirty="0"/>
          </a:p>
        </p:txBody>
      </p:sp>
      <p:grpSp>
        <p:nvGrpSpPr>
          <p:cNvPr id="66" name="Google Shape;992;p45"/>
          <p:cNvGrpSpPr/>
          <p:nvPr/>
        </p:nvGrpSpPr>
        <p:grpSpPr>
          <a:xfrm>
            <a:off x="4820550" y="-2202386"/>
            <a:ext cx="476101" cy="3781748"/>
            <a:chOff x="5151975" y="-1182835"/>
            <a:chExt cx="476101" cy="3781748"/>
          </a:xfrm>
        </p:grpSpPr>
        <p:grpSp>
          <p:nvGrpSpPr>
            <p:cNvPr id="67" name="Google Shape;993;p45"/>
            <p:cNvGrpSpPr/>
            <p:nvPr/>
          </p:nvGrpSpPr>
          <p:grpSpPr>
            <a:xfrm>
              <a:off x="5483400" y="-1182835"/>
              <a:ext cx="144676" cy="2883073"/>
              <a:chOff x="4629150" y="1716800"/>
              <a:chExt cx="31150" cy="620750"/>
            </a:xfrm>
          </p:grpSpPr>
          <p:sp>
            <p:nvSpPr>
              <p:cNvPr id="71" name="Google Shape;994;p45"/>
              <p:cNvSpPr/>
              <p:nvPr/>
            </p:nvSpPr>
            <p:spPr>
              <a:xfrm>
                <a:off x="4629150" y="2234075"/>
                <a:ext cx="31150" cy="103475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4139" extrusionOk="0">
                    <a:moveTo>
                      <a:pt x="624" y="1"/>
                    </a:moveTo>
                    <a:cubicBezTo>
                      <a:pt x="281" y="1"/>
                      <a:pt x="0" y="452"/>
                      <a:pt x="0" y="1003"/>
                    </a:cubicBezTo>
                    <a:lnTo>
                      <a:pt x="0" y="4139"/>
                    </a:lnTo>
                    <a:lnTo>
                      <a:pt x="1246" y="4139"/>
                    </a:lnTo>
                    <a:lnTo>
                      <a:pt x="1246" y="1003"/>
                    </a:lnTo>
                    <a:cubicBezTo>
                      <a:pt x="1246" y="452"/>
                      <a:pt x="966" y="1"/>
                      <a:pt x="624" y="1"/>
                    </a:cubicBezTo>
                    <a:close/>
                  </a:path>
                </a:pathLst>
              </a:custGeom>
              <a:solidFill>
                <a:srgbClr val="0828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995;p45"/>
              <p:cNvSpPr/>
              <p:nvPr/>
            </p:nvSpPr>
            <p:spPr>
              <a:xfrm>
                <a:off x="4641900" y="1716800"/>
                <a:ext cx="2925" cy="52412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20965" extrusionOk="0">
                    <a:moveTo>
                      <a:pt x="0" y="0"/>
                    </a:moveTo>
                    <a:lnTo>
                      <a:pt x="0" y="20965"/>
                    </a:lnTo>
                    <a:lnTo>
                      <a:pt x="117" y="20965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828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996;p45"/>
            <p:cNvGrpSpPr/>
            <p:nvPr/>
          </p:nvGrpSpPr>
          <p:grpSpPr>
            <a:xfrm>
              <a:off x="5151975" y="-284160"/>
              <a:ext cx="144676" cy="2883073"/>
              <a:chOff x="4629150" y="1716800"/>
              <a:chExt cx="31150" cy="620750"/>
            </a:xfrm>
          </p:grpSpPr>
          <p:sp>
            <p:nvSpPr>
              <p:cNvPr id="69" name="Google Shape;997;p45"/>
              <p:cNvSpPr/>
              <p:nvPr/>
            </p:nvSpPr>
            <p:spPr>
              <a:xfrm>
                <a:off x="4629150" y="2234075"/>
                <a:ext cx="31150" cy="103475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4139" extrusionOk="0">
                    <a:moveTo>
                      <a:pt x="624" y="1"/>
                    </a:moveTo>
                    <a:cubicBezTo>
                      <a:pt x="281" y="1"/>
                      <a:pt x="0" y="452"/>
                      <a:pt x="0" y="1003"/>
                    </a:cubicBezTo>
                    <a:lnTo>
                      <a:pt x="0" y="4139"/>
                    </a:lnTo>
                    <a:lnTo>
                      <a:pt x="1246" y="4139"/>
                    </a:lnTo>
                    <a:lnTo>
                      <a:pt x="1246" y="1003"/>
                    </a:lnTo>
                    <a:cubicBezTo>
                      <a:pt x="1246" y="452"/>
                      <a:pt x="966" y="1"/>
                      <a:pt x="624" y="1"/>
                    </a:cubicBezTo>
                    <a:close/>
                  </a:path>
                </a:pathLst>
              </a:custGeom>
              <a:solidFill>
                <a:srgbClr val="0828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998;p45"/>
              <p:cNvSpPr/>
              <p:nvPr/>
            </p:nvSpPr>
            <p:spPr>
              <a:xfrm>
                <a:off x="4641900" y="1716800"/>
                <a:ext cx="2925" cy="52412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20965" extrusionOk="0">
                    <a:moveTo>
                      <a:pt x="0" y="0"/>
                    </a:moveTo>
                    <a:lnTo>
                      <a:pt x="0" y="20965"/>
                    </a:lnTo>
                    <a:lnTo>
                      <a:pt x="117" y="20965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828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070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0"/>
          <p:cNvSpPr txBox="1">
            <a:spLocks noGrp="1"/>
          </p:cNvSpPr>
          <p:nvPr>
            <p:ph type="title"/>
          </p:nvPr>
        </p:nvSpPr>
        <p:spPr>
          <a:xfrm>
            <a:off x="3683338" y="3219822"/>
            <a:ext cx="5472608" cy="23732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  <a:latin typeface="Magneto" pitchFamily="82" charset="0"/>
              </a:rPr>
              <a:t>Thank</a:t>
            </a:r>
            <a:r>
              <a:rPr lang="en" sz="6000" dirty="0">
                <a:latin typeface="Magneto" pitchFamily="82" charset="0"/>
              </a:rPr>
              <a:t> </a:t>
            </a:r>
            <a:r>
              <a:rPr lang="en" sz="6000" dirty="0">
                <a:solidFill>
                  <a:schemeClr val="tx1"/>
                </a:solidFill>
                <a:latin typeface="Magneto" pitchFamily="82" charset="0"/>
              </a:rPr>
              <a:t>You</a:t>
            </a:r>
            <a:endParaRPr sz="6000" dirty="0">
              <a:solidFill>
                <a:schemeClr val="tx1"/>
              </a:solidFill>
              <a:latin typeface="Magneto" pitchFamily="8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6C5B-E01C-453D-9EB4-86445FAE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968" y="357850"/>
            <a:ext cx="4244275" cy="634200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8B2986C-829F-4AEF-9AA6-4A0B38E29C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189527"/>
              </p:ext>
            </p:extLst>
          </p:nvPr>
        </p:nvGraphicFramePr>
        <p:xfrm>
          <a:off x="1516063" y="1462088"/>
          <a:ext cx="6049962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084422" imgH="2220779" progId="Word.Document.12">
                  <p:embed/>
                </p:oleObj>
              </mc:Choice>
              <mc:Fallback>
                <p:oleObj name="Document" r:id="rId2" imgW="6084422" imgH="2220779" progId="Word.Documen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16063" y="1462088"/>
                        <a:ext cx="6049962" cy="220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944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body" idx="1"/>
          </p:nvPr>
        </p:nvSpPr>
        <p:spPr>
          <a:xfrm>
            <a:off x="720000" y="1291275"/>
            <a:ext cx="7704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buSzPts val="1100"/>
            </a:pPr>
            <a:r>
              <a:rPr lang="en-US" sz="1600" dirty="0"/>
              <a:t>A Homey place is a place or environment where you find </a:t>
            </a: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en-US" sz="1600" dirty="0"/>
              <a:t>yourself comfortable, cozy and happy.</a:t>
            </a:r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600" dirty="0"/>
          </a:p>
          <a:p>
            <a:pPr marL="285750" indent="-285750">
              <a:lnSpc>
                <a:spcPct val="100000"/>
              </a:lnSpc>
              <a:buSzPts val="1100"/>
            </a:pPr>
            <a:r>
              <a:rPr lang="en-US" sz="1600" dirty="0"/>
              <a:t>Homey is an organization that design, makes, and sells furniture</a:t>
            </a: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en-US" sz="1600" dirty="0"/>
              <a:t>to customers that are looking to make their house elegant and comfortable</a:t>
            </a: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en-US" sz="1600" dirty="0"/>
              <a:t> with new furniture.</a:t>
            </a:r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sz="1600" dirty="0"/>
          </a:p>
          <a:p>
            <a:pPr marL="285750" indent="-285750">
              <a:lnSpc>
                <a:spcPct val="100000"/>
              </a:lnSpc>
              <a:buSzPts val="1100"/>
            </a:pPr>
            <a:r>
              <a:rPr lang="en-US" sz="1600" dirty="0"/>
              <a:t>It also provides an application to help our customers imagine the design of our furniture applied in their home, this application uses AR (augmented reality) technology.</a:t>
            </a:r>
          </a:p>
          <a:p>
            <a:pPr marL="285750" indent="-285750">
              <a:lnSpc>
                <a:spcPct val="100000"/>
              </a:lnSpc>
              <a:buSzPts val="1100"/>
            </a:pPr>
            <a:endParaRPr lang="en-US" sz="1600" dirty="0"/>
          </a:p>
          <a:p>
            <a:pPr marL="285750" indent="-285750">
              <a:lnSpc>
                <a:spcPct val="100000"/>
              </a:lnSpc>
              <a:buSzPts val="1100"/>
            </a:pPr>
            <a:r>
              <a:rPr lang="en-US" sz="1600" dirty="0"/>
              <a:t>We have also a website customer can see our furniture and buy it also.</a:t>
            </a:r>
            <a:endParaRPr lang="en-US" sz="1400" dirty="0"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752074" y="357850"/>
            <a:ext cx="77763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company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70;p31"/>
          <p:cNvGrpSpPr/>
          <p:nvPr/>
        </p:nvGrpSpPr>
        <p:grpSpPr>
          <a:xfrm rot="5400000">
            <a:off x="4670646" y="-1005699"/>
            <a:ext cx="2670399" cy="2768514"/>
            <a:chOff x="1274125" y="1873375"/>
            <a:chExt cx="657750" cy="681900"/>
          </a:xfrm>
        </p:grpSpPr>
        <p:sp>
          <p:nvSpPr>
            <p:cNvPr id="4" name="Google Shape;271;p31"/>
            <p:cNvSpPr/>
            <p:nvPr/>
          </p:nvSpPr>
          <p:spPr>
            <a:xfrm>
              <a:off x="1556775" y="1873375"/>
              <a:ext cx="277375" cy="491725"/>
            </a:xfrm>
            <a:custGeom>
              <a:avLst/>
              <a:gdLst/>
              <a:ahLst/>
              <a:cxnLst/>
              <a:rect l="l" t="t" r="r" b="b"/>
              <a:pathLst>
                <a:path w="11095" h="19669" extrusionOk="0">
                  <a:moveTo>
                    <a:pt x="1" y="0"/>
                  </a:moveTo>
                  <a:lnTo>
                    <a:pt x="1" y="19668"/>
                  </a:lnTo>
                  <a:lnTo>
                    <a:pt x="11095" y="19668"/>
                  </a:lnTo>
                  <a:lnTo>
                    <a:pt x="11095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2;p31"/>
            <p:cNvSpPr/>
            <p:nvPr/>
          </p:nvSpPr>
          <p:spPr>
            <a:xfrm>
              <a:off x="1622925" y="1918550"/>
              <a:ext cx="308950" cy="506450"/>
            </a:xfrm>
            <a:custGeom>
              <a:avLst/>
              <a:gdLst/>
              <a:ahLst/>
              <a:cxnLst/>
              <a:rect l="l" t="t" r="r" b="b"/>
              <a:pathLst>
                <a:path w="12358" h="20258" extrusionOk="0">
                  <a:moveTo>
                    <a:pt x="12272" y="84"/>
                  </a:moveTo>
                  <a:lnTo>
                    <a:pt x="12272" y="20171"/>
                  </a:lnTo>
                  <a:lnTo>
                    <a:pt x="87" y="20171"/>
                  </a:lnTo>
                  <a:lnTo>
                    <a:pt x="87" y="84"/>
                  </a:lnTo>
                  <a:close/>
                  <a:moveTo>
                    <a:pt x="1" y="0"/>
                  </a:moveTo>
                  <a:lnTo>
                    <a:pt x="1" y="20257"/>
                  </a:lnTo>
                  <a:lnTo>
                    <a:pt x="12358" y="20257"/>
                  </a:lnTo>
                  <a:lnTo>
                    <a:pt x="12358" y="0"/>
                  </a:lnTo>
                  <a:close/>
                </a:path>
              </a:pathLst>
            </a:custGeom>
            <a:solidFill>
              <a:srgbClr val="FEFEF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3;p31"/>
            <p:cNvSpPr/>
            <p:nvPr/>
          </p:nvSpPr>
          <p:spPr>
            <a:xfrm>
              <a:off x="1274125" y="2477450"/>
              <a:ext cx="304750" cy="77825"/>
            </a:xfrm>
            <a:custGeom>
              <a:avLst/>
              <a:gdLst/>
              <a:ahLst/>
              <a:cxnLst/>
              <a:rect l="l" t="t" r="r" b="b"/>
              <a:pathLst>
                <a:path w="12190" h="3113" extrusionOk="0">
                  <a:moveTo>
                    <a:pt x="12103" y="87"/>
                  </a:moveTo>
                  <a:lnTo>
                    <a:pt x="12103" y="3027"/>
                  </a:lnTo>
                  <a:lnTo>
                    <a:pt x="87" y="3027"/>
                  </a:lnTo>
                  <a:lnTo>
                    <a:pt x="87" y="87"/>
                  </a:lnTo>
                  <a:close/>
                  <a:moveTo>
                    <a:pt x="0" y="1"/>
                  </a:moveTo>
                  <a:lnTo>
                    <a:pt x="0" y="3113"/>
                  </a:lnTo>
                  <a:lnTo>
                    <a:pt x="12189" y="3113"/>
                  </a:lnTo>
                  <a:lnTo>
                    <a:pt x="12189" y="1"/>
                  </a:lnTo>
                  <a:close/>
                </a:path>
              </a:pathLst>
            </a:custGeom>
            <a:solidFill>
              <a:srgbClr val="FEFEF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215;p31"/>
          <p:cNvSpPr/>
          <p:nvPr/>
        </p:nvSpPr>
        <p:spPr>
          <a:xfrm>
            <a:off x="4409825" y="3791000"/>
            <a:ext cx="5157466" cy="644043"/>
          </a:xfrm>
          <a:custGeom>
            <a:avLst/>
            <a:gdLst/>
            <a:ahLst/>
            <a:cxnLst/>
            <a:rect l="l" t="t" r="r" b="b"/>
            <a:pathLst>
              <a:path w="54131" h="7733" extrusionOk="0">
                <a:moveTo>
                  <a:pt x="8238" y="1"/>
                </a:moveTo>
                <a:lnTo>
                  <a:pt x="0" y="7732"/>
                </a:lnTo>
                <a:lnTo>
                  <a:pt x="54130" y="7732"/>
                </a:lnTo>
                <a:lnTo>
                  <a:pt x="4488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216;p31"/>
          <p:cNvGrpSpPr/>
          <p:nvPr/>
        </p:nvGrpSpPr>
        <p:grpSpPr>
          <a:xfrm flipH="1">
            <a:off x="4710552" y="2244482"/>
            <a:ext cx="4186591" cy="2350822"/>
            <a:chOff x="560450" y="2934850"/>
            <a:chExt cx="1474100" cy="827725"/>
          </a:xfrm>
        </p:grpSpPr>
        <p:sp>
          <p:nvSpPr>
            <p:cNvPr id="9" name="Google Shape;217;p31"/>
            <p:cNvSpPr/>
            <p:nvPr/>
          </p:nvSpPr>
          <p:spPr>
            <a:xfrm>
              <a:off x="566175" y="3204325"/>
              <a:ext cx="119550" cy="395750"/>
            </a:xfrm>
            <a:custGeom>
              <a:avLst/>
              <a:gdLst/>
              <a:ahLst/>
              <a:cxnLst/>
              <a:rect l="l" t="t" r="r" b="b"/>
              <a:pathLst>
                <a:path w="4782" h="15830" extrusionOk="0">
                  <a:moveTo>
                    <a:pt x="2505" y="0"/>
                  </a:moveTo>
                  <a:lnTo>
                    <a:pt x="0" y="15829"/>
                  </a:lnTo>
                  <a:lnTo>
                    <a:pt x="1137" y="15829"/>
                  </a:lnTo>
                  <a:lnTo>
                    <a:pt x="4781" y="0"/>
                  </a:lnTo>
                  <a:close/>
                </a:path>
              </a:pathLst>
            </a:custGeom>
            <a:solidFill>
              <a:srgbClr val="DDA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8;p31"/>
            <p:cNvSpPr/>
            <p:nvPr/>
          </p:nvSpPr>
          <p:spPr>
            <a:xfrm>
              <a:off x="799600" y="3212875"/>
              <a:ext cx="119550" cy="425075"/>
            </a:xfrm>
            <a:custGeom>
              <a:avLst/>
              <a:gdLst/>
              <a:ahLst/>
              <a:cxnLst/>
              <a:rect l="l" t="t" r="r" b="b"/>
              <a:pathLst>
                <a:path w="4782" h="17003" extrusionOk="0">
                  <a:moveTo>
                    <a:pt x="2505" y="1"/>
                  </a:moveTo>
                  <a:lnTo>
                    <a:pt x="0" y="17002"/>
                  </a:lnTo>
                  <a:lnTo>
                    <a:pt x="1137" y="17002"/>
                  </a:lnTo>
                  <a:lnTo>
                    <a:pt x="4781" y="1"/>
                  </a:lnTo>
                  <a:close/>
                </a:path>
              </a:pathLst>
            </a:custGeom>
            <a:solidFill>
              <a:srgbClr val="DDA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9;p31"/>
            <p:cNvSpPr/>
            <p:nvPr/>
          </p:nvSpPr>
          <p:spPr>
            <a:xfrm>
              <a:off x="1588100" y="3204325"/>
              <a:ext cx="119600" cy="395750"/>
            </a:xfrm>
            <a:custGeom>
              <a:avLst/>
              <a:gdLst/>
              <a:ahLst/>
              <a:cxnLst/>
              <a:rect l="l" t="t" r="r" b="b"/>
              <a:pathLst>
                <a:path w="4784" h="15830" extrusionOk="0">
                  <a:moveTo>
                    <a:pt x="0" y="0"/>
                  </a:moveTo>
                  <a:lnTo>
                    <a:pt x="3644" y="15829"/>
                  </a:lnTo>
                  <a:lnTo>
                    <a:pt x="4783" y="15829"/>
                  </a:lnTo>
                  <a:lnTo>
                    <a:pt x="2278" y="0"/>
                  </a:lnTo>
                  <a:close/>
                </a:path>
              </a:pathLst>
            </a:custGeom>
            <a:solidFill>
              <a:srgbClr val="DDA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0;p31"/>
            <p:cNvSpPr/>
            <p:nvPr/>
          </p:nvSpPr>
          <p:spPr>
            <a:xfrm>
              <a:off x="1852850" y="3218550"/>
              <a:ext cx="119600" cy="425075"/>
            </a:xfrm>
            <a:custGeom>
              <a:avLst/>
              <a:gdLst/>
              <a:ahLst/>
              <a:cxnLst/>
              <a:rect l="l" t="t" r="r" b="b"/>
              <a:pathLst>
                <a:path w="4784" h="17003" extrusionOk="0">
                  <a:moveTo>
                    <a:pt x="0" y="1"/>
                  </a:moveTo>
                  <a:lnTo>
                    <a:pt x="3644" y="17002"/>
                  </a:lnTo>
                  <a:lnTo>
                    <a:pt x="4783" y="17002"/>
                  </a:lnTo>
                  <a:lnTo>
                    <a:pt x="2278" y="1"/>
                  </a:lnTo>
                  <a:close/>
                </a:path>
              </a:pathLst>
            </a:custGeom>
            <a:solidFill>
              <a:srgbClr val="DDA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1;p31"/>
            <p:cNvSpPr/>
            <p:nvPr/>
          </p:nvSpPr>
          <p:spPr>
            <a:xfrm>
              <a:off x="1081400" y="2977300"/>
              <a:ext cx="303350" cy="195575"/>
            </a:xfrm>
            <a:custGeom>
              <a:avLst/>
              <a:gdLst/>
              <a:ahLst/>
              <a:cxnLst/>
              <a:rect l="l" t="t" r="r" b="b"/>
              <a:pathLst>
                <a:path w="12134" h="7823" extrusionOk="0">
                  <a:moveTo>
                    <a:pt x="1" y="1"/>
                  </a:moveTo>
                  <a:lnTo>
                    <a:pt x="1" y="7822"/>
                  </a:lnTo>
                  <a:lnTo>
                    <a:pt x="12133" y="7822"/>
                  </a:lnTo>
                  <a:lnTo>
                    <a:pt x="12133" y="1"/>
                  </a:ln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2;p31"/>
            <p:cNvSpPr/>
            <p:nvPr/>
          </p:nvSpPr>
          <p:spPr>
            <a:xfrm>
              <a:off x="1089400" y="2986225"/>
              <a:ext cx="287100" cy="171825"/>
            </a:xfrm>
            <a:custGeom>
              <a:avLst/>
              <a:gdLst/>
              <a:ahLst/>
              <a:cxnLst/>
              <a:rect l="l" t="t" r="r" b="b"/>
              <a:pathLst>
                <a:path w="11484" h="6873" extrusionOk="0">
                  <a:moveTo>
                    <a:pt x="0" y="1"/>
                  </a:moveTo>
                  <a:lnTo>
                    <a:pt x="0" y="6873"/>
                  </a:lnTo>
                  <a:lnTo>
                    <a:pt x="11483" y="6873"/>
                  </a:lnTo>
                  <a:lnTo>
                    <a:pt x="11483" y="1"/>
                  </a:lnTo>
                  <a:close/>
                </a:path>
              </a:pathLst>
            </a:custGeom>
            <a:solidFill>
              <a:srgbClr val="A8E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3;p31"/>
            <p:cNvSpPr/>
            <p:nvPr/>
          </p:nvSpPr>
          <p:spPr>
            <a:xfrm>
              <a:off x="1081675" y="3166400"/>
              <a:ext cx="387925" cy="14000"/>
            </a:xfrm>
            <a:custGeom>
              <a:avLst/>
              <a:gdLst/>
              <a:ahLst/>
              <a:cxnLst/>
              <a:rect l="l" t="t" r="r" b="b"/>
              <a:pathLst>
                <a:path w="15517" h="560" extrusionOk="0">
                  <a:moveTo>
                    <a:pt x="1" y="0"/>
                  </a:moveTo>
                  <a:lnTo>
                    <a:pt x="1" y="280"/>
                  </a:lnTo>
                  <a:cubicBezTo>
                    <a:pt x="1" y="433"/>
                    <a:pt x="127" y="559"/>
                    <a:pt x="280" y="559"/>
                  </a:cubicBezTo>
                  <a:lnTo>
                    <a:pt x="15239" y="559"/>
                  </a:lnTo>
                  <a:cubicBezTo>
                    <a:pt x="15392" y="557"/>
                    <a:pt x="15516" y="433"/>
                    <a:pt x="15516" y="280"/>
                  </a:cubicBezTo>
                  <a:cubicBezTo>
                    <a:pt x="15516" y="126"/>
                    <a:pt x="15390" y="0"/>
                    <a:pt x="15237" y="0"/>
                  </a:cubicBezTo>
                  <a:close/>
                </a:path>
              </a:pathLst>
            </a:custGeom>
            <a:solidFill>
              <a:srgbClr val="DDA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4;p31"/>
            <p:cNvSpPr/>
            <p:nvPr/>
          </p:nvSpPr>
          <p:spPr>
            <a:xfrm>
              <a:off x="1258300" y="3172425"/>
              <a:ext cx="22150" cy="2700"/>
            </a:xfrm>
            <a:custGeom>
              <a:avLst/>
              <a:gdLst/>
              <a:ahLst/>
              <a:cxnLst/>
              <a:rect l="l" t="t" r="r" b="b"/>
              <a:pathLst>
                <a:path w="886" h="108" extrusionOk="0">
                  <a:moveTo>
                    <a:pt x="1" y="1"/>
                  </a:moveTo>
                  <a:lnTo>
                    <a:pt x="1" y="108"/>
                  </a:lnTo>
                  <a:lnTo>
                    <a:pt x="886" y="108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5;p31"/>
            <p:cNvSpPr/>
            <p:nvPr/>
          </p:nvSpPr>
          <p:spPr>
            <a:xfrm>
              <a:off x="1205975" y="3143950"/>
              <a:ext cx="59150" cy="7275"/>
            </a:xfrm>
            <a:custGeom>
              <a:avLst/>
              <a:gdLst/>
              <a:ahLst/>
              <a:cxnLst/>
              <a:rect l="l" t="t" r="r" b="b"/>
              <a:pathLst>
                <a:path w="2366" h="291" extrusionOk="0">
                  <a:moveTo>
                    <a:pt x="1" y="1"/>
                  </a:moveTo>
                  <a:lnTo>
                    <a:pt x="1" y="291"/>
                  </a:lnTo>
                  <a:lnTo>
                    <a:pt x="2365" y="291"/>
                  </a:lnTo>
                  <a:lnTo>
                    <a:pt x="2365" y="1"/>
                  </a:lnTo>
                  <a:close/>
                </a:path>
              </a:pathLst>
            </a:custGeom>
            <a:solidFill>
              <a:srgbClr val="DDA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6;p31"/>
            <p:cNvSpPr/>
            <p:nvPr/>
          </p:nvSpPr>
          <p:spPr>
            <a:xfrm>
              <a:off x="1222700" y="3057325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343" y="0"/>
                  </a:moveTo>
                  <a:cubicBezTo>
                    <a:pt x="153" y="2"/>
                    <a:pt x="0" y="154"/>
                    <a:pt x="0" y="343"/>
                  </a:cubicBezTo>
                  <a:cubicBezTo>
                    <a:pt x="0" y="532"/>
                    <a:pt x="153" y="685"/>
                    <a:pt x="343" y="685"/>
                  </a:cubicBezTo>
                  <a:cubicBezTo>
                    <a:pt x="532" y="685"/>
                    <a:pt x="685" y="532"/>
                    <a:pt x="685" y="343"/>
                  </a:cubicBezTo>
                  <a:cubicBezTo>
                    <a:pt x="685" y="154"/>
                    <a:pt x="532" y="2"/>
                    <a:pt x="343" y="0"/>
                  </a:cubicBezTo>
                  <a:close/>
                </a:path>
              </a:pathLst>
            </a:custGeom>
            <a:solidFill>
              <a:srgbClr val="DDA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7;p31"/>
            <p:cNvSpPr/>
            <p:nvPr/>
          </p:nvSpPr>
          <p:spPr>
            <a:xfrm>
              <a:off x="1210025" y="3082600"/>
              <a:ext cx="39750" cy="2275"/>
            </a:xfrm>
            <a:custGeom>
              <a:avLst/>
              <a:gdLst/>
              <a:ahLst/>
              <a:cxnLst/>
              <a:rect l="l" t="t" r="r" b="b"/>
              <a:pathLst>
                <a:path w="1590" h="91" extrusionOk="0">
                  <a:moveTo>
                    <a:pt x="1" y="0"/>
                  </a:moveTo>
                  <a:lnTo>
                    <a:pt x="1" y="90"/>
                  </a:lnTo>
                  <a:lnTo>
                    <a:pt x="1589" y="90"/>
                  </a:lnTo>
                  <a:lnTo>
                    <a:pt x="1589" y="0"/>
                  </a:lnTo>
                  <a:close/>
                </a:path>
              </a:pathLst>
            </a:custGeom>
            <a:solidFill>
              <a:srgbClr val="DDA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8;p31"/>
            <p:cNvSpPr/>
            <p:nvPr/>
          </p:nvSpPr>
          <p:spPr>
            <a:xfrm>
              <a:off x="564700" y="3181575"/>
              <a:ext cx="1370750" cy="68475"/>
            </a:xfrm>
            <a:custGeom>
              <a:avLst/>
              <a:gdLst/>
              <a:ahLst/>
              <a:cxnLst/>
              <a:rect l="l" t="t" r="r" b="b"/>
              <a:pathLst>
                <a:path w="54830" h="2739" extrusionOk="0">
                  <a:moveTo>
                    <a:pt x="0" y="0"/>
                  </a:moveTo>
                  <a:lnTo>
                    <a:pt x="0" y="2739"/>
                  </a:lnTo>
                  <a:lnTo>
                    <a:pt x="54830" y="2739"/>
                  </a:lnTo>
                  <a:lnTo>
                    <a:pt x="54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;p31"/>
            <p:cNvSpPr/>
            <p:nvPr/>
          </p:nvSpPr>
          <p:spPr>
            <a:xfrm>
              <a:off x="560450" y="3181575"/>
              <a:ext cx="361575" cy="68525"/>
            </a:xfrm>
            <a:custGeom>
              <a:avLst/>
              <a:gdLst/>
              <a:ahLst/>
              <a:cxnLst/>
              <a:rect l="l" t="t" r="r" b="b"/>
              <a:pathLst>
                <a:path w="14463" h="2741" extrusionOk="0">
                  <a:moveTo>
                    <a:pt x="0" y="0"/>
                  </a:moveTo>
                  <a:lnTo>
                    <a:pt x="0" y="2741"/>
                  </a:lnTo>
                  <a:lnTo>
                    <a:pt x="14463" y="2741"/>
                  </a:lnTo>
                  <a:lnTo>
                    <a:pt x="14463" y="0"/>
                  </a:lnTo>
                  <a:close/>
                </a:path>
              </a:pathLst>
            </a:custGeom>
            <a:solidFill>
              <a:srgbClr val="DDA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;p31"/>
            <p:cNvSpPr/>
            <p:nvPr/>
          </p:nvSpPr>
          <p:spPr>
            <a:xfrm>
              <a:off x="995975" y="3196500"/>
              <a:ext cx="273350" cy="36325"/>
            </a:xfrm>
            <a:custGeom>
              <a:avLst/>
              <a:gdLst/>
              <a:ahLst/>
              <a:cxnLst/>
              <a:rect l="l" t="t" r="r" b="b"/>
              <a:pathLst>
                <a:path w="10934" h="1453" extrusionOk="0">
                  <a:moveTo>
                    <a:pt x="1" y="0"/>
                  </a:moveTo>
                  <a:lnTo>
                    <a:pt x="1" y="1452"/>
                  </a:lnTo>
                  <a:lnTo>
                    <a:pt x="10933" y="1452"/>
                  </a:lnTo>
                  <a:lnTo>
                    <a:pt x="10933" y="0"/>
                  </a:lnTo>
                  <a:close/>
                </a:path>
              </a:pathLst>
            </a:custGeom>
            <a:solidFill>
              <a:srgbClr val="DDA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1;p31"/>
            <p:cNvSpPr/>
            <p:nvPr/>
          </p:nvSpPr>
          <p:spPr>
            <a:xfrm>
              <a:off x="1292775" y="3196500"/>
              <a:ext cx="273275" cy="36325"/>
            </a:xfrm>
            <a:custGeom>
              <a:avLst/>
              <a:gdLst/>
              <a:ahLst/>
              <a:cxnLst/>
              <a:rect l="l" t="t" r="r" b="b"/>
              <a:pathLst>
                <a:path w="10931" h="1453" extrusionOk="0">
                  <a:moveTo>
                    <a:pt x="1" y="0"/>
                  </a:moveTo>
                  <a:lnTo>
                    <a:pt x="1" y="1452"/>
                  </a:lnTo>
                  <a:lnTo>
                    <a:pt x="10931" y="1452"/>
                  </a:lnTo>
                  <a:lnTo>
                    <a:pt x="10931" y="0"/>
                  </a:lnTo>
                  <a:close/>
                </a:path>
              </a:pathLst>
            </a:custGeom>
            <a:solidFill>
              <a:srgbClr val="DDA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2;p31"/>
            <p:cNvSpPr/>
            <p:nvPr/>
          </p:nvSpPr>
          <p:spPr>
            <a:xfrm>
              <a:off x="1589525" y="3196500"/>
              <a:ext cx="273325" cy="36325"/>
            </a:xfrm>
            <a:custGeom>
              <a:avLst/>
              <a:gdLst/>
              <a:ahLst/>
              <a:cxnLst/>
              <a:rect l="l" t="t" r="r" b="b"/>
              <a:pathLst>
                <a:path w="10933" h="1453" extrusionOk="0">
                  <a:moveTo>
                    <a:pt x="0" y="0"/>
                  </a:moveTo>
                  <a:lnTo>
                    <a:pt x="0" y="1452"/>
                  </a:lnTo>
                  <a:lnTo>
                    <a:pt x="10932" y="1452"/>
                  </a:lnTo>
                  <a:lnTo>
                    <a:pt x="10932" y="0"/>
                  </a:lnTo>
                  <a:close/>
                </a:path>
              </a:pathLst>
            </a:custGeom>
            <a:solidFill>
              <a:srgbClr val="DDA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3;p31"/>
            <p:cNvSpPr/>
            <p:nvPr/>
          </p:nvSpPr>
          <p:spPr>
            <a:xfrm>
              <a:off x="947650" y="3116475"/>
              <a:ext cx="77575" cy="62350"/>
            </a:xfrm>
            <a:custGeom>
              <a:avLst/>
              <a:gdLst/>
              <a:ahLst/>
              <a:cxnLst/>
              <a:rect l="l" t="t" r="r" b="b"/>
              <a:pathLst>
                <a:path w="3103" h="2494" extrusionOk="0">
                  <a:moveTo>
                    <a:pt x="3046" y="1"/>
                  </a:moveTo>
                  <a:lnTo>
                    <a:pt x="0" y="51"/>
                  </a:lnTo>
                  <a:lnTo>
                    <a:pt x="15" y="944"/>
                  </a:lnTo>
                  <a:cubicBezTo>
                    <a:pt x="1" y="1795"/>
                    <a:pt x="688" y="2493"/>
                    <a:pt x="1537" y="2493"/>
                  </a:cubicBezTo>
                  <a:cubicBezTo>
                    <a:pt x="1546" y="2493"/>
                    <a:pt x="1555" y="2493"/>
                    <a:pt x="1564" y="2493"/>
                  </a:cubicBezTo>
                  <a:cubicBezTo>
                    <a:pt x="2424" y="2480"/>
                    <a:pt x="3102" y="1755"/>
                    <a:pt x="3060" y="894"/>
                  </a:cubicBezTo>
                  <a:lnTo>
                    <a:pt x="3046" y="1"/>
                  </a:lnTo>
                  <a:close/>
                </a:path>
              </a:pathLst>
            </a:custGeom>
            <a:solidFill>
              <a:srgbClr val="A8E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4;p31"/>
            <p:cNvSpPr/>
            <p:nvPr/>
          </p:nvSpPr>
          <p:spPr>
            <a:xfrm>
              <a:off x="947650" y="3117150"/>
              <a:ext cx="36900" cy="60300"/>
            </a:xfrm>
            <a:custGeom>
              <a:avLst/>
              <a:gdLst/>
              <a:ahLst/>
              <a:cxnLst/>
              <a:rect l="l" t="t" r="r" b="b"/>
              <a:pathLst>
                <a:path w="1476" h="2412" extrusionOk="0">
                  <a:moveTo>
                    <a:pt x="1436" y="1"/>
                  </a:moveTo>
                  <a:lnTo>
                    <a:pt x="0" y="24"/>
                  </a:lnTo>
                  <a:lnTo>
                    <a:pt x="15" y="917"/>
                  </a:lnTo>
                  <a:cubicBezTo>
                    <a:pt x="32" y="1722"/>
                    <a:pt x="671" y="2376"/>
                    <a:pt x="1476" y="2411"/>
                  </a:cubicBezTo>
                  <a:lnTo>
                    <a:pt x="1436" y="1"/>
                  </a:lnTo>
                  <a:close/>
                </a:path>
              </a:pathLst>
            </a:custGeom>
            <a:solidFill>
              <a:srgbClr val="A8E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5;p31"/>
            <p:cNvSpPr/>
            <p:nvPr/>
          </p:nvSpPr>
          <p:spPr>
            <a:xfrm>
              <a:off x="927950" y="3122100"/>
              <a:ext cx="37050" cy="33325"/>
            </a:xfrm>
            <a:custGeom>
              <a:avLst/>
              <a:gdLst/>
              <a:ahLst/>
              <a:cxnLst/>
              <a:rect l="l" t="t" r="r" b="b"/>
              <a:pathLst>
                <a:path w="1482" h="1333" extrusionOk="0">
                  <a:moveTo>
                    <a:pt x="803" y="210"/>
                  </a:moveTo>
                  <a:cubicBezTo>
                    <a:pt x="1051" y="210"/>
                    <a:pt x="1253" y="409"/>
                    <a:pt x="1257" y="658"/>
                  </a:cubicBezTo>
                  <a:cubicBezTo>
                    <a:pt x="1261" y="908"/>
                    <a:pt x="1062" y="1116"/>
                    <a:pt x="809" y="1121"/>
                  </a:cubicBezTo>
                  <a:lnTo>
                    <a:pt x="671" y="1123"/>
                  </a:lnTo>
                  <a:cubicBezTo>
                    <a:pt x="668" y="1123"/>
                    <a:pt x="666" y="1123"/>
                    <a:pt x="663" y="1123"/>
                  </a:cubicBezTo>
                  <a:cubicBezTo>
                    <a:pt x="414" y="1123"/>
                    <a:pt x="213" y="923"/>
                    <a:pt x="208" y="675"/>
                  </a:cubicBezTo>
                  <a:cubicBezTo>
                    <a:pt x="204" y="423"/>
                    <a:pt x="404" y="217"/>
                    <a:pt x="656" y="213"/>
                  </a:cubicBezTo>
                  <a:lnTo>
                    <a:pt x="795" y="211"/>
                  </a:lnTo>
                  <a:cubicBezTo>
                    <a:pt x="797" y="211"/>
                    <a:pt x="800" y="210"/>
                    <a:pt x="803" y="210"/>
                  </a:cubicBezTo>
                  <a:close/>
                  <a:moveTo>
                    <a:pt x="812" y="0"/>
                  </a:moveTo>
                  <a:cubicBezTo>
                    <a:pt x="805" y="0"/>
                    <a:pt x="799" y="0"/>
                    <a:pt x="793" y="0"/>
                  </a:cubicBezTo>
                  <a:lnTo>
                    <a:pt x="652" y="3"/>
                  </a:lnTo>
                  <a:cubicBezTo>
                    <a:pt x="288" y="13"/>
                    <a:pt x="0" y="314"/>
                    <a:pt x="5" y="677"/>
                  </a:cubicBezTo>
                  <a:cubicBezTo>
                    <a:pt x="11" y="1043"/>
                    <a:pt x="309" y="1333"/>
                    <a:pt x="673" y="1333"/>
                  </a:cubicBezTo>
                  <a:lnTo>
                    <a:pt x="814" y="1331"/>
                  </a:lnTo>
                  <a:cubicBezTo>
                    <a:pt x="1184" y="1329"/>
                    <a:pt x="1482" y="1026"/>
                    <a:pt x="1476" y="654"/>
                  </a:cubicBezTo>
                  <a:cubicBezTo>
                    <a:pt x="1469" y="291"/>
                    <a:pt x="1173" y="0"/>
                    <a:pt x="812" y="0"/>
                  </a:cubicBezTo>
                  <a:close/>
                </a:path>
              </a:pathLst>
            </a:custGeom>
            <a:solidFill>
              <a:srgbClr val="A8E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6;p31"/>
            <p:cNvSpPr/>
            <p:nvPr/>
          </p:nvSpPr>
          <p:spPr>
            <a:xfrm>
              <a:off x="676550" y="3018800"/>
              <a:ext cx="20875" cy="116550"/>
            </a:xfrm>
            <a:custGeom>
              <a:avLst/>
              <a:gdLst/>
              <a:ahLst/>
              <a:cxnLst/>
              <a:rect l="l" t="t" r="r" b="b"/>
              <a:pathLst>
                <a:path w="835" h="4662" extrusionOk="0">
                  <a:moveTo>
                    <a:pt x="419" y="1"/>
                  </a:moveTo>
                  <a:cubicBezTo>
                    <a:pt x="187" y="1"/>
                    <a:pt x="3" y="186"/>
                    <a:pt x="0" y="417"/>
                  </a:cubicBezTo>
                  <a:lnTo>
                    <a:pt x="0" y="4244"/>
                  </a:lnTo>
                  <a:cubicBezTo>
                    <a:pt x="3" y="4475"/>
                    <a:pt x="187" y="4660"/>
                    <a:pt x="419" y="4662"/>
                  </a:cubicBezTo>
                  <a:cubicBezTo>
                    <a:pt x="648" y="4660"/>
                    <a:pt x="835" y="4475"/>
                    <a:pt x="835" y="4244"/>
                  </a:cubicBezTo>
                  <a:lnTo>
                    <a:pt x="835" y="417"/>
                  </a:lnTo>
                  <a:cubicBezTo>
                    <a:pt x="835" y="188"/>
                    <a:pt x="648" y="1"/>
                    <a:pt x="419" y="1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7;p31"/>
            <p:cNvSpPr/>
            <p:nvPr/>
          </p:nvSpPr>
          <p:spPr>
            <a:xfrm>
              <a:off x="696825" y="2989750"/>
              <a:ext cx="20875" cy="116550"/>
            </a:xfrm>
            <a:custGeom>
              <a:avLst/>
              <a:gdLst/>
              <a:ahLst/>
              <a:cxnLst/>
              <a:rect l="l" t="t" r="r" b="b"/>
              <a:pathLst>
                <a:path w="835" h="4662" extrusionOk="0">
                  <a:moveTo>
                    <a:pt x="417" y="1"/>
                  </a:moveTo>
                  <a:cubicBezTo>
                    <a:pt x="188" y="1"/>
                    <a:pt x="1" y="188"/>
                    <a:pt x="1" y="417"/>
                  </a:cubicBezTo>
                  <a:lnTo>
                    <a:pt x="1" y="4244"/>
                  </a:lnTo>
                  <a:cubicBezTo>
                    <a:pt x="1" y="4475"/>
                    <a:pt x="188" y="4660"/>
                    <a:pt x="417" y="4662"/>
                  </a:cubicBezTo>
                  <a:cubicBezTo>
                    <a:pt x="648" y="4660"/>
                    <a:pt x="833" y="4475"/>
                    <a:pt x="835" y="4244"/>
                  </a:cubicBezTo>
                  <a:lnTo>
                    <a:pt x="835" y="417"/>
                  </a:lnTo>
                  <a:cubicBezTo>
                    <a:pt x="833" y="188"/>
                    <a:pt x="648" y="1"/>
                    <a:pt x="417" y="1"/>
                  </a:cubicBezTo>
                  <a:close/>
                </a:path>
              </a:pathLst>
            </a:custGeom>
            <a:solidFill>
              <a:srgbClr val="92A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8;p31"/>
            <p:cNvSpPr/>
            <p:nvPr/>
          </p:nvSpPr>
          <p:spPr>
            <a:xfrm>
              <a:off x="690100" y="3044025"/>
              <a:ext cx="14100" cy="66900"/>
            </a:xfrm>
            <a:custGeom>
              <a:avLst/>
              <a:gdLst/>
              <a:ahLst/>
              <a:cxnLst/>
              <a:rect l="l" t="t" r="r" b="b"/>
              <a:pathLst>
                <a:path w="564" h="2676" extrusionOk="0">
                  <a:moveTo>
                    <a:pt x="282" y="1"/>
                  </a:moveTo>
                  <a:cubicBezTo>
                    <a:pt x="127" y="1"/>
                    <a:pt x="1" y="127"/>
                    <a:pt x="1" y="282"/>
                  </a:cubicBezTo>
                  <a:lnTo>
                    <a:pt x="1" y="2394"/>
                  </a:lnTo>
                  <a:cubicBezTo>
                    <a:pt x="1" y="2550"/>
                    <a:pt x="127" y="2676"/>
                    <a:pt x="282" y="2676"/>
                  </a:cubicBezTo>
                  <a:cubicBezTo>
                    <a:pt x="438" y="2676"/>
                    <a:pt x="564" y="2550"/>
                    <a:pt x="564" y="2394"/>
                  </a:cubicBezTo>
                  <a:lnTo>
                    <a:pt x="564" y="282"/>
                  </a:lnTo>
                  <a:cubicBezTo>
                    <a:pt x="564" y="127"/>
                    <a:pt x="438" y="1"/>
                    <a:pt x="282" y="1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9;p31"/>
            <p:cNvSpPr/>
            <p:nvPr/>
          </p:nvSpPr>
          <p:spPr>
            <a:xfrm>
              <a:off x="668675" y="3098300"/>
              <a:ext cx="51675" cy="84500"/>
            </a:xfrm>
            <a:custGeom>
              <a:avLst/>
              <a:gdLst/>
              <a:ahLst/>
              <a:cxnLst/>
              <a:rect l="l" t="t" r="r" b="b"/>
              <a:pathLst>
                <a:path w="2067" h="3380" extrusionOk="0">
                  <a:moveTo>
                    <a:pt x="0" y="0"/>
                  </a:moveTo>
                  <a:lnTo>
                    <a:pt x="0" y="3380"/>
                  </a:lnTo>
                  <a:lnTo>
                    <a:pt x="2066" y="3380"/>
                  </a:lnTo>
                  <a:lnTo>
                    <a:pt x="2066" y="0"/>
                  </a:lnTo>
                  <a:close/>
                </a:path>
              </a:pathLst>
            </a:custGeom>
            <a:solidFill>
              <a:srgbClr val="E7D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0;p31"/>
            <p:cNvSpPr/>
            <p:nvPr/>
          </p:nvSpPr>
          <p:spPr>
            <a:xfrm>
              <a:off x="781000" y="2986275"/>
              <a:ext cx="24975" cy="139625"/>
            </a:xfrm>
            <a:custGeom>
              <a:avLst/>
              <a:gdLst/>
              <a:ahLst/>
              <a:cxnLst/>
              <a:rect l="l" t="t" r="r" b="b"/>
              <a:pathLst>
                <a:path w="999" h="5585" extrusionOk="0">
                  <a:moveTo>
                    <a:pt x="500" y="1"/>
                  </a:moveTo>
                  <a:cubicBezTo>
                    <a:pt x="225" y="1"/>
                    <a:pt x="2" y="224"/>
                    <a:pt x="0" y="499"/>
                  </a:cubicBezTo>
                  <a:lnTo>
                    <a:pt x="0" y="5087"/>
                  </a:lnTo>
                  <a:cubicBezTo>
                    <a:pt x="2" y="5362"/>
                    <a:pt x="225" y="5585"/>
                    <a:pt x="500" y="5585"/>
                  </a:cubicBezTo>
                  <a:cubicBezTo>
                    <a:pt x="776" y="5585"/>
                    <a:pt x="999" y="5362"/>
                    <a:pt x="999" y="5087"/>
                  </a:cubicBezTo>
                  <a:lnTo>
                    <a:pt x="999" y="499"/>
                  </a:lnTo>
                  <a:cubicBezTo>
                    <a:pt x="996" y="224"/>
                    <a:pt x="774" y="1"/>
                    <a:pt x="500" y="1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1;p31"/>
            <p:cNvSpPr/>
            <p:nvPr/>
          </p:nvSpPr>
          <p:spPr>
            <a:xfrm>
              <a:off x="805275" y="2951450"/>
              <a:ext cx="24975" cy="139675"/>
            </a:xfrm>
            <a:custGeom>
              <a:avLst/>
              <a:gdLst/>
              <a:ahLst/>
              <a:cxnLst/>
              <a:rect l="l" t="t" r="r" b="b"/>
              <a:pathLst>
                <a:path w="999" h="5587" extrusionOk="0">
                  <a:moveTo>
                    <a:pt x="498" y="1"/>
                  </a:moveTo>
                  <a:cubicBezTo>
                    <a:pt x="223" y="3"/>
                    <a:pt x="0" y="225"/>
                    <a:pt x="0" y="501"/>
                  </a:cubicBezTo>
                  <a:lnTo>
                    <a:pt x="0" y="5086"/>
                  </a:lnTo>
                  <a:cubicBezTo>
                    <a:pt x="0" y="5362"/>
                    <a:pt x="223" y="5584"/>
                    <a:pt x="498" y="5587"/>
                  </a:cubicBezTo>
                  <a:cubicBezTo>
                    <a:pt x="774" y="5584"/>
                    <a:pt x="996" y="5362"/>
                    <a:pt x="998" y="5086"/>
                  </a:cubicBezTo>
                  <a:lnTo>
                    <a:pt x="998" y="501"/>
                  </a:lnTo>
                  <a:cubicBezTo>
                    <a:pt x="996" y="225"/>
                    <a:pt x="774" y="3"/>
                    <a:pt x="498" y="1"/>
                  </a:cubicBezTo>
                  <a:close/>
                </a:path>
              </a:pathLst>
            </a:custGeom>
            <a:solidFill>
              <a:srgbClr val="92A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2;p31"/>
            <p:cNvSpPr/>
            <p:nvPr/>
          </p:nvSpPr>
          <p:spPr>
            <a:xfrm>
              <a:off x="797175" y="3016500"/>
              <a:ext cx="16950" cy="80200"/>
            </a:xfrm>
            <a:custGeom>
              <a:avLst/>
              <a:gdLst/>
              <a:ahLst/>
              <a:cxnLst/>
              <a:rect l="l" t="t" r="r" b="b"/>
              <a:pathLst>
                <a:path w="678" h="3208" extrusionOk="0">
                  <a:moveTo>
                    <a:pt x="339" y="0"/>
                  </a:moveTo>
                  <a:cubicBezTo>
                    <a:pt x="152" y="0"/>
                    <a:pt x="1" y="152"/>
                    <a:pt x="1" y="337"/>
                  </a:cubicBezTo>
                  <a:lnTo>
                    <a:pt x="1" y="2869"/>
                  </a:lnTo>
                  <a:cubicBezTo>
                    <a:pt x="1" y="3056"/>
                    <a:pt x="152" y="3205"/>
                    <a:pt x="339" y="3207"/>
                  </a:cubicBezTo>
                  <a:cubicBezTo>
                    <a:pt x="524" y="3205"/>
                    <a:pt x="675" y="3056"/>
                    <a:pt x="677" y="2869"/>
                  </a:cubicBezTo>
                  <a:lnTo>
                    <a:pt x="677" y="337"/>
                  </a:lnTo>
                  <a:cubicBezTo>
                    <a:pt x="675" y="152"/>
                    <a:pt x="524" y="0"/>
                    <a:pt x="339" y="0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3;p31"/>
            <p:cNvSpPr/>
            <p:nvPr/>
          </p:nvSpPr>
          <p:spPr>
            <a:xfrm>
              <a:off x="771550" y="3081550"/>
              <a:ext cx="61900" cy="101250"/>
            </a:xfrm>
            <a:custGeom>
              <a:avLst/>
              <a:gdLst/>
              <a:ahLst/>
              <a:cxnLst/>
              <a:rect l="l" t="t" r="r" b="b"/>
              <a:pathLst>
                <a:path w="2476" h="4050" extrusionOk="0">
                  <a:moveTo>
                    <a:pt x="0" y="0"/>
                  </a:moveTo>
                  <a:lnTo>
                    <a:pt x="0" y="4050"/>
                  </a:lnTo>
                  <a:lnTo>
                    <a:pt x="2476" y="4050"/>
                  </a:lnTo>
                  <a:lnTo>
                    <a:pt x="2476" y="0"/>
                  </a:lnTo>
                  <a:close/>
                </a:path>
              </a:pathLst>
            </a:custGeom>
            <a:solidFill>
              <a:srgbClr val="E7D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4;p31"/>
            <p:cNvSpPr/>
            <p:nvPr/>
          </p:nvSpPr>
          <p:spPr>
            <a:xfrm>
              <a:off x="671250" y="3004000"/>
              <a:ext cx="21025" cy="21025"/>
            </a:xfrm>
            <a:custGeom>
              <a:avLst/>
              <a:gdLst/>
              <a:ahLst/>
              <a:cxnLst/>
              <a:rect l="l" t="t" r="r" b="b"/>
              <a:pathLst>
                <a:path w="841" h="841" extrusionOk="0">
                  <a:moveTo>
                    <a:pt x="420" y="0"/>
                  </a:moveTo>
                  <a:cubicBezTo>
                    <a:pt x="189" y="0"/>
                    <a:pt x="0" y="187"/>
                    <a:pt x="0" y="420"/>
                  </a:cubicBezTo>
                  <a:cubicBezTo>
                    <a:pt x="0" y="652"/>
                    <a:pt x="189" y="841"/>
                    <a:pt x="420" y="841"/>
                  </a:cubicBezTo>
                  <a:cubicBezTo>
                    <a:pt x="654" y="841"/>
                    <a:pt x="841" y="652"/>
                    <a:pt x="841" y="420"/>
                  </a:cubicBezTo>
                  <a:cubicBezTo>
                    <a:pt x="841" y="187"/>
                    <a:pt x="654" y="0"/>
                    <a:pt x="420" y="0"/>
                  </a:cubicBez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5;p31"/>
            <p:cNvSpPr/>
            <p:nvPr/>
          </p:nvSpPr>
          <p:spPr>
            <a:xfrm>
              <a:off x="1661650" y="2997625"/>
              <a:ext cx="27350" cy="177975"/>
            </a:xfrm>
            <a:custGeom>
              <a:avLst/>
              <a:gdLst/>
              <a:ahLst/>
              <a:cxnLst/>
              <a:rect l="l" t="t" r="r" b="b"/>
              <a:pathLst>
                <a:path w="1094" h="7119" extrusionOk="0">
                  <a:moveTo>
                    <a:pt x="1" y="1"/>
                  </a:moveTo>
                  <a:lnTo>
                    <a:pt x="1" y="7119"/>
                  </a:lnTo>
                  <a:lnTo>
                    <a:pt x="1093" y="7119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rgbClr val="76B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6;p31"/>
            <p:cNvSpPr/>
            <p:nvPr/>
          </p:nvSpPr>
          <p:spPr>
            <a:xfrm>
              <a:off x="1698800" y="2998375"/>
              <a:ext cx="27300" cy="177925"/>
            </a:xfrm>
            <a:custGeom>
              <a:avLst/>
              <a:gdLst/>
              <a:ahLst/>
              <a:cxnLst/>
              <a:rect l="l" t="t" r="r" b="b"/>
              <a:pathLst>
                <a:path w="1092" h="7117" extrusionOk="0">
                  <a:moveTo>
                    <a:pt x="0" y="0"/>
                  </a:moveTo>
                  <a:lnTo>
                    <a:pt x="0" y="7116"/>
                  </a:lnTo>
                  <a:lnTo>
                    <a:pt x="1091" y="7116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EFE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7;p31"/>
            <p:cNvSpPr/>
            <p:nvPr/>
          </p:nvSpPr>
          <p:spPr>
            <a:xfrm>
              <a:off x="1625250" y="2999050"/>
              <a:ext cx="27325" cy="177925"/>
            </a:xfrm>
            <a:custGeom>
              <a:avLst/>
              <a:gdLst/>
              <a:ahLst/>
              <a:cxnLst/>
              <a:rect l="l" t="t" r="r" b="b"/>
              <a:pathLst>
                <a:path w="1093" h="7117" extrusionOk="0">
                  <a:moveTo>
                    <a:pt x="0" y="1"/>
                  </a:moveTo>
                  <a:lnTo>
                    <a:pt x="0" y="7116"/>
                  </a:lnTo>
                  <a:lnTo>
                    <a:pt x="1093" y="711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8;p31"/>
            <p:cNvSpPr/>
            <p:nvPr/>
          </p:nvSpPr>
          <p:spPr>
            <a:xfrm>
              <a:off x="1608375" y="3052275"/>
              <a:ext cx="189175" cy="126125"/>
            </a:xfrm>
            <a:custGeom>
              <a:avLst/>
              <a:gdLst/>
              <a:ahLst/>
              <a:cxnLst/>
              <a:rect l="l" t="t" r="r" b="b"/>
              <a:pathLst>
                <a:path w="7567" h="5045" extrusionOk="0">
                  <a:moveTo>
                    <a:pt x="6622" y="1766"/>
                  </a:moveTo>
                  <a:cubicBezTo>
                    <a:pt x="6744" y="1766"/>
                    <a:pt x="6845" y="1867"/>
                    <a:pt x="6845" y="1991"/>
                  </a:cubicBezTo>
                  <a:cubicBezTo>
                    <a:pt x="6845" y="2116"/>
                    <a:pt x="6744" y="2216"/>
                    <a:pt x="6622" y="2216"/>
                  </a:cubicBezTo>
                  <a:cubicBezTo>
                    <a:pt x="6619" y="2216"/>
                    <a:pt x="6617" y="2216"/>
                    <a:pt x="6614" y="2215"/>
                  </a:cubicBezTo>
                  <a:lnTo>
                    <a:pt x="3504" y="2215"/>
                  </a:lnTo>
                  <a:cubicBezTo>
                    <a:pt x="3382" y="2211"/>
                    <a:pt x="3287" y="2113"/>
                    <a:pt x="3287" y="1991"/>
                  </a:cubicBezTo>
                  <a:cubicBezTo>
                    <a:pt x="3287" y="1869"/>
                    <a:pt x="3382" y="1770"/>
                    <a:pt x="3504" y="1766"/>
                  </a:cubicBezTo>
                  <a:lnTo>
                    <a:pt x="6614" y="1766"/>
                  </a:lnTo>
                  <a:cubicBezTo>
                    <a:pt x="6617" y="1766"/>
                    <a:pt x="6619" y="1766"/>
                    <a:pt x="6622" y="1766"/>
                  </a:cubicBezTo>
                  <a:close/>
                  <a:moveTo>
                    <a:pt x="6557" y="2690"/>
                  </a:moveTo>
                  <a:cubicBezTo>
                    <a:pt x="6681" y="2690"/>
                    <a:pt x="6782" y="2791"/>
                    <a:pt x="6782" y="2915"/>
                  </a:cubicBezTo>
                  <a:cubicBezTo>
                    <a:pt x="6782" y="3039"/>
                    <a:pt x="6681" y="3140"/>
                    <a:pt x="6557" y="3140"/>
                  </a:cubicBezTo>
                  <a:lnTo>
                    <a:pt x="3449" y="3140"/>
                  </a:lnTo>
                  <a:cubicBezTo>
                    <a:pt x="3325" y="3140"/>
                    <a:pt x="3224" y="3039"/>
                    <a:pt x="3224" y="2915"/>
                  </a:cubicBezTo>
                  <a:cubicBezTo>
                    <a:pt x="3224" y="2791"/>
                    <a:pt x="3325" y="2690"/>
                    <a:pt x="3449" y="2690"/>
                  </a:cubicBezTo>
                  <a:close/>
                  <a:moveTo>
                    <a:pt x="4624" y="0"/>
                  </a:moveTo>
                  <a:lnTo>
                    <a:pt x="1" y="3867"/>
                  </a:lnTo>
                  <a:lnTo>
                    <a:pt x="1" y="5044"/>
                  </a:lnTo>
                  <a:lnTo>
                    <a:pt x="7566" y="5044"/>
                  </a:lnTo>
                  <a:cubicBezTo>
                    <a:pt x="7566" y="5044"/>
                    <a:pt x="7482" y="0"/>
                    <a:pt x="7566" y="0"/>
                  </a:cubicBezTo>
                  <a:close/>
                </a:path>
              </a:pathLst>
            </a:custGeom>
            <a:solidFill>
              <a:srgbClr val="08281B"/>
            </a:solidFill>
            <a:ln w="675" cap="flat" cmpd="sng">
              <a:solidFill>
                <a:srgbClr val="08281B"/>
              </a:solidFill>
              <a:prstDash val="solid"/>
              <a:miter lim="210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9;p31"/>
            <p:cNvSpPr/>
            <p:nvPr/>
          </p:nvSpPr>
          <p:spPr>
            <a:xfrm>
              <a:off x="1510350" y="3048075"/>
              <a:ext cx="10525" cy="77775"/>
            </a:xfrm>
            <a:custGeom>
              <a:avLst/>
              <a:gdLst/>
              <a:ahLst/>
              <a:cxnLst/>
              <a:rect l="l" t="t" r="r" b="b"/>
              <a:pathLst>
                <a:path w="421" h="3111" extrusionOk="0">
                  <a:moveTo>
                    <a:pt x="210" y="0"/>
                  </a:moveTo>
                  <a:cubicBezTo>
                    <a:pt x="95" y="0"/>
                    <a:pt x="0" y="95"/>
                    <a:pt x="0" y="210"/>
                  </a:cubicBezTo>
                  <a:lnTo>
                    <a:pt x="0" y="2900"/>
                  </a:lnTo>
                  <a:cubicBezTo>
                    <a:pt x="0" y="3016"/>
                    <a:pt x="95" y="3111"/>
                    <a:pt x="210" y="3111"/>
                  </a:cubicBezTo>
                  <a:cubicBezTo>
                    <a:pt x="328" y="3111"/>
                    <a:pt x="420" y="3016"/>
                    <a:pt x="420" y="2900"/>
                  </a:cubicBezTo>
                  <a:lnTo>
                    <a:pt x="420" y="210"/>
                  </a:lnTo>
                  <a:cubicBezTo>
                    <a:pt x="420" y="95"/>
                    <a:pt x="328" y="0"/>
                    <a:pt x="210" y="0"/>
                  </a:cubicBezTo>
                  <a:close/>
                </a:path>
              </a:pathLst>
            </a:custGeom>
            <a:solidFill>
              <a:srgbClr val="DDA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0;p31"/>
            <p:cNvSpPr/>
            <p:nvPr/>
          </p:nvSpPr>
          <p:spPr>
            <a:xfrm>
              <a:off x="1510225" y="3053625"/>
              <a:ext cx="41650" cy="70900"/>
            </a:xfrm>
            <a:custGeom>
              <a:avLst/>
              <a:gdLst/>
              <a:ahLst/>
              <a:cxnLst/>
              <a:rect l="l" t="t" r="r" b="b"/>
              <a:pathLst>
                <a:path w="1666" h="2836" extrusionOk="0">
                  <a:moveTo>
                    <a:pt x="1425" y="1"/>
                  </a:moveTo>
                  <a:cubicBezTo>
                    <a:pt x="1347" y="1"/>
                    <a:pt x="1273" y="44"/>
                    <a:pt x="1237" y="119"/>
                  </a:cubicBezTo>
                  <a:lnTo>
                    <a:pt x="51" y="2533"/>
                  </a:lnTo>
                  <a:cubicBezTo>
                    <a:pt x="1" y="2636"/>
                    <a:pt x="43" y="2763"/>
                    <a:pt x="148" y="2815"/>
                  </a:cubicBezTo>
                  <a:cubicBezTo>
                    <a:pt x="177" y="2829"/>
                    <a:pt x="208" y="2836"/>
                    <a:pt x="238" y="2836"/>
                  </a:cubicBezTo>
                  <a:cubicBezTo>
                    <a:pt x="316" y="2836"/>
                    <a:pt x="391" y="2792"/>
                    <a:pt x="427" y="2718"/>
                  </a:cubicBezTo>
                  <a:lnTo>
                    <a:pt x="1613" y="304"/>
                  </a:lnTo>
                  <a:cubicBezTo>
                    <a:pt x="1665" y="199"/>
                    <a:pt x="1621" y="73"/>
                    <a:pt x="1518" y="22"/>
                  </a:cubicBezTo>
                  <a:cubicBezTo>
                    <a:pt x="1488" y="8"/>
                    <a:pt x="1456" y="1"/>
                    <a:pt x="1425" y="1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1;p31"/>
            <p:cNvSpPr/>
            <p:nvPr/>
          </p:nvSpPr>
          <p:spPr>
            <a:xfrm>
              <a:off x="1499150" y="3097825"/>
              <a:ext cx="50450" cy="83350"/>
            </a:xfrm>
            <a:custGeom>
              <a:avLst/>
              <a:gdLst/>
              <a:ahLst/>
              <a:cxnLst/>
              <a:rect l="l" t="t" r="r" b="b"/>
              <a:pathLst>
                <a:path w="2018" h="3334" extrusionOk="0">
                  <a:moveTo>
                    <a:pt x="0" y="0"/>
                  </a:moveTo>
                  <a:lnTo>
                    <a:pt x="0" y="3334"/>
                  </a:lnTo>
                  <a:lnTo>
                    <a:pt x="2018" y="3334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rgbClr val="A8E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2;p31"/>
            <p:cNvSpPr/>
            <p:nvPr/>
          </p:nvSpPr>
          <p:spPr>
            <a:xfrm>
              <a:off x="1667275" y="3325475"/>
              <a:ext cx="365800" cy="58825"/>
            </a:xfrm>
            <a:custGeom>
              <a:avLst/>
              <a:gdLst/>
              <a:ahLst/>
              <a:cxnLst/>
              <a:rect l="l" t="t" r="r" b="b"/>
              <a:pathLst>
                <a:path w="14632" h="2353" extrusionOk="0">
                  <a:moveTo>
                    <a:pt x="1177" y="0"/>
                  </a:moveTo>
                  <a:cubicBezTo>
                    <a:pt x="528" y="3"/>
                    <a:pt x="2" y="528"/>
                    <a:pt x="0" y="1177"/>
                  </a:cubicBezTo>
                  <a:cubicBezTo>
                    <a:pt x="2" y="1825"/>
                    <a:pt x="528" y="2352"/>
                    <a:pt x="1177" y="2352"/>
                  </a:cubicBezTo>
                  <a:lnTo>
                    <a:pt x="13457" y="2352"/>
                  </a:lnTo>
                  <a:cubicBezTo>
                    <a:pt x="14104" y="2352"/>
                    <a:pt x="14629" y="1825"/>
                    <a:pt x="14631" y="1177"/>
                  </a:cubicBezTo>
                  <a:cubicBezTo>
                    <a:pt x="14631" y="528"/>
                    <a:pt x="14104" y="3"/>
                    <a:pt x="13455" y="0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3;p31"/>
            <p:cNvSpPr/>
            <p:nvPr/>
          </p:nvSpPr>
          <p:spPr>
            <a:xfrm>
              <a:off x="1796200" y="2934850"/>
              <a:ext cx="175725" cy="422225"/>
            </a:xfrm>
            <a:custGeom>
              <a:avLst/>
              <a:gdLst/>
              <a:ahLst/>
              <a:cxnLst/>
              <a:rect l="l" t="t" r="r" b="b"/>
              <a:pathLst>
                <a:path w="7029" h="16889" extrusionOk="0">
                  <a:moveTo>
                    <a:pt x="5566" y="0"/>
                  </a:moveTo>
                  <a:cubicBezTo>
                    <a:pt x="5067" y="0"/>
                    <a:pt x="4558" y="81"/>
                    <a:pt x="4166" y="162"/>
                  </a:cubicBezTo>
                  <a:cubicBezTo>
                    <a:pt x="2808" y="442"/>
                    <a:pt x="1680" y="1306"/>
                    <a:pt x="1056" y="2567"/>
                  </a:cubicBezTo>
                  <a:cubicBezTo>
                    <a:pt x="1" y="4700"/>
                    <a:pt x="1272" y="6969"/>
                    <a:pt x="2485" y="8711"/>
                  </a:cubicBezTo>
                  <a:cubicBezTo>
                    <a:pt x="4023" y="10918"/>
                    <a:pt x="5927" y="14207"/>
                    <a:pt x="2743" y="15962"/>
                  </a:cubicBezTo>
                  <a:lnTo>
                    <a:pt x="7028" y="16889"/>
                  </a:lnTo>
                  <a:lnTo>
                    <a:pt x="7028" y="412"/>
                  </a:lnTo>
                  <a:cubicBezTo>
                    <a:pt x="6670" y="101"/>
                    <a:pt x="6124" y="0"/>
                    <a:pt x="5566" y="0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4;p31"/>
            <p:cNvSpPr/>
            <p:nvPr/>
          </p:nvSpPr>
          <p:spPr>
            <a:xfrm>
              <a:off x="1736575" y="3268725"/>
              <a:ext cx="105100" cy="25250"/>
            </a:xfrm>
            <a:custGeom>
              <a:avLst/>
              <a:gdLst/>
              <a:ahLst/>
              <a:cxnLst/>
              <a:rect l="l" t="t" r="r" b="b"/>
              <a:pathLst>
                <a:path w="4204" h="1010" extrusionOk="0">
                  <a:moveTo>
                    <a:pt x="505" y="1"/>
                  </a:moveTo>
                  <a:cubicBezTo>
                    <a:pt x="227" y="1"/>
                    <a:pt x="2" y="226"/>
                    <a:pt x="0" y="505"/>
                  </a:cubicBezTo>
                  <a:cubicBezTo>
                    <a:pt x="2" y="783"/>
                    <a:pt x="227" y="1007"/>
                    <a:pt x="505" y="1010"/>
                  </a:cubicBezTo>
                  <a:lnTo>
                    <a:pt x="3699" y="1010"/>
                  </a:lnTo>
                  <a:cubicBezTo>
                    <a:pt x="3979" y="1007"/>
                    <a:pt x="4203" y="783"/>
                    <a:pt x="4203" y="505"/>
                  </a:cubicBezTo>
                  <a:cubicBezTo>
                    <a:pt x="4203" y="226"/>
                    <a:pt x="3979" y="1"/>
                    <a:pt x="3699" y="1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5;p31"/>
            <p:cNvSpPr/>
            <p:nvPr/>
          </p:nvSpPr>
          <p:spPr>
            <a:xfrm>
              <a:off x="1782075" y="3275175"/>
              <a:ext cx="61275" cy="86050"/>
            </a:xfrm>
            <a:custGeom>
              <a:avLst/>
              <a:gdLst/>
              <a:ahLst/>
              <a:cxnLst/>
              <a:rect l="l" t="t" r="r" b="b"/>
              <a:pathLst>
                <a:path w="2451" h="3442" extrusionOk="0">
                  <a:moveTo>
                    <a:pt x="286" y="0"/>
                  </a:moveTo>
                  <a:cubicBezTo>
                    <a:pt x="240" y="0"/>
                    <a:pt x="193" y="13"/>
                    <a:pt x="152" y="39"/>
                  </a:cubicBezTo>
                  <a:cubicBezTo>
                    <a:pt x="36" y="113"/>
                    <a:pt x="0" y="262"/>
                    <a:pt x="70" y="380"/>
                  </a:cubicBezTo>
                  <a:lnTo>
                    <a:pt x="1919" y="3322"/>
                  </a:lnTo>
                  <a:cubicBezTo>
                    <a:pt x="1965" y="3395"/>
                    <a:pt x="2045" y="3442"/>
                    <a:pt x="2131" y="3442"/>
                  </a:cubicBezTo>
                  <a:cubicBezTo>
                    <a:pt x="2331" y="3439"/>
                    <a:pt x="2451" y="3223"/>
                    <a:pt x="2346" y="3055"/>
                  </a:cubicBezTo>
                  <a:lnTo>
                    <a:pt x="496" y="113"/>
                  </a:lnTo>
                  <a:cubicBezTo>
                    <a:pt x="448" y="40"/>
                    <a:pt x="367" y="0"/>
                    <a:pt x="286" y="0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6;p31"/>
            <p:cNvSpPr/>
            <p:nvPr/>
          </p:nvSpPr>
          <p:spPr>
            <a:xfrm>
              <a:off x="1927800" y="3268725"/>
              <a:ext cx="105125" cy="25250"/>
            </a:xfrm>
            <a:custGeom>
              <a:avLst/>
              <a:gdLst/>
              <a:ahLst/>
              <a:cxnLst/>
              <a:rect l="l" t="t" r="r" b="b"/>
              <a:pathLst>
                <a:path w="4205" h="1010" extrusionOk="0">
                  <a:moveTo>
                    <a:pt x="505" y="1"/>
                  </a:moveTo>
                  <a:cubicBezTo>
                    <a:pt x="228" y="1"/>
                    <a:pt x="1" y="226"/>
                    <a:pt x="1" y="505"/>
                  </a:cubicBezTo>
                  <a:cubicBezTo>
                    <a:pt x="1" y="783"/>
                    <a:pt x="228" y="1007"/>
                    <a:pt x="505" y="1010"/>
                  </a:cubicBezTo>
                  <a:lnTo>
                    <a:pt x="3700" y="1010"/>
                  </a:lnTo>
                  <a:cubicBezTo>
                    <a:pt x="3977" y="1007"/>
                    <a:pt x="4202" y="783"/>
                    <a:pt x="4204" y="505"/>
                  </a:cubicBezTo>
                  <a:cubicBezTo>
                    <a:pt x="4202" y="226"/>
                    <a:pt x="3977" y="1"/>
                    <a:pt x="3700" y="1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7;p31"/>
            <p:cNvSpPr/>
            <p:nvPr/>
          </p:nvSpPr>
          <p:spPr>
            <a:xfrm>
              <a:off x="1973000" y="3274850"/>
              <a:ext cx="61550" cy="86375"/>
            </a:xfrm>
            <a:custGeom>
              <a:avLst/>
              <a:gdLst/>
              <a:ahLst/>
              <a:cxnLst/>
              <a:rect l="l" t="t" r="r" b="b"/>
              <a:pathLst>
                <a:path w="2462" h="3455" extrusionOk="0">
                  <a:moveTo>
                    <a:pt x="291" y="1"/>
                  </a:moveTo>
                  <a:cubicBezTo>
                    <a:pt x="245" y="1"/>
                    <a:pt x="198" y="13"/>
                    <a:pt x="156" y="40"/>
                  </a:cubicBezTo>
                  <a:cubicBezTo>
                    <a:pt x="36" y="115"/>
                    <a:pt x="0" y="275"/>
                    <a:pt x="80" y="393"/>
                  </a:cubicBezTo>
                  <a:lnTo>
                    <a:pt x="1930" y="3335"/>
                  </a:lnTo>
                  <a:cubicBezTo>
                    <a:pt x="1976" y="3408"/>
                    <a:pt x="2058" y="3455"/>
                    <a:pt x="2144" y="3455"/>
                  </a:cubicBezTo>
                  <a:cubicBezTo>
                    <a:pt x="2341" y="3455"/>
                    <a:pt x="2461" y="3236"/>
                    <a:pt x="2356" y="3068"/>
                  </a:cubicBezTo>
                  <a:lnTo>
                    <a:pt x="509" y="126"/>
                  </a:lnTo>
                  <a:cubicBezTo>
                    <a:pt x="461" y="45"/>
                    <a:pt x="377" y="1"/>
                    <a:pt x="291" y="1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8;p31"/>
            <p:cNvSpPr/>
            <p:nvPr/>
          </p:nvSpPr>
          <p:spPr>
            <a:xfrm>
              <a:off x="1866875" y="3366675"/>
              <a:ext cx="25" cy="388325"/>
            </a:xfrm>
            <a:custGeom>
              <a:avLst/>
              <a:gdLst/>
              <a:ahLst/>
              <a:cxnLst/>
              <a:rect l="l" t="t" r="r" b="b"/>
              <a:pathLst>
                <a:path w="1" h="15533" extrusionOk="0">
                  <a:moveTo>
                    <a:pt x="0" y="0"/>
                  </a:moveTo>
                  <a:lnTo>
                    <a:pt x="0" y="15533"/>
                  </a:lnTo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9;p31"/>
            <p:cNvSpPr/>
            <p:nvPr/>
          </p:nvSpPr>
          <p:spPr>
            <a:xfrm>
              <a:off x="1860575" y="3359100"/>
              <a:ext cx="12625" cy="403475"/>
            </a:xfrm>
            <a:custGeom>
              <a:avLst/>
              <a:gdLst/>
              <a:ahLst/>
              <a:cxnLst/>
              <a:rect l="l" t="t" r="r" b="b"/>
              <a:pathLst>
                <a:path w="505" h="16139" extrusionOk="0">
                  <a:moveTo>
                    <a:pt x="252" y="0"/>
                  </a:moveTo>
                  <a:cubicBezTo>
                    <a:pt x="113" y="0"/>
                    <a:pt x="0" y="135"/>
                    <a:pt x="0" y="303"/>
                  </a:cubicBezTo>
                  <a:lnTo>
                    <a:pt x="0" y="15836"/>
                  </a:lnTo>
                  <a:cubicBezTo>
                    <a:pt x="0" y="16002"/>
                    <a:pt x="113" y="16138"/>
                    <a:pt x="252" y="16138"/>
                  </a:cubicBezTo>
                  <a:cubicBezTo>
                    <a:pt x="391" y="16138"/>
                    <a:pt x="504" y="16002"/>
                    <a:pt x="504" y="15836"/>
                  </a:cubicBezTo>
                  <a:lnTo>
                    <a:pt x="504" y="303"/>
                  </a:lnTo>
                  <a:cubicBezTo>
                    <a:pt x="504" y="135"/>
                    <a:pt x="391" y="0"/>
                    <a:pt x="252" y="0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0;p31"/>
            <p:cNvSpPr/>
            <p:nvPr/>
          </p:nvSpPr>
          <p:spPr>
            <a:xfrm>
              <a:off x="1843750" y="3357000"/>
              <a:ext cx="48350" cy="178600"/>
            </a:xfrm>
            <a:custGeom>
              <a:avLst/>
              <a:gdLst/>
              <a:ahLst/>
              <a:cxnLst/>
              <a:rect l="l" t="t" r="r" b="b"/>
              <a:pathLst>
                <a:path w="1934" h="7144" extrusionOk="0">
                  <a:moveTo>
                    <a:pt x="1" y="0"/>
                  </a:moveTo>
                  <a:lnTo>
                    <a:pt x="1" y="7144"/>
                  </a:lnTo>
                  <a:lnTo>
                    <a:pt x="1934" y="7144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1;p31"/>
            <p:cNvSpPr/>
            <p:nvPr/>
          </p:nvSpPr>
          <p:spPr>
            <a:xfrm>
              <a:off x="1866875" y="3562900"/>
              <a:ext cx="44150" cy="8425"/>
            </a:xfrm>
            <a:custGeom>
              <a:avLst/>
              <a:gdLst/>
              <a:ahLst/>
              <a:cxnLst/>
              <a:rect l="l" t="t" r="r" b="b"/>
              <a:pathLst>
                <a:path w="1766" h="337" extrusionOk="0">
                  <a:moveTo>
                    <a:pt x="0" y="0"/>
                  </a:moveTo>
                  <a:lnTo>
                    <a:pt x="0" y="337"/>
                  </a:lnTo>
                  <a:lnTo>
                    <a:pt x="1765" y="337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2;p31"/>
            <p:cNvSpPr/>
            <p:nvPr/>
          </p:nvSpPr>
          <p:spPr>
            <a:xfrm>
              <a:off x="1742975" y="3684775"/>
              <a:ext cx="243550" cy="77800"/>
            </a:xfrm>
            <a:custGeom>
              <a:avLst/>
              <a:gdLst/>
              <a:ahLst/>
              <a:cxnLst/>
              <a:rect l="l" t="t" r="r" b="b"/>
              <a:pathLst>
                <a:path w="9742" h="3112" extrusionOk="0">
                  <a:moveTo>
                    <a:pt x="4872" y="1"/>
                  </a:moveTo>
                  <a:cubicBezTo>
                    <a:pt x="2718" y="1"/>
                    <a:pt x="856" y="1277"/>
                    <a:pt x="1" y="3111"/>
                  </a:cubicBezTo>
                  <a:lnTo>
                    <a:pt x="379" y="3111"/>
                  </a:lnTo>
                  <a:cubicBezTo>
                    <a:pt x="1209" y="1468"/>
                    <a:pt x="2911" y="339"/>
                    <a:pt x="4872" y="339"/>
                  </a:cubicBezTo>
                  <a:cubicBezTo>
                    <a:pt x="6831" y="339"/>
                    <a:pt x="8535" y="1470"/>
                    <a:pt x="9365" y="3111"/>
                  </a:cubicBezTo>
                  <a:lnTo>
                    <a:pt x="9741" y="3111"/>
                  </a:lnTo>
                  <a:cubicBezTo>
                    <a:pt x="8886" y="1277"/>
                    <a:pt x="7026" y="1"/>
                    <a:pt x="4872" y="1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263;p31"/>
          <p:cNvGrpSpPr/>
          <p:nvPr/>
        </p:nvGrpSpPr>
        <p:grpSpPr>
          <a:xfrm>
            <a:off x="1326524" y="-1998022"/>
            <a:ext cx="1146759" cy="3511891"/>
            <a:chOff x="1326524" y="-1998022"/>
            <a:chExt cx="1146759" cy="3511891"/>
          </a:xfrm>
        </p:grpSpPr>
        <p:grpSp>
          <p:nvGrpSpPr>
            <p:cNvPr id="56" name="Google Shape;264;p31"/>
            <p:cNvGrpSpPr/>
            <p:nvPr/>
          </p:nvGrpSpPr>
          <p:grpSpPr>
            <a:xfrm>
              <a:off x="1326524" y="-1998022"/>
              <a:ext cx="309063" cy="3055436"/>
              <a:chOff x="4360228" y="-1318825"/>
              <a:chExt cx="331826" cy="3280829"/>
            </a:xfrm>
          </p:grpSpPr>
          <p:sp>
            <p:nvSpPr>
              <p:cNvPr id="60" name="Google Shape;265;p31"/>
              <p:cNvSpPr/>
              <p:nvPr/>
            </p:nvSpPr>
            <p:spPr>
              <a:xfrm>
                <a:off x="4360228" y="1273817"/>
                <a:ext cx="331826" cy="688187"/>
              </a:xfrm>
              <a:custGeom>
                <a:avLst/>
                <a:gdLst/>
                <a:ahLst/>
                <a:cxnLst/>
                <a:rect l="l" t="t" r="r" b="b"/>
                <a:pathLst>
                  <a:path w="3868" h="8022" extrusionOk="0">
                    <a:moveTo>
                      <a:pt x="1934" y="0"/>
                    </a:moveTo>
                    <a:cubicBezTo>
                      <a:pt x="870" y="0"/>
                      <a:pt x="0" y="875"/>
                      <a:pt x="0" y="1942"/>
                    </a:cubicBezTo>
                    <a:lnTo>
                      <a:pt x="0" y="8022"/>
                    </a:lnTo>
                    <a:lnTo>
                      <a:pt x="3867" y="8022"/>
                    </a:lnTo>
                    <a:lnTo>
                      <a:pt x="3867" y="1942"/>
                    </a:lnTo>
                    <a:cubicBezTo>
                      <a:pt x="3867" y="875"/>
                      <a:pt x="2997" y="0"/>
                      <a:pt x="1934" y="0"/>
                    </a:cubicBezTo>
                    <a:close/>
                  </a:path>
                </a:pathLst>
              </a:custGeom>
              <a:solidFill>
                <a:srgbClr val="0828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66;p31"/>
              <p:cNvSpPr/>
              <p:nvPr/>
            </p:nvSpPr>
            <p:spPr>
              <a:xfrm>
                <a:off x="4527683" y="-1318825"/>
                <a:ext cx="7464" cy="2595072"/>
              </a:xfrm>
              <a:custGeom>
                <a:avLst/>
                <a:gdLst/>
                <a:ahLst/>
                <a:cxnLst/>
                <a:rect l="l" t="t" r="r" b="b"/>
                <a:pathLst>
                  <a:path w="87" h="30250" extrusionOk="0">
                    <a:moveTo>
                      <a:pt x="1" y="0"/>
                    </a:moveTo>
                    <a:lnTo>
                      <a:pt x="1" y="30250"/>
                    </a:lnTo>
                    <a:lnTo>
                      <a:pt x="87" y="3025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828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267;p31"/>
            <p:cNvGrpSpPr/>
            <p:nvPr/>
          </p:nvGrpSpPr>
          <p:grpSpPr>
            <a:xfrm>
              <a:off x="2164220" y="-1541568"/>
              <a:ext cx="309063" cy="3055436"/>
              <a:chOff x="4360228" y="-1318825"/>
              <a:chExt cx="331826" cy="3280829"/>
            </a:xfrm>
          </p:grpSpPr>
          <p:sp>
            <p:nvSpPr>
              <p:cNvPr id="58" name="Google Shape;268;p31"/>
              <p:cNvSpPr/>
              <p:nvPr/>
            </p:nvSpPr>
            <p:spPr>
              <a:xfrm>
                <a:off x="4360228" y="1273817"/>
                <a:ext cx="331826" cy="688187"/>
              </a:xfrm>
              <a:custGeom>
                <a:avLst/>
                <a:gdLst/>
                <a:ahLst/>
                <a:cxnLst/>
                <a:rect l="l" t="t" r="r" b="b"/>
                <a:pathLst>
                  <a:path w="3868" h="8022" extrusionOk="0">
                    <a:moveTo>
                      <a:pt x="1934" y="0"/>
                    </a:moveTo>
                    <a:cubicBezTo>
                      <a:pt x="870" y="0"/>
                      <a:pt x="0" y="875"/>
                      <a:pt x="0" y="1942"/>
                    </a:cubicBezTo>
                    <a:lnTo>
                      <a:pt x="0" y="8022"/>
                    </a:lnTo>
                    <a:lnTo>
                      <a:pt x="3867" y="8022"/>
                    </a:lnTo>
                    <a:lnTo>
                      <a:pt x="3867" y="1942"/>
                    </a:lnTo>
                    <a:cubicBezTo>
                      <a:pt x="3867" y="875"/>
                      <a:pt x="2997" y="0"/>
                      <a:pt x="1934" y="0"/>
                    </a:cubicBezTo>
                    <a:close/>
                  </a:path>
                </a:pathLst>
              </a:custGeom>
              <a:solidFill>
                <a:srgbClr val="0828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69;p31"/>
              <p:cNvSpPr/>
              <p:nvPr/>
            </p:nvSpPr>
            <p:spPr>
              <a:xfrm>
                <a:off x="4527683" y="-1318825"/>
                <a:ext cx="7464" cy="2595072"/>
              </a:xfrm>
              <a:custGeom>
                <a:avLst/>
                <a:gdLst/>
                <a:ahLst/>
                <a:cxnLst/>
                <a:rect l="l" t="t" r="r" b="b"/>
                <a:pathLst>
                  <a:path w="87" h="30250" extrusionOk="0">
                    <a:moveTo>
                      <a:pt x="1" y="0"/>
                    </a:moveTo>
                    <a:lnTo>
                      <a:pt x="1" y="30250"/>
                    </a:lnTo>
                    <a:lnTo>
                      <a:pt x="87" y="3025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828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" name="Google Shape;214;p31"/>
          <p:cNvSpPr txBox="1">
            <a:spLocks/>
          </p:cNvSpPr>
          <p:nvPr/>
        </p:nvSpPr>
        <p:spPr>
          <a:xfrm>
            <a:off x="658375" y="2663349"/>
            <a:ext cx="3051082" cy="2063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1600" dirty="0">
                <a:latin typeface="Prompt Light" charset="-34"/>
                <a:cs typeface="Prompt Light" charset="-34"/>
              </a:rPr>
              <a:t>You can contact with us by our website or application or you can also came to our company we always here to help our customers gets there needs </a:t>
            </a:r>
          </a:p>
        </p:txBody>
      </p:sp>
      <p:sp>
        <p:nvSpPr>
          <p:cNvPr id="63" name="Google Shape;213;p31"/>
          <p:cNvSpPr txBox="1">
            <a:spLocks noGrp="1"/>
          </p:cNvSpPr>
          <p:nvPr>
            <p:ph type="title"/>
          </p:nvPr>
        </p:nvSpPr>
        <p:spPr>
          <a:xfrm>
            <a:off x="658375" y="1971425"/>
            <a:ext cx="331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us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46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9" name="Google Shape;279;p32"/>
          <p:cNvCxnSpPr/>
          <p:nvPr/>
        </p:nvCxnSpPr>
        <p:spPr>
          <a:xfrm>
            <a:off x="728725" y="2777300"/>
            <a:ext cx="771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0" name="Google Shape;280;p32"/>
          <p:cNvSpPr txBox="1">
            <a:spLocks noGrp="1"/>
          </p:cNvSpPr>
          <p:nvPr>
            <p:ph type="ctrTitle" idx="4294967295"/>
          </p:nvPr>
        </p:nvSpPr>
        <p:spPr>
          <a:xfrm flipH="1">
            <a:off x="1187362" y="2811277"/>
            <a:ext cx="182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Planning </a:t>
            </a:r>
            <a:endParaRPr sz="2000" dirty="0"/>
          </a:p>
        </p:txBody>
      </p:sp>
      <p:sp>
        <p:nvSpPr>
          <p:cNvPr id="281" name="Google Shape;281;p32"/>
          <p:cNvSpPr txBox="1">
            <a:spLocks noGrp="1"/>
          </p:cNvSpPr>
          <p:nvPr>
            <p:ph type="subTitle" idx="4294967295"/>
          </p:nvPr>
        </p:nvSpPr>
        <p:spPr>
          <a:xfrm flipH="1">
            <a:off x="1221500" y="3317334"/>
            <a:ext cx="17529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dk1"/>
                </a:solidFill>
              </a:rPr>
              <a:t>W</a:t>
            </a:r>
            <a:r>
              <a:rPr lang="en" sz="1400" dirty="0">
                <a:solidFill>
                  <a:schemeClr val="dk1"/>
                </a:solidFill>
              </a:rPr>
              <a:t>hat it will do and Haw achieve the Objectives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282" name="Google Shape;282;p32"/>
          <p:cNvSpPr txBox="1">
            <a:spLocks noGrp="1"/>
          </p:cNvSpPr>
          <p:nvPr>
            <p:ph type="ctrTitle" idx="4294967295"/>
          </p:nvPr>
        </p:nvSpPr>
        <p:spPr>
          <a:xfrm flipH="1">
            <a:off x="4519316" y="2816485"/>
            <a:ext cx="182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Influencing </a:t>
            </a:r>
            <a:endParaRPr sz="2000" dirty="0"/>
          </a:p>
        </p:txBody>
      </p:sp>
      <p:sp>
        <p:nvSpPr>
          <p:cNvPr id="283" name="Google Shape;283;p32"/>
          <p:cNvSpPr txBox="1">
            <a:spLocks noGrp="1"/>
          </p:cNvSpPr>
          <p:nvPr>
            <p:ph type="subTitle" idx="4294967295"/>
          </p:nvPr>
        </p:nvSpPr>
        <p:spPr>
          <a:xfrm flipH="1">
            <a:off x="4455249" y="3291830"/>
            <a:ext cx="1950378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G</a:t>
            </a:r>
            <a:r>
              <a:rPr lang="en" sz="1400" dirty="0"/>
              <a:t>uiding the activities of organizing member </a:t>
            </a:r>
            <a:endParaRPr sz="1400"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ctrTitle" idx="4294967295"/>
          </p:nvPr>
        </p:nvSpPr>
        <p:spPr>
          <a:xfrm flipH="1">
            <a:off x="2824939" y="2115888"/>
            <a:ext cx="1824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Organizing</a:t>
            </a:r>
            <a:endParaRPr sz="2000" dirty="0"/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4294967295"/>
          </p:nvPr>
        </p:nvSpPr>
        <p:spPr>
          <a:xfrm flipH="1">
            <a:off x="2859076" y="1562925"/>
            <a:ext cx="1752900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E</a:t>
            </a:r>
            <a:r>
              <a:rPr lang="en" sz="1400" dirty="0"/>
              <a:t>stablishing orderly for resources </a:t>
            </a:r>
            <a:endParaRPr sz="1400" dirty="0"/>
          </a:p>
        </p:txBody>
      </p:sp>
      <p:sp>
        <p:nvSpPr>
          <p:cNvPr id="286" name="Google Shape;286;p32"/>
          <p:cNvSpPr txBox="1">
            <a:spLocks noGrp="1"/>
          </p:cNvSpPr>
          <p:nvPr>
            <p:ph type="ctrTitle" idx="4294967295"/>
          </p:nvPr>
        </p:nvSpPr>
        <p:spPr>
          <a:xfrm flipH="1">
            <a:off x="6192712" y="2145490"/>
            <a:ext cx="1824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</a:t>
            </a:r>
            <a:r>
              <a:rPr lang="en" sz="2000" dirty="0"/>
              <a:t>ontrolling </a:t>
            </a:r>
            <a:endParaRPr sz="2000" dirty="0"/>
          </a:p>
        </p:txBody>
      </p:sp>
      <p:sp>
        <p:nvSpPr>
          <p:cNvPr id="287" name="Google Shape;287;p32"/>
          <p:cNvSpPr txBox="1">
            <a:spLocks noGrp="1"/>
          </p:cNvSpPr>
          <p:nvPr>
            <p:ph type="subTitle" idx="4294967295"/>
          </p:nvPr>
        </p:nvSpPr>
        <p:spPr>
          <a:xfrm flipH="1">
            <a:off x="6226850" y="1592528"/>
            <a:ext cx="1873542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E</a:t>
            </a:r>
            <a:r>
              <a:rPr lang="en" sz="1400" dirty="0"/>
              <a:t>nsuring that an event accures as it was planned </a:t>
            </a:r>
            <a:endParaRPr sz="1400" dirty="0"/>
          </a:p>
        </p:txBody>
      </p:sp>
      <p:cxnSp>
        <p:nvCxnSpPr>
          <p:cNvPr id="288" name="Google Shape;288;p32"/>
          <p:cNvCxnSpPr/>
          <p:nvPr/>
        </p:nvCxnSpPr>
        <p:spPr>
          <a:xfrm rot="10800000">
            <a:off x="2099362" y="2542104"/>
            <a:ext cx="0" cy="23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32"/>
          <p:cNvSpPr txBox="1">
            <a:spLocks noGrp="1"/>
          </p:cNvSpPr>
          <p:nvPr>
            <p:ph type="ctrTitle" idx="4294967295"/>
          </p:nvPr>
        </p:nvSpPr>
        <p:spPr>
          <a:xfrm flipH="1">
            <a:off x="1708200" y="2191997"/>
            <a:ext cx="782400" cy="2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1"/>
                </a:solidFill>
              </a:rPr>
              <a:t>01</a:t>
            </a:r>
            <a:endParaRPr sz="3000" dirty="0">
              <a:solidFill>
                <a:schemeClr val="accent1"/>
              </a:solidFill>
            </a:endParaRPr>
          </a:p>
        </p:txBody>
      </p:sp>
      <p:cxnSp>
        <p:nvCxnSpPr>
          <p:cNvPr id="290" name="Google Shape;290;p32"/>
          <p:cNvCxnSpPr/>
          <p:nvPr/>
        </p:nvCxnSpPr>
        <p:spPr>
          <a:xfrm rot="10800000">
            <a:off x="5430438" y="2542050"/>
            <a:ext cx="0" cy="23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32"/>
          <p:cNvSpPr txBox="1">
            <a:spLocks noGrp="1"/>
          </p:cNvSpPr>
          <p:nvPr>
            <p:ph type="ctrTitle" idx="4294967295"/>
          </p:nvPr>
        </p:nvSpPr>
        <p:spPr>
          <a:xfrm flipH="1">
            <a:off x="5039288" y="2191997"/>
            <a:ext cx="782400" cy="2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1"/>
                </a:solidFill>
              </a:rPr>
              <a:t>03</a:t>
            </a:r>
            <a:endParaRPr sz="3000" dirty="0">
              <a:solidFill>
                <a:schemeClr val="accent1"/>
              </a:solidFill>
            </a:endParaRPr>
          </a:p>
        </p:txBody>
      </p:sp>
      <p:cxnSp>
        <p:nvCxnSpPr>
          <p:cNvPr id="292" name="Google Shape;292;p32"/>
          <p:cNvCxnSpPr/>
          <p:nvPr/>
        </p:nvCxnSpPr>
        <p:spPr>
          <a:xfrm rot="10800000">
            <a:off x="3728300" y="2775400"/>
            <a:ext cx="0" cy="23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3" name="Google Shape;293;p32"/>
          <p:cNvSpPr txBox="1">
            <a:spLocks noGrp="1"/>
          </p:cNvSpPr>
          <p:nvPr>
            <p:ph type="ctrTitle" idx="4294967295"/>
          </p:nvPr>
        </p:nvSpPr>
        <p:spPr>
          <a:xfrm flipH="1">
            <a:off x="3337150" y="3125521"/>
            <a:ext cx="782400" cy="2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02</a:t>
            </a:r>
            <a:endParaRPr sz="3000">
              <a:solidFill>
                <a:schemeClr val="accent5"/>
              </a:solidFill>
            </a:endParaRPr>
          </a:p>
        </p:txBody>
      </p:sp>
      <p:cxnSp>
        <p:nvCxnSpPr>
          <p:cNvPr id="294" name="Google Shape;294;p32"/>
          <p:cNvCxnSpPr/>
          <p:nvPr/>
        </p:nvCxnSpPr>
        <p:spPr>
          <a:xfrm rot="10800000">
            <a:off x="7103250" y="2775400"/>
            <a:ext cx="0" cy="23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32"/>
          <p:cNvSpPr txBox="1">
            <a:spLocks noGrp="1"/>
          </p:cNvSpPr>
          <p:nvPr>
            <p:ph type="ctrTitle" idx="4294967295"/>
          </p:nvPr>
        </p:nvSpPr>
        <p:spPr>
          <a:xfrm flipH="1">
            <a:off x="6712100" y="3125521"/>
            <a:ext cx="782400" cy="2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5"/>
                </a:solidFill>
              </a:rPr>
              <a:t>04</a:t>
            </a:r>
            <a:endParaRPr sz="30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/>
          <p:nvPr/>
        </p:nvSpPr>
        <p:spPr>
          <a:xfrm rot="6093747">
            <a:off x="7236752" y="1433114"/>
            <a:ext cx="1333128" cy="1382928"/>
          </a:xfrm>
          <a:custGeom>
            <a:avLst/>
            <a:gdLst/>
            <a:ahLst/>
            <a:cxnLst/>
            <a:rect l="l" t="t" r="r" b="b"/>
            <a:pathLst>
              <a:path w="78408" h="69116" extrusionOk="0">
                <a:moveTo>
                  <a:pt x="43489" y="0"/>
                </a:moveTo>
                <a:cubicBezTo>
                  <a:pt x="35019" y="0"/>
                  <a:pt x="26940" y="4311"/>
                  <a:pt x="18983" y="7707"/>
                </a:cubicBezTo>
                <a:cubicBezTo>
                  <a:pt x="12115" y="10634"/>
                  <a:pt x="5360" y="14980"/>
                  <a:pt x="2253" y="21780"/>
                </a:cubicBezTo>
                <a:cubicBezTo>
                  <a:pt x="339" y="25969"/>
                  <a:pt x="1" y="30787"/>
                  <a:pt x="564" y="35359"/>
                </a:cubicBezTo>
                <a:cubicBezTo>
                  <a:pt x="1600" y="43510"/>
                  <a:pt x="5360" y="51076"/>
                  <a:pt x="11215" y="56863"/>
                </a:cubicBezTo>
                <a:cubicBezTo>
                  <a:pt x="16439" y="61997"/>
                  <a:pt x="23171" y="65487"/>
                  <a:pt x="30242" y="67446"/>
                </a:cubicBezTo>
                <a:cubicBezTo>
                  <a:pt x="34210" y="68549"/>
                  <a:pt x="38394" y="69115"/>
                  <a:pt x="42583" y="69115"/>
                </a:cubicBezTo>
                <a:cubicBezTo>
                  <a:pt x="54821" y="69115"/>
                  <a:pt x="67094" y="64280"/>
                  <a:pt x="74106" y="53846"/>
                </a:cubicBezTo>
                <a:cubicBezTo>
                  <a:pt x="76628" y="50108"/>
                  <a:pt x="78407" y="45537"/>
                  <a:pt x="77439" y="41123"/>
                </a:cubicBezTo>
                <a:cubicBezTo>
                  <a:pt x="76178" y="35291"/>
                  <a:pt x="70909" y="31868"/>
                  <a:pt x="66901" y="27950"/>
                </a:cubicBezTo>
                <a:cubicBezTo>
                  <a:pt x="60438" y="21645"/>
                  <a:pt x="62149" y="17097"/>
                  <a:pt x="59650" y="9170"/>
                </a:cubicBezTo>
                <a:cubicBezTo>
                  <a:pt x="58434" y="5297"/>
                  <a:pt x="54876" y="2550"/>
                  <a:pt x="51048" y="1244"/>
                </a:cubicBezTo>
                <a:cubicBezTo>
                  <a:pt x="48490" y="371"/>
                  <a:pt x="45973" y="0"/>
                  <a:pt x="4348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8000">
                <a:schemeClr val="lt1"/>
              </a:gs>
              <a:gs pos="100000">
                <a:schemeClr val="l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4" name="Google Shape;324;p34"/>
          <p:cNvPicPr preferRelativeResize="0"/>
          <p:nvPr/>
        </p:nvPicPr>
        <p:blipFill rotWithShape="1">
          <a:blip r:embed="rId3">
            <a:alphaModFix/>
          </a:blip>
          <a:srcRect l="8315" t="5915" b="5924"/>
          <a:stretch/>
        </p:blipFill>
        <p:spPr>
          <a:xfrm>
            <a:off x="7020272" y="1275606"/>
            <a:ext cx="1872206" cy="1738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25" name="Google Shape;325;p34"/>
          <p:cNvPicPr preferRelativeResize="0"/>
          <p:nvPr/>
        </p:nvPicPr>
        <p:blipFill rotWithShape="1">
          <a:blip r:embed="rId4">
            <a:alphaModFix/>
          </a:blip>
          <a:srcRect l="6330" t="11839" r="20899"/>
          <a:stretch/>
        </p:blipFill>
        <p:spPr>
          <a:xfrm>
            <a:off x="6093336" y="3307780"/>
            <a:ext cx="1705200" cy="1738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26" name="Google Shape;326;p34"/>
          <p:cNvSpPr txBox="1">
            <a:spLocks noGrp="1"/>
          </p:cNvSpPr>
          <p:nvPr>
            <p:ph type="title" idx="4"/>
          </p:nvPr>
        </p:nvSpPr>
        <p:spPr>
          <a:xfrm>
            <a:off x="5129860" y="28218"/>
            <a:ext cx="35955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Planning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712" y="699542"/>
            <a:ext cx="5616624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lvl="0" indent="-285750">
              <a:buFont typeface="Courier New" pitchFamily="49" charset="0"/>
              <a:buChar char="o"/>
            </a:pPr>
            <a:r>
              <a:rPr lang="en-US" sz="1600" dirty="0">
                <a:latin typeface="Prompt Light" charset="-34"/>
                <a:cs typeface="Prompt Light" charset="-34"/>
              </a:rPr>
              <a:t>Design and make furniture. We use comfortable and high-quality materials.</a:t>
            </a:r>
          </a:p>
          <a:p>
            <a:pPr marL="285750" lvl="0" indent="-285750">
              <a:buFont typeface="Courier New" pitchFamily="49" charset="0"/>
              <a:buChar char="o"/>
            </a:pPr>
            <a:endParaRPr lang="en-US" sz="1600" dirty="0">
              <a:latin typeface="Prompt Light" charset="-34"/>
              <a:cs typeface="Prompt Light" charset="-34"/>
            </a:endParaRP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600" dirty="0">
                <a:latin typeface="Prompt Light" charset="-34"/>
                <a:cs typeface="Prompt Light" charset="-34"/>
              </a:rPr>
              <a:t> Our materials are eco-friendly (we use reclaimed or recycled materials, like wood, glass and iron to create sustainable furniture). </a:t>
            </a:r>
          </a:p>
          <a:p>
            <a:pPr marL="285750" lvl="0" indent="-285750">
              <a:buFont typeface="Courier New" pitchFamily="49" charset="0"/>
              <a:buChar char="o"/>
            </a:pPr>
            <a:endParaRPr lang="en-US" sz="1600" dirty="0">
              <a:latin typeface="Prompt Light" charset="-34"/>
              <a:cs typeface="Prompt Light" charset="-34"/>
            </a:endParaRP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600" dirty="0">
                <a:latin typeface="Prompt Light" charset="-34"/>
                <a:cs typeface="Prompt Light" charset="-34"/>
              </a:rPr>
              <a:t>achieve profit of 700,000 L.E. in the first five years. </a:t>
            </a:r>
          </a:p>
          <a:p>
            <a:pPr marL="285750" lvl="0" indent="-285750">
              <a:buFont typeface="Courier New" pitchFamily="49" charset="0"/>
              <a:buChar char="o"/>
            </a:pPr>
            <a:endParaRPr lang="en-US" sz="1600" dirty="0">
              <a:latin typeface="Prompt Light" charset="-34"/>
              <a:cs typeface="Prompt Light" charset="-34"/>
            </a:endParaRP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600" dirty="0">
                <a:latin typeface="Prompt Light" charset="-34"/>
                <a:cs typeface="Prompt Light" charset="-34"/>
              </a:rPr>
              <a:t>Workers work 30 hours weekly. </a:t>
            </a:r>
          </a:p>
          <a:p>
            <a:pPr marL="285750" lvl="0" indent="-285750">
              <a:buFont typeface="Courier New" pitchFamily="49" charset="0"/>
              <a:buChar char="o"/>
            </a:pPr>
            <a:endParaRPr lang="en-US" sz="1600" dirty="0">
              <a:latin typeface="Prompt Light" charset="-34"/>
              <a:cs typeface="Prompt Light" charset="-34"/>
            </a:endParaRP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600" dirty="0">
                <a:latin typeface="Prompt Light" charset="-34"/>
                <a:cs typeface="Prompt Light" charset="-34"/>
              </a:rPr>
              <a:t>Using social media for marketing.</a:t>
            </a:r>
          </a:p>
          <a:p>
            <a:pPr marL="285750" lvl="0" indent="-285750">
              <a:buFont typeface="Courier New" pitchFamily="49" charset="0"/>
              <a:buChar char="o"/>
            </a:pPr>
            <a:endParaRPr lang="en-US" sz="1600" dirty="0">
              <a:latin typeface="Prompt Light" charset="-34"/>
              <a:cs typeface="Prompt Light" charset="-34"/>
            </a:endParaRP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600" dirty="0">
                <a:latin typeface="Prompt Light" charset="-34"/>
                <a:cs typeface="Prompt Light" charset="-34"/>
              </a:rPr>
              <a:t>Develop an innovative web site and application.</a:t>
            </a:r>
          </a:p>
          <a:p>
            <a:pPr marL="285750" lvl="0" indent="-285750">
              <a:buFont typeface="Courier New" pitchFamily="49" charset="0"/>
              <a:buChar char="o"/>
            </a:pPr>
            <a:endParaRPr lang="en-US" sz="1600" dirty="0">
              <a:latin typeface="Prompt Light" charset="-34"/>
              <a:cs typeface="Prompt Light" charset="-34"/>
            </a:endParaRP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1600" dirty="0">
                <a:latin typeface="Prompt Light" charset="-34"/>
                <a:cs typeface="Prompt Light" charset="-34"/>
              </a:rPr>
              <a:t>We use business Incubator.</a:t>
            </a:r>
          </a:p>
          <a:p>
            <a:endParaRPr lang="ar-E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7"/>
          <p:cNvSpPr/>
          <p:nvPr/>
        </p:nvSpPr>
        <p:spPr>
          <a:xfrm>
            <a:off x="-198675" y="-754202"/>
            <a:ext cx="5808851" cy="6133882"/>
          </a:xfrm>
          <a:custGeom>
            <a:avLst/>
            <a:gdLst/>
            <a:ahLst/>
            <a:cxnLst/>
            <a:rect l="l" t="t" r="r" b="b"/>
            <a:pathLst>
              <a:path w="85230" h="89999" extrusionOk="0">
                <a:moveTo>
                  <a:pt x="30790" y="1"/>
                </a:moveTo>
                <a:cubicBezTo>
                  <a:pt x="26683" y="1"/>
                  <a:pt x="22383" y="776"/>
                  <a:pt x="18149" y="2158"/>
                </a:cubicBezTo>
                <a:lnTo>
                  <a:pt x="17902" y="2225"/>
                </a:lnTo>
                <a:cubicBezTo>
                  <a:pt x="12588" y="4004"/>
                  <a:pt x="7679" y="7427"/>
                  <a:pt x="4999" y="12313"/>
                </a:cubicBezTo>
                <a:cubicBezTo>
                  <a:pt x="0" y="21433"/>
                  <a:pt x="2995" y="31881"/>
                  <a:pt x="4233" y="41541"/>
                </a:cubicBezTo>
                <a:cubicBezTo>
                  <a:pt x="4796" y="45910"/>
                  <a:pt x="5179" y="50391"/>
                  <a:pt x="4391" y="54759"/>
                </a:cubicBezTo>
                <a:cubicBezTo>
                  <a:pt x="3490" y="59735"/>
                  <a:pt x="811" y="64419"/>
                  <a:pt x="1419" y="69598"/>
                </a:cubicBezTo>
                <a:cubicBezTo>
                  <a:pt x="2184" y="76061"/>
                  <a:pt x="7949" y="80767"/>
                  <a:pt x="13758" y="83739"/>
                </a:cubicBezTo>
                <a:cubicBezTo>
                  <a:pt x="21656" y="87766"/>
                  <a:pt x="31145" y="89998"/>
                  <a:pt x="40596" y="89998"/>
                </a:cubicBezTo>
                <a:cubicBezTo>
                  <a:pt x="54238" y="89998"/>
                  <a:pt x="67800" y="85348"/>
                  <a:pt x="76380" y="74732"/>
                </a:cubicBezTo>
                <a:cubicBezTo>
                  <a:pt x="83428" y="65995"/>
                  <a:pt x="85229" y="52552"/>
                  <a:pt x="78497" y="43568"/>
                </a:cubicBezTo>
                <a:cubicBezTo>
                  <a:pt x="74646" y="38434"/>
                  <a:pt x="68837" y="35506"/>
                  <a:pt x="63928" y="31588"/>
                </a:cubicBezTo>
                <a:cubicBezTo>
                  <a:pt x="57758" y="26702"/>
                  <a:pt x="55821" y="20870"/>
                  <a:pt x="52736" y="13844"/>
                </a:cubicBezTo>
                <a:cubicBezTo>
                  <a:pt x="48381" y="3963"/>
                  <a:pt x="40075" y="1"/>
                  <a:pt x="307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8000">
                <a:schemeClr val="lt1"/>
              </a:gs>
              <a:gs pos="100000">
                <a:schemeClr val="l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47"/>
          <p:cNvSpPr txBox="1">
            <a:spLocks noGrp="1"/>
          </p:cNvSpPr>
          <p:nvPr>
            <p:ph type="subTitle" idx="1"/>
          </p:nvPr>
        </p:nvSpPr>
        <p:spPr>
          <a:xfrm flipH="1">
            <a:off x="5724128" y="2540761"/>
            <a:ext cx="3210703" cy="19531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/>
            <a:r>
              <a:rPr lang="en-US" dirty="0"/>
              <a:t>provides the application to our customers imagining the design of our furniture applied in their home so that you can see your future home at the realty before buying anything </a:t>
            </a:r>
            <a:endParaRPr dirty="0"/>
          </a:p>
        </p:txBody>
      </p:sp>
      <p:grpSp>
        <p:nvGrpSpPr>
          <p:cNvPr id="1026" name="Google Shape;1026;p47"/>
          <p:cNvGrpSpPr/>
          <p:nvPr/>
        </p:nvGrpSpPr>
        <p:grpSpPr>
          <a:xfrm>
            <a:off x="1153225" y="1597649"/>
            <a:ext cx="3842140" cy="3019074"/>
            <a:chOff x="1153225" y="1597649"/>
            <a:chExt cx="3842140" cy="3019074"/>
          </a:xfrm>
        </p:grpSpPr>
        <p:grpSp>
          <p:nvGrpSpPr>
            <p:cNvPr id="1027" name="Google Shape;1027;p47"/>
            <p:cNvGrpSpPr/>
            <p:nvPr/>
          </p:nvGrpSpPr>
          <p:grpSpPr>
            <a:xfrm>
              <a:off x="1153225" y="1597649"/>
              <a:ext cx="3842140" cy="3019074"/>
              <a:chOff x="238125" y="1676700"/>
              <a:chExt cx="2045650" cy="1779275"/>
            </a:xfrm>
          </p:grpSpPr>
          <p:sp>
            <p:nvSpPr>
              <p:cNvPr id="1028" name="Google Shape;1028;p47"/>
              <p:cNvSpPr/>
              <p:nvPr/>
            </p:nvSpPr>
            <p:spPr>
              <a:xfrm>
                <a:off x="1006875" y="3190025"/>
                <a:ext cx="508150" cy="247100"/>
              </a:xfrm>
              <a:custGeom>
                <a:avLst/>
                <a:gdLst/>
                <a:ahLst/>
                <a:cxnLst/>
                <a:rect l="l" t="t" r="r" b="b"/>
                <a:pathLst>
                  <a:path w="20326" h="9884" extrusionOk="0">
                    <a:moveTo>
                      <a:pt x="2967" y="0"/>
                    </a:moveTo>
                    <a:lnTo>
                      <a:pt x="0" y="9884"/>
                    </a:lnTo>
                    <a:lnTo>
                      <a:pt x="20325" y="9884"/>
                    </a:lnTo>
                    <a:lnTo>
                      <a:pt x="173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7"/>
              <p:cNvSpPr/>
              <p:nvPr/>
            </p:nvSpPr>
            <p:spPr>
              <a:xfrm>
                <a:off x="1021625" y="3190025"/>
                <a:ext cx="452425" cy="197525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7901" extrusionOk="0">
                    <a:moveTo>
                      <a:pt x="2377" y="0"/>
                    </a:moveTo>
                    <a:lnTo>
                      <a:pt x="0" y="7901"/>
                    </a:lnTo>
                    <a:cubicBezTo>
                      <a:pt x="6032" y="6753"/>
                      <a:pt x="12064" y="5557"/>
                      <a:pt x="18096" y="4442"/>
                    </a:cubicBezTo>
                    <a:lnTo>
                      <a:pt x="167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7"/>
              <p:cNvSpPr/>
              <p:nvPr/>
            </p:nvSpPr>
            <p:spPr>
              <a:xfrm>
                <a:off x="968750" y="3417450"/>
                <a:ext cx="584375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23375" h="1541" extrusionOk="0">
                    <a:moveTo>
                      <a:pt x="492" y="0"/>
                    </a:moveTo>
                    <a:cubicBezTo>
                      <a:pt x="214" y="0"/>
                      <a:pt x="1" y="230"/>
                      <a:pt x="1" y="492"/>
                    </a:cubicBezTo>
                    <a:lnTo>
                      <a:pt x="1" y="1541"/>
                    </a:lnTo>
                    <a:lnTo>
                      <a:pt x="23375" y="1541"/>
                    </a:lnTo>
                    <a:lnTo>
                      <a:pt x="23375" y="492"/>
                    </a:lnTo>
                    <a:cubicBezTo>
                      <a:pt x="23375" y="213"/>
                      <a:pt x="23145" y="0"/>
                      <a:pt x="228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7"/>
              <p:cNvSpPr/>
              <p:nvPr/>
            </p:nvSpPr>
            <p:spPr>
              <a:xfrm>
                <a:off x="238125" y="1777900"/>
                <a:ext cx="2045650" cy="14613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8452" extrusionOk="0">
                    <a:moveTo>
                      <a:pt x="1574" y="1"/>
                    </a:moveTo>
                    <a:cubicBezTo>
                      <a:pt x="705" y="1"/>
                      <a:pt x="0" y="689"/>
                      <a:pt x="0" y="1558"/>
                    </a:cubicBezTo>
                    <a:lnTo>
                      <a:pt x="0" y="56895"/>
                    </a:lnTo>
                    <a:cubicBezTo>
                      <a:pt x="0" y="57764"/>
                      <a:pt x="705" y="58452"/>
                      <a:pt x="1574" y="58452"/>
                    </a:cubicBezTo>
                    <a:lnTo>
                      <a:pt x="80252" y="58452"/>
                    </a:lnTo>
                    <a:cubicBezTo>
                      <a:pt x="81121" y="58452"/>
                      <a:pt x="81826" y="57764"/>
                      <a:pt x="81826" y="56895"/>
                    </a:cubicBezTo>
                    <a:lnTo>
                      <a:pt x="81826" y="1558"/>
                    </a:lnTo>
                    <a:cubicBezTo>
                      <a:pt x="81826" y="689"/>
                      <a:pt x="81121" y="1"/>
                      <a:pt x="802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7"/>
              <p:cNvSpPr/>
              <p:nvPr/>
            </p:nvSpPr>
            <p:spPr>
              <a:xfrm>
                <a:off x="238125" y="1676700"/>
                <a:ext cx="2045650" cy="13904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5616" extrusionOk="0">
                    <a:moveTo>
                      <a:pt x="2836" y="0"/>
                    </a:moveTo>
                    <a:cubicBezTo>
                      <a:pt x="1279" y="0"/>
                      <a:pt x="0" y="1279"/>
                      <a:pt x="0" y="2836"/>
                    </a:cubicBezTo>
                    <a:lnTo>
                      <a:pt x="0" y="55616"/>
                    </a:lnTo>
                    <a:lnTo>
                      <a:pt x="81826" y="55616"/>
                    </a:lnTo>
                    <a:lnTo>
                      <a:pt x="81826" y="2836"/>
                    </a:lnTo>
                    <a:cubicBezTo>
                      <a:pt x="81826" y="1279"/>
                      <a:pt x="80547" y="0"/>
                      <a:pt x="78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7"/>
              <p:cNvSpPr/>
              <p:nvPr/>
            </p:nvSpPr>
            <p:spPr>
              <a:xfrm>
                <a:off x="346300" y="1773800"/>
                <a:ext cx="1829300" cy="1140050"/>
              </a:xfrm>
              <a:custGeom>
                <a:avLst/>
                <a:gdLst/>
                <a:ahLst/>
                <a:cxnLst/>
                <a:rect l="l" t="t" r="r" b="b"/>
                <a:pathLst>
                  <a:path w="73172" h="45602" extrusionOk="0">
                    <a:moveTo>
                      <a:pt x="426" y="1"/>
                    </a:moveTo>
                    <a:cubicBezTo>
                      <a:pt x="197" y="1"/>
                      <a:pt x="0" y="181"/>
                      <a:pt x="0" y="411"/>
                    </a:cubicBezTo>
                    <a:lnTo>
                      <a:pt x="0" y="45175"/>
                    </a:lnTo>
                    <a:cubicBezTo>
                      <a:pt x="0" y="45405"/>
                      <a:pt x="197" y="45601"/>
                      <a:pt x="426" y="45601"/>
                    </a:cubicBezTo>
                    <a:lnTo>
                      <a:pt x="72745" y="45601"/>
                    </a:lnTo>
                    <a:cubicBezTo>
                      <a:pt x="72975" y="45601"/>
                      <a:pt x="73171" y="45405"/>
                      <a:pt x="73171" y="45175"/>
                    </a:cubicBezTo>
                    <a:lnTo>
                      <a:pt x="73171" y="411"/>
                    </a:lnTo>
                    <a:cubicBezTo>
                      <a:pt x="73171" y="181"/>
                      <a:pt x="72975" y="1"/>
                      <a:pt x="72745" y="1"/>
                    </a:cubicBezTo>
                    <a:close/>
                  </a:path>
                </a:pathLst>
              </a:custGeom>
              <a:solidFill>
                <a:srgbClr val="F46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7"/>
              <p:cNvSpPr/>
              <p:nvPr/>
            </p:nvSpPr>
            <p:spPr>
              <a:xfrm>
                <a:off x="1244550" y="1708650"/>
                <a:ext cx="28700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997" extrusionOk="0">
                    <a:moveTo>
                      <a:pt x="656" y="1"/>
                    </a:moveTo>
                    <a:cubicBezTo>
                      <a:pt x="213" y="1"/>
                      <a:pt x="0" y="541"/>
                      <a:pt x="312" y="853"/>
                    </a:cubicBezTo>
                    <a:cubicBezTo>
                      <a:pt x="411" y="952"/>
                      <a:pt x="532" y="996"/>
                      <a:pt x="650" y="996"/>
                    </a:cubicBezTo>
                    <a:cubicBezTo>
                      <a:pt x="904" y="996"/>
                      <a:pt x="1147" y="794"/>
                      <a:pt x="1147" y="492"/>
                    </a:cubicBezTo>
                    <a:cubicBezTo>
                      <a:pt x="1147" y="230"/>
                      <a:pt x="934" y="1"/>
                      <a:pt x="6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5" name="Google Shape;1035;p47"/>
            <p:cNvSpPr/>
            <p:nvPr/>
          </p:nvSpPr>
          <p:spPr>
            <a:xfrm>
              <a:off x="3014150" y="4032725"/>
              <a:ext cx="120300" cy="1203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7" name="Google Shape;1037;p47"/>
          <p:cNvSpPr txBox="1">
            <a:spLocks noGrp="1"/>
          </p:cNvSpPr>
          <p:nvPr>
            <p:ph type="title"/>
          </p:nvPr>
        </p:nvSpPr>
        <p:spPr>
          <a:xfrm>
            <a:off x="4139952" y="411510"/>
            <a:ext cx="4604315" cy="1656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/>
            <a:r>
              <a:rPr lang="en-US" sz="3200" dirty="0"/>
              <a:t>application uses AR (augmented reality) technology</a:t>
            </a:r>
            <a:endParaRPr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37" y="1762408"/>
            <a:ext cx="3480119" cy="193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9"/>
          <p:cNvSpPr txBox="1">
            <a:spLocks noGrp="1"/>
          </p:cNvSpPr>
          <p:nvPr>
            <p:ph type="title"/>
          </p:nvPr>
        </p:nvSpPr>
        <p:spPr>
          <a:xfrm>
            <a:off x="4872767" y="306691"/>
            <a:ext cx="4177718" cy="1222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See your furniture in virtual reality</a:t>
            </a:r>
            <a:endParaRPr dirty="0"/>
          </a:p>
        </p:txBody>
      </p:sp>
      <p:grpSp>
        <p:nvGrpSpPr>
          <p:cNvPr id="1091" name="Google Shape;1091;p49"/>
          <p:cNvGrpSpPr/>
          <p:nvPr/>
        </p:nvGrpSpPr>
        <p:grpSpPr>
          <a:xfrm>
            <a:off x="2332437" y="2531641"/>
            <a:ext cx="2326537" cy="850980"/>
            <a:chOff x="4342525" y="1945075"/>
            <a:chExt cx="1856625" cy="679100"/>
          </a:xfrm>
        </p:grpSpPr>
        <p:sp>
          <p:nvSpPr>
            <p:cNvPr id="1092" name="Google Shape;1092;p49"/>
            <p:cNvSpPr/>
            <p:nvPr/>
          </p:nvSpPr>
          <p:spPr>
            <a:xfrm>
              <a:off x="4446425" y="1970800"/>
              <a:ext cx="1667450" cy="65500"/>
            </a:xfrm>
            <a:custGeom>
              <a:avLst/>
              <a:gdLst/>
              <a:ahLst/>
              <a:cxnLst/>
              <a:rect l="l" t="t" r="r" b="b"/>
              <a:pathLst>
                <a:path w="66698" h="2620" extrusionOk="0">
                  <a:moveTo>
                    <a:pt x="0" y="1"/>
                  </a:moveTo>
                  <a:lnTo>
                    <a:pt x="0" y="2619"/>
                  </a:lnTo>
                  <a:lnTo>
                    <a:pt x="66698" y="2619"/>
                  </a:lnTo>
                  <a:lnTo>
                    <a:pt x="66698" y="1"/>
                  </a:lnTo>
                  <a:close/>
                </a:path>
              </a:pathLst>
            </a:custGeom>
            <a:solidFill>
              <a:srgbClr val="DDA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4390325" y="1945075"/>
              <a:ext cx="81375" cy="679100"/>
            </a:xfrm>
            <a:custGeom>
              <a:avLst/>
              <a:gdLst/>
              <a:ahLst/>
              <a:cxnLst/>
              <a:rect l="l" t="t" r="r" b="b"/>
              <a:pathLst>
                <a:path w="3255" h="27164" extrusionOk="0">
                  <a:moveTo>
                    <a:pt x="318" y="0"/>
                  </a:moveTo>
                  <a:lnTo>
                    <a:pt x="1" y="27163"/>
                  </a:lnTo>
                  <a:lnTo>
                    <a:pt x="954" y="27163"/>
                  </a:lnTo>
                  <a:lnTo>
                    <a:pt x="3255" y="712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DDA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6040450" y="1945075"/>
              <a:ext cx="81250" cy="679100"/>
            </a:xfrm>
            <a:custGeom>
              <a:avLst/>
              <a:gdLst/>
              <a:ahLst/>
              <a:cxnLst/>
              <a:rect l="l" t="t" r="r" b="b"/>
              <a:pathLst>
                <a:path w="3250" h="27164" extrusionOk="0">
                  <a:moveTo>
                    <a:pt x="2937" y="0"/>
                  </a:moveTo>
                  <a:lnTo>
                    <a:pt x="0" y="712"/>
                  </a:lnTo>
                  <a:lnTo>
                    <a:pt x="2301" y="27163"/>
                  </a:lnTo>
                  <a:lnTo>
                    <a:pt x="3250" y="27163"/>
                  </a:lnTo>
                  <a:lnTo>
                    <a:pt x="2937" y="0"/>
                  </a:lnTo>
                  <a:close/>
                </a:path>
              </a:pathLst>
            </a:custGeom>
            <a:solidFill>
              <a:srgbClr val="DDA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4390325" y="1945075"/>
              <a:ext cx="81375" cy="679100"/>
            </a:xfrm>
            <a:custGeom>
              <a:avLst/>
              <a:gdLst/>
              <a:ahLst/>
              <a:cxnLst/>
              <a:rect l="l" t="t" r="r" b="b"/>
              <a:pathLst>
                <a:path w="3255" h="27164" extrusionOk="0">
                  <a:moveTo>
                    <a:pt x="318" y="0"/>
                  </a:moveTo>
                  <a:lnTo>
                    <a:pt x="1" y="27163"/>
                  </a:lnTo>
                  <a:lnTo>
                    <a:pt x="954" y="27163"/>
                  </a:lnTo>
                  <a:lnTo>
                    <a:pt x="3255" y="712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DDA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6040450" y="1945075"/>
              <a:ext cx="81250" cy="679100"/>
            </a:xfrm>
            <a:custGeom>
              <a:avLst/>
              <a:gdLst/>
              <a:ahLst/>
              <a:cxnLst/>
              <a:rect l="l" t="t" r="r" b="b"/>
              <a:pathLst>
                <a:path w="3250" h="27164" extrusionOk="0">
                  <a:moveTo>
                    <a:pt x="2937" y="0"/>
                  </a:moveTo>
                  <a:lnTo>
                    <a:pt x="0" y="712"/>
                  </a:lnTo>
                  <a:lnTo>
                    <a:pt x="2301" y="27163"/>
                  </a:lnTo>
                  <a:lnTo>
                    <a:pt x="3250" y="27163"/>
                  </a:lnTo>
                  <a:lnTo>
                    <a:pt x="2937" y="0"/>
                  </a:lnTo>
                  <a:close/>
                </a:path>
              </a:pathLst>
            </a:custGeom>
            <a:solidFill>
              <a:srgbClr val="DDA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9"/>
            <p:cNvSpPr/>
            <p:nvPr/>
          </p:nvSpPr>
          <p:spPr>
            <a:xfrm>
              <a:off x="4342525" y="1945675"/>
              <a:ext cx="1856625" cy="34650"/>
            </a:xfrm>
            <a:custGeom>
              <a:avLst/>
              <a:gdLst/>
              <a:ahLst/>
              <a:cxnLst/>
              <a:rect l="l" t="t" r="r" b="b"/>
              <a:pathLst>
                <a:path w="74265" h="1386" extrusionOk="0">
                  <a:moveTo>
                    <a:pt x="1" y="0"/>
                  </a:moveTo>
                  <a:lnTo>
                    <a:pt x="1" y="1385"/>
                  </a:lnTo>
                  <a:lnTo>
                    <a:pt x="74264" y="1385"/>
                  </a:lnTo>
                  <a:lnTo>
                    <a:pt x="74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49"/>
          <p:cNvGrpSpPr/>
          <p:nvPr/>
        </p:nvGrpSpPr>
        <p:grpSpPr>
          <a:xfrm>
            <a:off x="2294980" y="3491676"/>
            <a:ext cx="2459872" cy="1111679"/>
            <a:chOff x="5003700" y="1243825"/>
            <a:chExt cx="1224975" cy="553625"/>
          </a:xfrm>
        </p:grpSpPr>
        <p:sp>
          <p:nvSpPr>
            <p:cNvPr id="1099" name="Google Shape;1099;p49"/>
            <p:cNvSpPr/>
            <p:nvPr/>
          </p:nvSpPr>
          <p:spPr>
            <a:xfrm>
              <a:off x="5089675" y="1662000"/>
              <a:ext cx="1074975" cy="42125"/>
            </a:xfrm>
            <a:custGeom>
              <a:avLst/>
              <a:gdLst/>
              <a:ahLst/>
              <a:cxnLst/>
              <a:rect l="l" t="t" r="r" b="b"/>
              <a:pathLst>
                <a:path w="42999" h="1685" extrusionOk="0">
                  <a:moveTo>
                    <a:pt x="1" y="0"/>
                  </a:moveTo>
                  <a:lnTo>
                    <a:pt x="1" y="1684"/>
                  </a:lnTo>
                  <a:lnTo>
                    <a:pt x="42998" y="1684"/>
                  </a:lnTo>
                  <a:lnTo>
                    <a:pt x="42998" y="0"/>
                  </a:lnTo>
                  <a:close/>
                </a:path>
              </a:pathLst>
            </a:custGeom>
            <a:solidFill>
              <a:srgbClr val="DDA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5053500" y="1645375"/>
              <a:ext cx="52450" cy="152075"/>
            </a:xfrm>
            <a:custGeom>
              <a:avLst/>
              <a:gdLst/>
              <a:ahLst/>
              <a:cxnLst/>
              <a:rect l="l" t="t" r="r" b="b"/>
              <a:pathLst>
                <a:path w="2098" h="6083" extrusionOk="0">
                  <a:moveTo>
                    <a:pt x="205" y="1"/>
                  </a:moveTo>
                  <a:lnTo>
                    <a:pt x="1" y="6082"/>
                  </a:lnTo>
                  <a:lnTo>
                    <a:pt x="613" y="6082"/>
                  </a:lnTo>
                  <a:lnTo>
                    <a:pt x="2097" y="157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DA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6117425" y="1645375"/>
              <a:ext cx="52300" cy="152075"/>
            </a:xfrm>
            <a:custGeom>
              <a:avLst/>
              <a:gdLst/>
              <a:ahLst/>
              <a:cxnLst/>
              <a:rect l="l" t="t" r="r" b="b"/>
              <a:pathLst>
                <a:path w="2092" h="6083" extrusionOk="0">
                  <a:moveTo>
                    <a:pt x="1888" y="1"/>
                  </a:moveTo>
                  <a:lnTo>
                    <a:pt x="0" y="157"/>
                  </a:lnTo>
                  <a:lnTo>
                    <a:pt x="1480" y="6082"/>
                  </a:lnTo>
                  <a:lnTo>
                    <a:pt x="2092" y="6082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rgbClr val="DDA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5003700" y="1243825"/>
              <a:ext cx="1224975" cy="416300"/>
            </a:xfrm>
            <a:custGeom>
              <a:avLst/>
              <a:gdLst/>
              <a:ahLst/>
              <a:cxnLst/>
              <a:rect l="l" t="t" r="r" b="b"/>
              <a:pathLst>
                <a:path w="48999" h="16652" extrusionOk="0">
                  <a:moveTo>
                    <a:pt x="0" y="1"/>
                  </a:moveTo>
                  <a:lnTo>
                    <a:pt x="0" y="16651"/>
                  </a:lnTo>
                  <a:lnTo>
                    <a:pt x="48999" y="16651"/>
                  </a:lnTo>
                  <a:lnTo>
                    <a:pt x="489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5423750" y="1257000"/>
              <a:ext cx="385700" cy="386500"/>
            </a:xfrm>
            <a:custGeom>
              <a:avLst/>
              <a:gdLst/>
              <a:ahLst/>
              <a:cxnLst/>
              <a:rect l="l" t="t" r="r" b="b"/>
              <a:pathLst>
                <a:path w="15428" h="15460" extrusionOk="0">
                  <a:moveTo>
                    <a:pt x="1" y="0"/>
                  </a:moveTo>
                  <a:lnTo>
                    <a:pt x="1" y="15460"/>
                  </a:lnTo>
                  <a:lnTo>
                    <a:pt x="15427" y="15460"/>
                  </a:lnTo>
                  <a:lnTo>
                    <a:pt x="15427" y="0"/>
                  </a:lnTo>
                  <a:close/>
                </a:path>
              </a:pathLst>
            </a:custGeom>
            <a:solidFill>
              <a:srgbClr val="A8E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5413450" y="1442125"/>
              <a:ext cx="407750" cy="16250"/>
            </a:xfrm>
            <a:custGeom>
              <a:avLst/>
              <a:gdLst/>
              <a:ahLst/>
              <a:cxnLst/>
              <a:rect l="l" t="t" r="r" b="b"/>
              <a:pathLst>
                <a:path w="16310" h="650" extrusionOk="0">
                  <a:moveTo>
                    <a:pt x="0" y="0"/>
                  </a:moveTo>
                  <a:lnTo>
                    <a:pt x="0" y="650"/>
                  </a:lnTo>
                  <a:lnTo>
                    <a:pt x="16309" y="650"/>
                  </a:lnTo>
                  <a:lnTo>
                    <a:pt x="163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5021850" y="1391475"/>
              <a:ext cx="379400" cy="117800"/>
            </a:xfrm>
            <a:custGeom>
              <a:avLst/>
              <a:gdLst/>
              <a:ahLst/>
              <a:cxnLst/>
              <a:rect l="l" t="t" r="r" b="b"/>
              <a:pathLst>
                <a:path w="15176" h="4712" extrusionOk="0">
                  <a:moveTo>
                    <a:pt x="0" y="1"/>
                  </a:moveTo>
                  <a:lnTo>
                    <a:pt x="0" y="4711"/>
                  </a:lnTo>
                  <a:lnTo>
                    <a:pt x="15175" y="4711"/>
                  </a:lnTo>
                  <a:lnTo>
                    <a:pt x="15175" y="1"/>
                  </a:lnTo>
                  <a:close/>
                </a:path>
              </a:pathLst>
            </a:custGeom>
            <a:solidFill>
              <a:srgbClr val="A8E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5156925" y="1391627"/>
              <a:ext cx="102250" cy="55050"/>
            </a:xfrm>
            <a:custGeom>
              <a:avLst/>
              <a:gdLst/>
              <a:ahLst/>
              <a:cxnLst/>
              <a:rect l="l" t="t" r="r" b="b"/>
              <a:pathLst>
                <a:path w="4090" h="2202" extrusionOk="0">
                  <a:moveTo>
                    <a:pt x="0" y="0"/>
                  </a:moveTo>
                  <a:cubicBezTo>
                    <a:pt x="0" y="1214"/>
                    <a:pt x="916" y="2201"/>
                    <a:pt x="2045" y="2201"/>
                  </a:cubicBezTo>
                  <a:cubicBezTo>
                    <a:pt x="3174" y="2201"/>
                    <a:pt x="4089" y="1214"/>
                    <a:pt x="4089" y="0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9"/>
            <p:cNvSpPr/>
            <p:nvPr/>
          </p:nvSpPr>
          <p:spPr>
            <a:xfrm>
              <a:off x="5021850" y="1524075"/>
              <a:ext cx="379400" cy="117650"/>
            </a:xfrm>
            <a:custGeom>
              <a:avLst/>
              <a:gdLst/>
              <a:ahLst/>
              <a:cxnLst/>
              <a:rect l="l" t="t" r="r" b="b"/>
              <a:pathLst>
                <a:path w="15176" h="4706" extrusionOk="0">
                  <a:moveTo>
                    <a:pt x="0" y="0"/>
                  </a:moveTo>
                  <a:lnTo>
                    <a:pt x="0" y="4706"/>
                  </a:lnTo>
                  <a:lnTo>
                    <a:pt x="15175" y="4706"/>
                  </a:lnTo>
                  <a:lnTo>
                    <a:pt x="15175" y="0"/>
                  </a:lnTo>
                  <a:close/>
                </a:path>
              </a:pathLst>
            </a:custGeom>
            <a:solidFill>
              <a:srgbClr val="A8E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5156925" y="1524327"/>
              <a:ext cx="102250" cy="54925"/>
            </a:xfrm>
            <a:custGeom>
              <a:avLst/>
              <a:gdLst/>
              <a:ahLst/>
              <a:cxnLst/>
              <a:rect l="l" t="t" r="r" b="b"/>
              <a:pathLst>
                <a:path w="4090" h="2197" extrusionOk="0">
                  <a:moveTo>
                    <a:pt x="0" y="0"/>
                  </a:moveTo>
                  <a:cubicBezTo>
                    <a:pt x="0" y="1210"/>
                    <a:pt x="916" y="2197"/>
                    <a:pt x="2045" y="2197"/>
                  </a:cubicBezTo>
                  <a:cubicBezTo>
                    <a:pt x="3174" y="2197"/>
                    <a:pt x="4089" y="1210"/>
                    <a:pt x="4089" y="0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5021850" y="1258050"/>
              <a:ext cx="379400" cy="117675"/>
            </a:xfrm>
            <a:custGeom>
              <a:avLst/>
              <a:gdLst/>
              <a:ahLst/>
              <a:cxnLst/>
              <a:rect l="l" t="t" r="r" b="b"/>
              <a:pathLst>
                <a:path w="15176" h="4707" extrusionOk="0">
                  <a:moveTo>
                    <a:pt x="0" y="1"/>
                  </a:moveTo>
                  <a:lnTo>
                    <a:pt x="0" y="4707"/>
                  </a:lnTo>
                  <a:lnTo>
                    <a:pt x="15175" y="4707"/>
                  </a:lnTo>
                  <a:lnTo>
                    <a:pt x="15175" y="1"/>
                  </a:lnTo>
                  <a:close/>
                </a:path>
              </a:pathLst>
            </a:custGeom>
            <a:solidFill>
              <a:srgbClr val="A8E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5156925" y="1257456"/>
              <a:ext cx="102250" cy="54925"/>
            </a:xfrm>
            <a:custGeom>
              <a:avLst/>
              <a:gdLst/>
              <a:ahLst/>
              <a:cxnLst/>
              <a:rect l="l" t="t" r="r" b="b"/>
              <a:pathLst>
                <a:path w="4090" h="2197" extrusionOk="0">
                  <a:moveTo>
                    <a:pt x="0" y="0"/>
                  </a:moveTo>
                  <a:cubicBezTo>
                    <a:pt x="0" y="1215"/>
                    <a:pt x="916" y="2197"/>
                    <a:pt x="2045" y="2197"/>
                  </a:cubicBezTo>
                  <a:cubicBezTo>
                    <a:pt x="3174" y="2197"/>
                    <a:pt x="4089" y="1215"/>
                    <a:pt x="4089" y="0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5828750" y="1391475"/>
              <a:ext cx="379525" cy="117800"/>
            </a:xfrm>
            <a:custGeom>
              <a:avLst/>
              <a:gdLst/>
              <a:ahLst/>
              <a:cxnLst/>
              <a:rect l="l" t="t" r="r" b="b"/>
              <a:pathLst>
                <a:path w="15181" h="4712" extrusionOk="0">
                  <a:moveTo>
                    <a:pt x="1" y="1"/>
                  </a:moveTo>
                  <a:lnTo>
                    <a:pt x="1" y="4711"/>
                  </a:lnTo>
                  <a:lnTo>
                    <a:pt x="15181" y="4711"/>
                  </a:lnTo>
                  <a:lnTo>
                    <a:pt x="15181" y="1"/>
                  </a:lnTo>
                  <a:close/>
                </a:path>
              </a:pathLst>
            </a:custGeom>
            <a:solidFill>
              <a:srgbClr val="A8E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5963825" y="1391627"/>
              <a:ext cx="102375" cy="55050"/>
            </a:xfrm>
            <a:custGeom>
              <a:avLst/>
              <a:gdLst/>
              <a:ahLst/>
              <a:cxnLst/>
              <a:rect l="l" t="t" r="r" b="b"/>
              <a:pathLst>
                <a:path w="4095" h="2202" extrusionOk="0">
                  <a:moveTo>
                    <a:pt x="1" y="0"/>
                  </a:moveTo>
                  <a:cubicBezTo>
                    <a:pt x="1" y="1214"/>
                    <a:pt x="916" y="2201"/>
                    <a:pt x="2050" y="2201"/>
                  </a:cubicBezTo>
                  <a:cubicBezTo>
                    <a:pt x="3179" y="2201"/>
                    <a:pt x="4095" y="1214"/>
                    <a:pt x="4095" y="0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5828750" y="1524075"/>
              <a:ext cx="379525" cy="117650"/>
            </a:xfrm>
            <a:custGeom>
              <a:avLst/>
              <a:gdLst/>
              <a:ahLst/>
              <a:cxnLst/>
              <a:rect l="l" t="t" r="r" b="b"/>
              <a:pathLst>
                <a:path w="15181" h="4706" extrusionOk="0">
                  <a:moveTo>
                    <a:pt x="1" y="0"/>
                  </a:moveTo>
                  <a:lnTo>
                    <a:pt x="1" y="4706"/>
                  </a:lnTo>
                  <a:lnTo>
                    <a:pt x="15181" y="4706"/>
                  </a:lnTo>
                  <a:lnTo>
                    <a:pt x="15181" y="0"/>
                  </a:lnTo>
                  <a:close/>
                </a:path>
              </a:pathLst>
            </a:custGeom>
            <a:solidFill>
              <a:srgbClr val="A8E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5963825" y="1524327"/>
              <a:ext cx="102375" cy="54925"/>
            </a:xfrm>
            <a:custGeom>
              <a:avLst/>
              <a:gdLst/>
              <a:ahLst/>
              <a:cxnLst/>
              <a:rect l="l" t="t" r="r" b="b"/>
              <a:pathLst>
                <a:path w="4095" h="2197" extrusionOk="0">
                  <a:moveTo>
                    <a:pt x="1" y="0"/>
                  </a:moveTo>
                  <a:cubicBezTo>
                    <a:pt x="1" y="1210"/>
                    <a:pt x="916" y="2197"/>
                    <a:pt x="2050" y="2197"/>
                  </a:cubicBezTo>
                  <a:cubicBezTo>
                    <a:pt x="3179" y="2197"/>
                    <a:pt x="4095" y="1210"/>
                    <a:pt x="4095" y="0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9"/>
            <p:cNvSpPr/>
            <p:nvPr/>
          </p:nvSpPr>
          <p:spPr>
            <a:xfrm>
              <a:off x="5828750" y="1258050"/>
              <a:ext cx="379525" cy="117675"/>
            </a:xfrm>
            <a:custGeom>
              <a:avLst/>
              <a:gdLst/>
              <a:ahLst/>
              <a:cxnLst/>
              <a:rect l="l" t="t" r="r" b="b"/>
              <a:pathLst>
                <a:path w="15181" h="4707" extrusionOk="0">
                  <a:moveTo>
                    <a:pt x="1" y="1"/>
                  </a:moveTo>
                  <a:lnTo>
                    <a:pt x="1" y="4707"/>
                  </a:lnTo>
                  <a:lnTo>
                    <a:pt x="15181" y="4707"/>
                  </a:lnTo>
                  <a:lnTo>
                    <a:pt x="15181" y="1"/>
                  </a:lnTo>
                  <a:close/>
                </a:path>
              </a:pathLst>
            </a:custGeom>
            <a:solidFill>
              <a:srgbClr val="A8E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5963825" y="1257456"/>
              <a:ext cx="102375" cy="54925"/>
            </a:xfrm>
            <a:custGeom>
              <a:avLst/>
              <a:gdLst/>
              <a:ahLst/>
              <a:cxnLst/>
              <a:rect l="l" t="t" r="r" b="b"/>
              <a:pathLst>
                <a:path w="4095" h="2197" extrusionOk="0">
                  <a:moveTo>
                    <a:pt x="1" y="0"/>
                  </a:moveTo>
                  <a:cubicBezTo>
                    <a:pt x="1" y="1215"/>
                    <a:pt x="916" y="2197"/>
                    <a:pt x="2050" y="2197"/>
                  </a:cubicBezTo>
                  <a:cubicBezTo>
                    <a:pt x="3179" y="2197"/>
                    <a:pt x="4095" y="1215"/>
                    <a:pt x="4095" y="0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49"/>
          <p:cNvGrpSpPr/>
          <p:nvPr/>
        </p:nvGrpSpPr>
        <p:grpSpPr>
          <a:xfrm>
            <a:off x="670058" y="2789629"/>
            <a:ext cx="1395030" cy="1813885"/>
            <a:chOff x="6399900" y="1239075"/>
            <a:chExt cx="976775" cy="1270050"/>
          </a:xfrm>
        </p:grpSpPr>
        <p:sp>
          <p:nvSpPr>
            <p:cNvPr id="1118" name="Google Shape;1118;p49"/>
            <p:cNvSpPr/>
            <p:nvPr/>
          </p:nvSpPr>
          <p:spPr>
            <a:xfrm>
              <a:off x="6399900" y="1239075"/>
              <a:ext cx="976775" cy="1270050"/>
            </a:xfrm>
            <a:custGeom>
              <a:avLst/>
              <a:gdLst/>
              <a:ahLst/>
              <a:cxnLst/>
              <a:rect l="l" t="t" r="r" b="b"/>
              <a:pathLst>
                <a:path w="39071" h="50802" extrusionOk="0">
                  <a:moveTo>
                    <a:pt x="1" y="1"/>
                  </a:moveTo>
                  <a:lnTo>
                    <a:pt x="1" y="50802"/>
                  </a:lnTo>
                  <a:lnTo>
                    <a:pt x="39070" y="50802"/>
                  </a:lnTo>
                  <a:lnTo>
                    <a:pt x="39070" y="1"/>
                  </a:lnTo>
                  <a:close/>
                </a:path>
              </a:pathLst>
            </a:custGeom>
            <a:solidFill>
              <a:srgbClr val="FEFE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6426125" y="1265300"/>
              <a:ext cx="448300" cy="961450"/>
            </a:xfrm>
            <a:custGeom>
              <a:avLst/>
              <a:gdLst/>
              <a:ahLst/>
              <a:cxnLst/>
              <a:rect l="l" t="t" r="r" b="b"/>
              <a:pathLst>
                <a:path w="17932" h="38458" extrusionOk="0">
                  <a:moveTo>
                    <a:pt x="0" y="0"/>
                  </a:moveTo>
                  <a:lnTo>
                    <a:pt x="0" y="38458"/>
                  </a:lnTo>
                  <a:lnTo>
                    <a:pt x="17931" y="38458"/>
                  </a:lnTo>
                  <a:lnTo>
                    <a:pt x="17931" y="0"/>
                  </a:lnTo>
                  <a:close/>
                </a:path>
              </a:pathLst>
            </a:custGeom>
            <a:solidFill>
              <a:srgbClr val="A8E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6896100" y="1265300"/>
              <a:ext cx="448200" cy="961450"/>
            </a:xfrm>
            <a:custGeom>
              <a:avLst/>
              <a:gdLst/>
              <a:ahLst/>
              <a:cxnLst/>
              <a:rect l="l" t="t" r="r" b="b"/>
              <a:pathLst>
                <a:path w="17928" h="38458" extrusionOk="0">
                  <a:moveTo>
                    <a:pt x="1" y="0"/>
                  </a:moveTo>
                  <a:lnTo>
                    <a:pt x="1" y="38458"/>
                  </a:lnTo>
                  <a:lnTo>
                    <a:pt x="17927" y="38458"/>
                  </a:lnTo>
                  <a:lnTo>
                    <a:pt x="17927" y="0"/>
                  </a:lnTo>
                  <a:close/>
                </a:path>
              </a:pathLst>
            </a:custGeom>
            <a:solidFill>
              <a:srgbClr val="A8E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6932830" y="1646638"/>
              <a:ext cx="78650" cy="159300"/>
            </a:xfrm>
            <a:custGeom>
              <a:avLst/>
              <a:gdLst/>
              <a:ahLst/>
              <a:cxnLst/>
              <a:rect l="l" t="t" r="r" b="b"/>
              <a:pathLst>
                <a:path w="3146" h="6372" extrusionOk="0">
                  <a:moveTo>
                    <a:pt x="1" y="1"/>
                  </a:moveTo>
                  <a:lnTo>
                    <a:pt x="1" y="6372"/>
                  </a:lnTo>
                  <a:cubicBezTo>
                    <a:pt x="1746" y="6348"/>
                    <a:pt x="3146" y="4930"/>
                    <a:pt x="3146" y="3189"/>
                  </a:cubicBezTo>
                  <a:cubicBezTo>
                    <a:pt x="3146" y="1443"/>
                    <a:pt x="1746" y="25"/>
                    <a:pt x="1" y="1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 flipH="1">
              <a:off x="6757955" y="1646638"/>
              <a:ext cx="78650" cy="159300"/>
            </a:xfrm>
            <a:custGeom>
              <a:avLst/>
              <a:gdLst/>
              <a:ahLst/>
              <a:cxnLst/>
              <a:rect l="l" t="t" r="r" b="b"/>
              <a:pathLst>
                <a:path w="3146" h="6372" extrusionOk="0">
                  <a:moveTo>
                    <a:pt x="1" y="1"/>
                  </a:moveTo>
                  <a:lnTo>
                    <a:pt x="1" y="6372"/>
                  </a:lnTo>
                  <a:cubicBezTo>
                    <a:pt x="1746" y="6348"/>
                    <a:pt x="3146" y="4930"/>
                    <a:pt x="3146" y="3189"/>
                  </a:cubicBezTo>
                  <a:cubicBezTo>
                    <a:pt x="3146" y="1443"/>
                    <a:pt x="1746" y="25"/>
                    <a:pt x="1" y="1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3" name="Google Shape;1123;p49"/>
          <p:cNvGrpSpPr/>
          <p:nvPr/>
        </p:nvGrpSpPr>
        <p:grpSpPr>
          <a:xfrm>
            <a:off x="743211" y="-8374"/>
            <a:ext cx="1248744" cy="1096739"/>
            <a:chOff x="1124375" y="997400"/>
            <a:chExt cx="607100" cy="533200"/>
          </a:xfrm>
        </p:grpSpPr>
        <p:sp>
          <p:nvSpPr>
            <p:cNvPr id="1124" name="Google Shape;1124;p49"/>
            <p:cNvSpPr/>
            <p:nvPr/>
          </p:nvSpPr>
          <p:spPr>
            <a:xfrm>
              <a:off x="1419425" y="997400"/>
              <a:ext cx="11300" cy="306350"/>
            </a:xfrm>
            <a:custGeom>
              <a:avLst/>
              <a:gdLst/>
              <a:ahLst/>
              <a:cxnLst/>
              <a:rect l="l" t="t" r="r" b="b"/>
              <a:pathLst>
                <a:path w="452" h="12254" extrusionOk="0">
                  <a:moveTo>
                    <a:pt x="1" y="0"/>
                  </a:moveTo>
                  <a:lnTo>
                    <a:pt x="1" y="12253"/>
                  </a:lnTo>
                  <a:lnTo>
                    <a:pt x="451" y="12253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92A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1203825" y="1502250"/>
              <a:ext cx="448200" cy="28350"/>
            </a:xfrm>
            <a:custGeom>
              <a:avLst/>
              <a:gdLst/>
              <a:ahLst/>
              <a:cxnLst/>
              <a:rect l="l" t="t" r="r" b="b"/>
              <a:pathLst>
                <a:path w="17928" h="1134" extrusionOk="0">
                  <a:moveTo>
                    <a:pt x="0" y="0"/>
                  </a:moveTo>
                  <a:lnTo>
                    <a:pt x="0" y="1134"/>
                  </a:lnTo>
                  <a:lnTo>
                    <a:pt x="17927" y="1134"/>
                  </a:lnTo>
                  <a:lnTo>
                    <a:pt x="17927" y="0"/>
                  </a:ln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1124375" y="1303725"/>
              <a:ext cx="607100" cy="198650"/>
            </a:xfrm>
            <a:custGeom>
              <a:avLst/>
              <a:gdLst/>
              <a:ahLst/>
              <a:cxnLst/>
              <a:rect l="l" t="t" r="r" b="b"/>
              <a:pathLst>
                <a:path w="24284" h="7946" extrusionOk="0">
                  <a:moveTo>
                    <a:pt x="0" y="0"/>
                  </a:moveTo>
                  <a:lnTo>
                    <a:pt x="0" y="7946"/>
                  </a:lnTo>
                  <a:lnTo>
                    <a:pt x="24283" y="7946"/>
                  </a:lnTo>
                  <a:lnTo>
                    <a:pt x="24283" y="0"/>
                  </a:ln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49"/>
          <p:cNvGrpSpPr/>
          <p:nvPr/>
        </p:nvGrpSpPr>
        <p:grpSpPr>
          <a:xfrm>
            <a:off x="5441788" y="3109411"/>
            <a:ext cx="945001" cy="1451344"/>
            <a:chOff x="3475850" y="3843625"/>
            <a:chExt cx="527050" cy="809450"/>
          </a:xfrm>
        </p:grpSpPr>
        <p:sp>
          <p:nvSpPr>
            <p:cNvPr id="1128" name="Google Shape;1128;p49"/>
            <p:cNvSpPr/>
            <p:nvPr/>
          </p:nvSpPr>
          <p:spPr>
            <a:xfrm>
              <a:off x="3574875" y="4406500"/>
              <a:ext cx="321775" cy="246575"/>
            </a:xfrm>
            <a:custGeom>
              <a:avLst/>
              <a:gdLst/>
              <a:ahLst/>
              <a:cxnLst/>
              <a:rect l="l" t="t" r="r" b="b"/>
              <a:pathLst>
                <a:path w="12871" h="9863" extrusionOk="0">
                  <a:moveTo>
                    <a:pt x="7216" y="0"/>
                  </a:moveTo>
                  <a:lnTo>
                    <a:pt x="5489" y="10"/>
                  </a:lnTo>
                  <a:lnTo>
                    <a:pt x="5427" y="7804"/>
                  </a:lnTo>
                  <a:cubicBezTo>
                    <a:pt x="2401" y="7955"/>
                    <a:pt x="76" y="8729"/>
                    <a:pt x="0" y="9862"/>
                  </a:cubicBezTo>
                  <a:lnTo>
                    <a:pt x="12870" y="9862"/>
                  </a:lnTo>
                  <a:cubicBezTo>
                    <a:pt x="12794" y="8729"/>
                    <a:pt x="10318" y="7903"/>
                    <a:pt x="7149" y="7794"/>
                  </a:cubicBezTo>
                  <a:lnTo>
                    <a:pt x="72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3475850" y="3843625"/>
              <a:ext cx="527050" cy="561725"/>
            </a:xfrm>
            <a:custGeom>
              <a:avLst/>
              <a:gdLst/>
              <a:ahLst/>
              <a:cxnLst/>
              <a:rect l="l" t="t" r="r" b="b"/>
              <a:pathLst>
                <a:path w="21082" h="22469" extrusionOk="0">
                  <a:moveTo>
                    <a:pt x="9172" y="655"/>
                  </a:moveTo>
                  <a:cubicBezTo>
                    <a:pt x="9197" y="655"/>
                    <a:pt x="9221" y="656"/>
                    <a:pt x="9246" y="656"/>
                  </a:cubicBezTo>
                  <a:lnTo>
                    <a:pt x="12059" y="684"/>
                  </a:lnTo>
                  <a:cubicBezTo>
                    <a:pt x="16305" y="732"/>
                    <a:pt x="19777" y="4835"/>
                    <a:pt x="19730" y="9081"/>
                  </a:cubicBezTo>
                  <a:lnTo>
                    <a:pt x="19706" y="11301"/>
                  </a:lnTo>
                  <a:cubicBezTo>
                    <a:pt x="19668" y="14916"/>
                    <a:pt x="17087" y="17847"/>
                    <a:pt x="13696" y="18606"/>
                  </a:cubicBezTo>
                  <a:lnTo>
                    <a:pt x="13639" y="18620"/>
                  </a:lnTo>
                  <a:cubicBezTo>
                    <a:pt x="13468" y="18658"/>
                    <a:pt x="13292" y="18687"/>
                    <a:pt x="13122" y="18715"/>
                  </a:cubicBezTo>
                  <a:lnTo>
                    <a:pt x="13070" y="18725"/>
                  </a:lnTo>
                  <a:cubicBezTo>
                    <a:pt x="12894" y="18749"/>
                    <a:pt x="12714" y="18768"/>
                    <a:pt x="12538" y="18782"/>
                  </a:cubicBezTo>
                  <a:lnTo>
                    <a:pt x="12415" y="18791"/>
                  </a:lnTo>
                  <a:cubicBezTo>
                    <a:pt x="12235" y="18801"/>
                    <a:pt x="12050" y="18806"/>
                    <a:pt x="11865" y="18806"/>
                  </a:cubicBezTo>
                  <a:lnTo>
                    <a:pt x="9052" y="18777"/>
                  </a:lnTo>
                  <a:cubicBezTo>
                    <a:pt x="8862" y="18777"/>
                    <a:pt x="8677" y="18763"/>
                    <a:pt x="8492" y="18749"/>
                  </a:cubicBezTo>
                  <a:lnTo>
                    <a:pt x="8378" y="18739"/>
                  </a:lnTo>
                  <a:cubicBezTo>
                    <a:pt x="8193" y="18720"/>
                    <a:pt x="8013" y="18696"/>
                    <a:pt x="7832" y="18668"/>
                  </a:cubicBezTo>
                  <a:lnTo>
                    <a:pt x="7794" y="18663"/>
                  </a:lnTo>
                  <a:cubicBezTo>
                    <a:pt x="7609" y="18630"/>
                    <a:pt x="7424" y="18592"/>
                    <a:pt x="7244" y="18545"/>
                  </a:cubicBezTo>
                  <a:lnTo>
                    <a:pt x="7225" y="18540"/>
                  </a:lnTo>
                  <a:cubicBezTo>
                    <a:pt x="3852" y="17710"/>
                    <a:pt x="1333" y="14726"/>
                    <a:pt x="1371" y="11106"/>
                  </a:cubicBezTo>
                  <a:lnTo>
                    <a:pt x="1395" y="8886"/>
                  </a:lnTo>
                  <a:cubicBezTo>
                    <a:pt x="1438" y="4665"/>
                    <a:pt x="4954" y="655"/>
                    <a:pt x="9172" y="655"/>
                  </a:cubicBezTo>
                  <a:close/>
                  <a:moveTo>
                    <a:pt x="9135" y="1"/>
                  </a:moveTo>
                  <a:cubicBezTo>
                    <a:pt x="4189" y="1"/>
                    <a:pt x="152" y="3985"/>
                    <a:pt x="100" y="8938"/>
                  </a:cubicBezTo>
                  <a:lnTo>
                    <a:pt x="53" y="13307"/>
                  </a:lnTo>
                  <a:cubicBezTo>
                    <a:pt x="0" y="18298"/>
                    <a:pt x="3999" y="22387"/>
                    <a:pt x="8990" y="22439"/>
                  </a:cubicBezTo>
                  <a:lnTo>
                    <a:pt x="9450" y="22444"/>
                  </a:lnTo>
                  <a:lnTo>
                    <a:pt x="11177" y="22463"/>
                  </a:lnTo>
                  <a:lnTo>
                    <a:pt x="11846" y="22468"/>
                  </a:lnTo>
                  <a:cubicBezTo>
                    <a:pt x="11881" y="22468"/>
                    <a:pt x="11916" y="22468"/>
                    <a:pt x="11951" y="22468"/>
                  </a:cubicBezTo>
                  <a:cubicBezTo>
                    <a:pt x="16893" y="22468"/>
                    <a:pt x="20926" y="18486"/>
                    <a:pt x="20977" y="13530"/>
                  </a:cubicBezTo>
                  <a:lnTo>
                    <a:pt x="21025" y="9166"/>
                  </a:lnTo>
                  <a:cubicBezTo>
                    <a:pt x="21082" y="4176"/>
                    <a:pt x="17078" y="87"/>
                    <a:pt x="12088" y="34"/>
                  </a:cubicBezTo>
                  <a:lnTo>
                    <a:pt x="9232" y="1"/>
                  </a:lnTo>
                  <a:cubicBezTo>
                    <a:pt x="9200" y="1"/>
                    <a:pt x="9167" y="1"/>
                    <a:pt x="9135" y="1"/>
                  </a:cubicBez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3803875" y="4309125"/>
              <a:ext cx="12950" cy="2400"/>
            </a:xfrm>
            <a:custGeom>
              <a:avLst/>
              <a:gdLst/>
              <a:ahLst/>
              <a:cxnLst/>
              <a:rect l="l" t="t" r="r" b="b"/>
              <a:pathLst>
                <a:path w="518" h="96" extrusionOk="0">
                  <a:moveTo>
                    <a:pt x="518" y="0"/>
                  </a:moveTo>
                  <a:lnTo>
                    <a:pt x="518" y="0"/>
                  </a:lnTo>
                  <a:cubicBezTo>
                    <a:pt x="347" y="34"/>
                    <a:pt x="176" y="67"/>
                    <a:pt x="1" y="95"/>
                  </a:cubicBezTo>
                  <a:cubicBezTo>
                    <a:pt x="176" y="72"/>
                    <a:pt x="347" y="38"/>
                    <a:pt x="518" y="0"/>
                  </a:cubicBez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>
              <a:off x="3671650" y="4310200"/>
              <a:ext cx="13650" cy="1800"/>
            </a:xfrm>
            <a:custGeom>
              <a:avLst/>
              <a:gdLst/>
              <a:ahLst/>
              <a:cxnLst/>
              <a:rect l="l" t="t" r="r" b="b"/>
              <a:pathLst>
                <a:path w="546" h="72" extrusionOk="0">
                  <a:moveTo>
                    <a:pt x="546" y="71"/>
                  </a:moveTo>
                  <a:cubicBezTo>
                    <a:pt x="366" y="52"/>
                    <a:pt x="181" y="29"/>
                    <a:pt x="0" y="0"/>
                  </a:cubicBezTo>
                  <a:cubicBezTo>
                    <a:pt x="181" y="29"/>
                    <a:pt x="366" y="52"/>
                    <a:pt x="546" y="71"/>
                  </a:cubicBez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3688250" y="4312200"/>
              <a:ext cx="13900" cy="750"/>
            </a:xfrm>
            <a:custGeom>
              <a:avLst/>
              <a:gdLst/>
              <a:ahLst/>
              <a:cxnLst/>
              <a:rect l="l" t="t" r="r" b="b"/>
              <a:pathLst>
                <a:path w="556" h="30" extrusionOk="0">
                  <a:moveTo>
                    <a:pt x="1" y="1"/>
                  </a:moveTo>
                  <a:cubicBezTo>
                    <a:pt x="181" y="15"/>
                    <a:pt x="371" y="29"/>
                    <a:pt x="556" y="29"/>
                  </a:cubicBezTo>
                  <a:cubicBezTo>
                    <a:pt x="371" y="25"/>
                    <a:pt x="181" y="15"/>
                    <a:pt x="1" y="1"/>
                  </a:cubicBez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>
              <a:off x="3656950" y="4307100"/>
              <a:ext cx="13900" cy="3000"/>
            </a:xfrm>
            <a:custGeom>
              <a:avLst/>
              <a:gdLst/>
              <a:ahLst/>
              <a:cxnLst/>
              <a:rect l="l" t="t" r="r" b="b"/>
              <a:pathLst>
                <a:path w="556" h="120" extrusionOk="0">
                  <a:moveTo>
                    <a:pt x="555" y="119"/>
                  </a:moveTo>
                  <a:cubicBezTo>
                    <a:pt x="365" y="86"/>
                    <a:pt x="180" y="48"/>
                    <a:pt x="0" y="1"/>
                  </a:cubicBezTo>
                  <a:cubicBezTo>
                    <a:pt x="180" y="48"/>
                    <a:pt x="365" y="86"/>
                    <a:pt x="555" y="119"/>
                  </a:cubicBez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3772450" y="4313275"/>
              <a:ext cx="13775" cy="375"/>
            </a:xfrm>
            <a:custGeom>
              <a:avLst/>
              <a:gdLst/>
              <a:ahLst/>
              <a:cxnLst/>
              <a:rect l="l" t="t" r="r" b="b"/>
              <a:pathLst>
                <a:path w="551" h="15" extrusionOk="0">
                  <a:moveTo>
                    <a:pt x="551" y="1"/>
                  </a:moveTo>
                  <a:lnTo>
                    <a:pt x="551" y="1"/>
                  </a:lnTo>
                  <a:cubicBezTo>
                    <a:pt x="371" y="10"/>
                    <a:pt x="186" y="15"/>
                    <a:pt x="1" y="15"/>
                  </a:cubicBezTo>
                  <a:cubicBezTo>
                    <a:pt x="186" y="15"/>
                    <a:pt x="371" y="15"/>
                    <a:pt x="551" y="1"/>
                  </a:cubicBez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3509200" y="3860000"/>
              <a:ext cx="461100" cy="448900"/>
            </a:xfrm>
            <a:custGeom>
              <a:avLst/>
              <a:gdLst/>
              <a:ahLst/>
              <a:cxnLst/>
              <a:rect l="l" t="t" r="r" b="b"/>
              <a:pathLst>
                <a:path w="18444" h="17956" extrusionOk="0">
                  <a:moveTo>
                    <a:pt x="7838" y="0"/>
                  </a:moveTo>
                  <a:cubicBezTo>
                    <a:pt x="3625" y="0"/>
                    <a:pt x="108" y="4010"/>
                    <a:pt x="61" y="8231"/>
                  </a:cubicBezTo>
                  <a:lnTo>
                    <a:pt x="37" y="10451"/>
                  </a:lnTo>
                  <a:cubicBezTo>
                    <a:pt x="1" y="13932"/>
                    <a:pt x="2333" y="16825"/>
                    <a:pt x="5512" y="17780"/>
                  </a:cubicBezTo>
                  <a:lnTo>
                    <a:pt x="5512" y="17780"/>
                  </a:lnTo>
                  <a:cubicBezTo>
                    <a:pt x="3177" y="17076"/>
                    <a:pt x="1313" y="15292"/>
                    <a:pt x="517" y="12975"/>
                  </a:cubicBezTo>
                  <a:cubicBezTo>
                    <a:pt x="2814" y="12252"/>
                    <a:pt x="5628" y="11877"/>
                    <a:pt x="8675" y="11877"/>
                  </a:cubicBezTo>
                  <a:cubicBezTo>
                    <a:pt x="8805" y="11877"/>
                    <a:pt x="8934" y="11878"/>
                    <a:pt x="9065" y="11879"/>
                  </a:cubicBezTo>
                  <a:cubicBezTo>
                    <a:pt x="12366" y="11917"/>
                    <a:pt x="15402" y="12382"/>
                    <a:pt x="17822" y="13236"/>
                  </a:cubicBezTo>
                  <a:cubicBezTo>
                    <a:pt x="16980" y="15446"/>
                    <a:pt x="15165" y="17125"/>
                    <a:pt x="12924" y="17809"/>
                  </a:cubicBezTo>
                  <a:lnTo>
                    <a:pt x="12924" y="17809"/>
                  </a:lnTo>
                  <a:cubicBezTo>
                    <a:pt x="16033" y="16864"/>
                    <a:pt x="18336" y="14064"/>
                    <a:pt x="18377" y="10646"/>
                  </a:cubicBezTo>
                  <a:lnTo>
                    <a:pt x="18401" y="8426"/>
                  </a:lnTo>
                  <a:cubicBezTo>
                    <a:pt x="18443" y="4175"/>
                    <a:pt x="14971" y="72"/>
                    <a:pt x="10725" y="25"/>
                  </a:cubicBezTo>
                  <a:lnTo>
                    <a:pt x="7912" y="1"/>
                  </a:lnTo>
                  <a:cubicBezTo>
                    <a:pt x="7887" y="1"/>
                    <a:pt x="7863" y="0"/>
                    <a:pt x="7838" y="0"/>
                  </a:cubicBezTo>
                  <a:close/>
                  <a:moveTo>
                    <a:pt x="5512" y="17780"/>
                  </a:moveTo>
                  <a:cubicBezTo>
                    <a:pt x="5639" y="17818"/>
                    <a:pt x="5767" y="17853"/>
                    <a:pt x="5896" y="17885"/>
                  </a:cubicBezTo>
                  <a:cubicBezTo>
                    <a:pt x="5767" y="17853"/>
                    <a:pt x="5639" y="17818"/>
                    <a:pt x="5512" y="17780"/>
                  </a:cubicBezTo>
                  <a:close/>
                  <a:moveTo>
                    <a:pt x="12924" y="17809"/>
                  </a:moveTo>
                  <a:cubicBezTo>
                    <a:pt x="12741" y="17864"/>
                    <a:pt x="12555" y="17914"/>
                    <a:pt x="12366" y="17956"/>
                  </a:cubicBezTo>
                  <a:cubicBezTo>
                    <a:pt x="12555" y="17914"/>
                    <a:pt x="12741" y="17865"/>
                    <a:pt x="12924" y="178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3789300" y="4311625"/>
              <a:ext cx="13425" cy="1550"/>
            </a:xfrm>
            <a:custGeom>
              <a:avLst/>
              <a:gdLst/>
              <a:ahLst/>
              <a:cxnLst/>
              <a:rect l="l" t="t" r="r" b="b"/>
              <a:pathLst>
                <a:path w="537" h="62" extrusionOk="0">
                  <a:moveTo>
                    <a:pt x="536" y="0"/>
                  </a:moveTo>
                  <a:cubicBezTo>
                    <a:pt x="356" y="29"/>
                    <a:pt x="180" y="43"/>
                    <a:pt x="0" y="62"/>
                  </a:cubicBezTo>
                  <a:cubicBezTo>
                    <a:pt x="180" y="43"/>
                    <a:pt x="361" y="29"/>
                    <a:pt x="536" y="0"/>
                  </a:cubicBez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3521975" y="4156925"/>
              <a:ext cx="432675" cy="156725"/>
            </a:xfrm>
            <a:custGeom>
              <a:avLst/>
              <a:gdLst/>
              <a:ahLst/>
              <a:cxnLst/>
              <a:rect l="l" t="t" r="r" b="b"/>
              <a:pathLst>
                <a:path w="17307" h="6269" extrusionOk="0">
                  <a:moveTo>
                    <a:pt x="8160" y="0"/>
                  </a:moveTo>
                  <a:cubicBezTo>
                    <a:pt x="5114" y="0"/>
                    <a:pt x="2302" y="370"/>
                    <a:pt x="1" y="1093"/>
                  </a:cubicBezTo>
                  <a:cubicBezTo>
                    <a:pt x="845" y="3536"/>
                    <a:pt x="2871" y="5386"/>
                    <a:pt x="5380" y="6008"/>
                  </a:cubicBezTo>
                  <a:lnTo>
                    <a:pt x="5399" y="6008"/>
                  </a:lnTo>
                  <a:cubicBezTo>
                    <a:pt x="5579" y="6055"/>
                    <a:pt x="5764" y="6093"/>
                    <a:pt x="5954" y="6126"/>
                  </a:cubicBezTo>
                  <a:lnTo>
                    <a:pt x="5987" y="6131"/>
                  </a:lnTo>
                  <a:cubicBezTo>
                    <a:pt x="6168" y="6160"/>
                    <a:pt x="6353" y="6183"/>
                    <a:pt x="6533" y="6202"/>
                  </a:cubicBezTo>
                  <a:lnTo>
                    <a:pt x="6647" y="6212"/>
                  </a:lnTo>
                  <a:cubicBezTo>
                    <a:pt x="6832" y="6226"/>
                    <a:pt x="7017" y="6236"/>
                    <a:pt x="7207" y="6240"/>
                  </a:cubicBezTo>
                  <a:lnTo>
                    <a:pt x="10020" y="6269"/>
                  </a:lnTo>
                  <a:cubicBezTo>
                    <a:pt x="10205" y="6269"/>
                    <a:pt x="10390" y="6264"/>
                    <a:pt x="10570" y="6255"/>
                  </a:cubicBezTo>
                  <a:lnTo>
                    <a:pt x="10693" y="6245"/>
                  </a:lnTo>
                  <a:cubicBezTo>
                    <a:pt x="10873" y="6231"/>
                    <a:pt x="11049" y="6217"/>
                    <a:pt x="11229" y="6188"/>
                  </a:cubicBezTo>
                  <a:lnTo>
                    <a:pt x="11277" y="6179"/>
                  </a:lnTo>
                  <a:cubicBezTo>
                    <a:pt x="11452" y="6155"/>
                    <a:pt x="11623" y="6122"/>
                    <a:pt x="11794" y="6084"/>
                  </a:cubicBezTo>
                  <a:lnTo>
                    <a:pt x="11851" y="6070"/>
                  </a:lnTo>
                  <a:cubicBezTo>
                    <a:pt x="14346" y="5515"/>
                    <a:pt x="16395" y="3745"/>
                    <a:pt x="17306" y="1354"/>
                  </a:cubicBezTo>
                  <a:cubicBezTo>
                    <a:pt x="14887" y="505"/>
                    <a:pt x="11851" y="35"/>
                    <a:pt x="8554" y="2"/>
                  </a:cubicBezTo>
                  <a:cubicBezTo>
                    <a:pt x="8422" y="1"/>
                    <a:pt x="8291" y="0"/>
                    <a:pt x="8160" y="0"/>
                  </a:cubicBezTo>
                  <a:close/>
                </a:path>
              </a:pathLst>
            </a:custGeom>
            <a:solidFill>
              <a:srgbClr val="DDA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49"/>
          <p:cNvGrpSpPr/>
          <p:nvPr/>
        </p:nvGrpSpPr>
        <p:grpSpPr>
          <a:xfrm>
            <a:off x="6928571" y="2816878"/>
            <a:ext cx="1769190" cy="1786163"/>
            <a:chOff x="459400" y="3456075"/>
            <a:chExt cx="1185625" cy="1197000"/>
          </a:xfrm>
        </p:grpSpPr>
        <p:sp>
          <p:nvSpPr>
            <p:cNvPr id="1139" name="Google Shape;1139;p49"/>
            <p:cNvSpPr/>
            <p:nvPr/>
          </p:nvSpPr>
          <p:spPr>
            <a:xfrm>
              <a:off x="1480500" y="4284350"/>
              <a:ext cx="51150" cy="215625"/>
            </a:xfrm>
            <a:custGeom>
              <a:avLst/>
              <a:gdLst/>
              <a:ahLst/>
              <a:cxnLst/>
              <a:rect l="l" t="t" r="r" b="b"/>
              <a:pathLst>
                <a:path w="2046" h="8625" extrusionOk="0">
                  <a:moveTo>
                    <a:pt x="1" y="0"/>
                  </a:moveTo>
                  <a:lnTo>
                    <a:pt x="1" y="8624"/>
                  </a:lnTo>
                  <a:lnTo>
                    <a:pt x="2045" y="8624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rgbClr val="DDA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>
              <a:off x="1094725" y="4284350"/>
              <a:ext cx="45450" cy="215625"/>
            </a:xfrm>
            <a:custGeom>
              <a:avLst/>
              <a:gdLst/>
              <a:ahLst/>
              <a:cxnLst/>
              <a:rect l="l" t="t" r="r" b="b"/>
              <a:pathLst>
                <a:path w="1818" h="8625" extrusionOk="0">
                  <a:moveTo>
                    <a:pt x="0" y="0"/>
                  </a:moveTo>
                  <a:lnTo>
                    <a:pt x="0" y="8624"/>
                  </a:lnTo>
                  <a:lnTo>
                    <a:pt x="1817" y="8624"/>
                  </a:lnTo>
                  <a:lnTo>
                    <a:pt x="1817" y="0"/>
                  </a:lnTo>
                  <a:close/>
                </a:path>
              </a:pathLst>
            </a:custGeom>
            <a:solidFill>
              <a:srgbClr val="A8E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>
              <a:off x="1140150" y="4284350"/>
              <a:ext cx="51000" cy="215625"/>
            </a:xfrm>
            <a:custGeom>
              <a:avLst/>
              <a:gdLst/>
              <a:ahLst/>
              <a:cxnLst/>
              <a:rect l="l" t="t" r="r" b="b"/>
              <a:pathLst>
                <a:path w="2040" h="8625" extrusionOk="0">
                  <a:moveTo>
                    <a:pt x="0" y="0"/>
                  </a:moveTo>
                  <a:lnTo>
                    <a:pt x="0" y="8624"/>
                  </a:lnTo>
                  <a:lnTo>
                    <a:pt x="2040" y="8624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rgbClr val="A8E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9"/>
            <p:cNvSpPr/>
            <p:nvPr/>
          </p:nvSpPr>
          <p:spPr>
            <a:xfrm>
              <a:off x="1191125" y="4284350"/>
              <a:ext cx="45450" cy="215625"/>
            </a:xfrm>
            <a:custGeom>
              <a:avLst/>
              <a:gdLst/>
              <a:ahLst/>
              <a:cxnLst/>
              <a:rect l="l" t="t" r="r" b="b"/>
              <a:pathLst>
                <a:path w="1818" h="8625" extrusionOk="0">
                  <a:moveTo>
                    <a:pt x="1" y="0"/>
                  </a:moveTo>
                  <a:lnTo>
                    <a:pt x="1" y="8624"/>
                  </a:lnTo>
                  <a:lnTo>
                    <a:pt x="1818" y="862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92A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9"/>
            <p:cNvSpPr/>
            <p:nvPr/>
          </p:nvSpPr>
          <p:spPr>
            <a:xfrm>
              <a:off x="1236550" y="4284350"/>
              <a:ext cx="51150" cy="215625"/>
            </a:xfrm>
            <a:custGeom>
              <a:avLst/>
              <a:gdLst/>
              <a:ahLst/>
              <a:cxnLst/>
              <a:rect l="l" t="t" r="r" b="b"/>
              <a:pathLst>
                <a:path w="2046" h="8625" extrusionOk="0">
                  <a:moveTo>
                    <a:pt x="1" y="0"/>
                  </a:moveTo>
                  <a:lnTo>
                    <a:pt x="1" y="8624"/>
                  </a:lnTo>
                  <a:lnTo>
                    <a:pt x="2045" y="8624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rgbClr val="FDC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1287675" y="4284350"/>
              <a:ext cx="51025" cy="215625"/>
            </a:xfrm>
            <a:custGeom>
              <a:avLst/>
              <a:gdLst/>
              <a:ahLst/>
              <a:cxnLst/>
              <a:rect l="l" t="t" r="r" b="b"/>
              <a:pathLst>
                <a:path w="2041" h="8625" extrusionOk="0">
                  <a:moveTo>
                    <a:pt x="0" y="0"/>
                  </a:moveTo>
                  <a:lnTo>
                    <a:pt x="0" y="8624"/>
                  </a:lnTo>
                  <a:lnTo>
                    <a:pt x="2040" y="8624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rgbClr val="A8E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9"/>
            <p:cNvSpPr/>
            <p:nvPr/>
          </p:nvSpPr>
          <p:spPr>
            <a:xfrm>
              <a:off x="1338675" y="4284350"/>
              <a:ext cx="45425" cy="215625"/>
            </a:xfrm>
            <a:custGeom>
              <a:avLst/>
              <a:gdLst/>
              <a:ahLst/>
              <a:cxnLst/>
              <a:rect l="l" t="t" r="r" b="b"/>
              <a:pathLst>
                <a:path w="1817" h="8625" extrusionOk="0">
                  <a:moveTo>
                    <a:pt x="0" y="0"/>
                  </a:moveTo>
                  <a:lnTo>
                    <a:pt x="0" y="8624"/>
                  </a:lnTo>
                  <a:lnTo>
                    <a:pt x="1817" y="8624"/>
                  </a:lnTo>
                  <a:lnTo>
                    <a:pt x="1817" y="0"/>
                  </a:ln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9"/>
            <p:cNvSpPr/>
            <p:nvPr/>
          </p:nvSpPr>
          <p:spPr>
            <a:xfrm>
              <a:off x="1384075" y="4284350"/>
              <a:ext cx="51025" cy="215625"/>
            </a:xfrm>
            <a:custGeom>
              <a:avLst/>
              <a:gdLst/>
              <a:ahLst/>
              <a:cxnLst/>
              <a:rect l="l" t="t" r="r" b="b"/>
              <a:pathLst>
                <a:path w="2041" h="8625" extrusionOk="0">
                  <a:moveTo>
                    <a:pt x="1" y="0"/>
                  </a:moveTo>
                  <a:lnTo>
                    <a:pt x="1" y="8624"/>
                  </a:lnTo>
                  <a:lnTo>
                    <a:pt x="2041" y="8624"/>
                  </a:lnTo>
                  <a:lnTo>
                    <a:pt x="2041" y="0"/>
                  </a:lnTo>
                  <a:close/>
                </a:path>
              </a:pathLst>
            </a:custGeom>
            <a:solidFill>
              <a:srgbClr val="E7D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9"/>
            <p:cNvSpPr/>
            <p:nvPr/>
          </p:nvSpPr>
          <p:spPr>
            <a:xfrm>
              <a:off x="1435075" y="4284350"/>
              <a:ext cx="45450" cy="215625"/>
            </a:xfrm>
            <a:custGeom>
              <a:avLst/>
              <a:gdLst/>
              <a:ahLst/>
              <a:cxnLst/>
              <a:rect l="l" t="t" r="r" b="b"/>
              <a:pathLst>
                <a:path w="1818" h="8625" extrusionOk="0">
                  <a:moveTo>
                    <a:pt x="1" y="0"/>
                  </a:moveTo>
                  <a:lnTo>
                    <a:pt x="1" y="8624"/>
                  </a:lnTo>
                  <a:lnTo>
                    <a:pt x="1818" y="862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A8E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9"/>
            <p:cNvSpPr/>
            <p:nvPr/>
          </p:nvSpPr>
          <p:spPr>
            <a:xfrm>
              <a:off x="590325" y="4328925"/>
              <a:ext cx="347775" cy="163225"/>
            </a:xfrm>
            <a:custGeom>
              <a:avLst/>
              <a:gdLst/>
              <a:ahLst/>
              <a:cxnLst/>
              <a:rect l="l" t="t" r="r" b="b"/>
              <a:pathLst>
                <a:path w="13911" h="6529" extrusionOk="0">
                  <a:moveTo>
                    <a:pt x="6353" y="0"/>
                  </a:moveTo>
                  <a:cubicBezTo>
                    <a:pt x="3738" y="0"/>
                    <a:pt x="1" y="69"/>
                    <a:pt x="1600" y="1936"/>
                  </a:cubicBezTo>
                  <a:cubicBezTo>
                    <a:pt x="3322" y="3948"/>
                    <a:pt x="4636" y="6495"/>
                    <a:pt x="4636" y="6495"/>
                  </a:cubicBezTo>
                  <a:lnTo>
                    <a:pt x="6955" y="6528"/>
                  </a:lnTo>
                  <a:lnTo>
                    <a:pt x="9275" y="6495"/>
                  </a:lnTo>
                  <a:cubicBezTo>
                    <a:pt x="9275" y="6495"/>
                    <a:pt x="10589" y="3948"/>
                    <a:pt x="12316" y="1936"/>
                  </a:cubicBezTo>
                  <a:cubicBezTo>
                    <a:pt x="13910" y="69"/>
                    <a:pt x="10177" y="0"/>
                    <a:pt x="7559" y="0"/>
                  </a:cubicBezTo>
                  <a:cubicBezTo>
                    <a:pt x="7349" y="0"/>
                    <a:pt x="7147" y="1"/>
                    <a:pt x="6955" y="1"/>
                  </a:cubicBezTo>
                  <a:cubicBezTo>
                    <a:pt x="6764" y="1"/>
                    <a:pt x="6562" y="0"/>
                    <a:pt x="6353" y="0"/>
                  </a:cubicBezTo>
                  <a:close/>
                </a:path>
              </a:pathLst>
            </a:custGeom>
            <a:solidFill>
              <a:srgbClr val="76B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9"/>
            <p:cNvSpPr/>
            <p:nvPr/>
          </p:nvSpPr>
          <p:spPr>
            <a:xfrm>
              <a:off x="645600" y="4344225"/>
              <a:ext cx="237225" cy="19000"/>
            </a:xfrm>
            <a:custGeom>
              <a:avLst/>
              <a:gdLst/>
              <a:ahLst/>
              <a:cxnLst/>
              <a:rect l="l" t="t" r="r" b="b"/>
              <a:pathLst>
                <a:path w="9489" h="760" extrusionOk="0">
                  <a:moveTo>
                    <a:pt x="4744" y="1"/>
                  </a:moveTo>
                  <a:cubicBezTo>
                    <a:pt x="2126" y="1"/>
                    <a:pt x="1" y="171"/>
                    <a:pt x="1" y="380"/>
                  </a:cubicBezTo>
                  <a:cubicBezTo>
                    <a:pt x="1" y="589"/>
                    <a:pt x="2126" y="760"/>
                    <a:pt x="4744" y="760"/>
                  </a:cubicBezTo>
                  <a:cubicBezTo>
                    <a:pt x="7363" y="760"/>
                    <a:pt x="9488" y="589"/>
                    <a:pt x="9488" y="380"/>
                  </a:cubicBezTo>
                  <a:cubicBezTo>
                    <a:pt x="9488" y="171"/>
                    <a:pt x="7363" y="1"/>
                    <a:pt x="4744" y="1"/>
                  </a:cubicBezTo>
                  <a:close/>
                </a:path>
              </a:pathLst>
            </a:custGeom>
            <a:solidFill>
              <a:srgbClr val="76B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9"/>
            <p:cNvSpPr/>
            <p:nvPr/>
          </p:nvSpPr>
          <p:spPr>
            <a:xfrm>
              <a:off x="459400" y="3909950"/>
              <a:ext cx="1185625" cy="743125"/>
            </a:xfrm>
            <a:custGeom>
              <a:avLst/>
              <a:gdLst/>
              <a:ahLst/>
              <a:cxnLst/>
              <a:rect l="l" t="t" r="r" b="b"/>
              <a:pathLst>
                <a:path w="47425" h="29725" extrusionOk="0">
                  <a:moveTo>
                    <a:pt x="12709" y="2951"/>
                  </a:moveTo>
                  <a:lnTo>
                    <a:pt x="12709" y="10892"/>
                  </a:lnTo>
                  <a:lnTo>
                    <a:pt x="4536" y="10892"/>
                  </a:lnTo>
                  <a:lnTo>
                    <a:pt x="4536" y="2951"/>
                  </a:lnTo>
                  <a:close/>
                  <a:moveTo>
                    <a:pt x="22690" y="2951"/>
                  </a:moveTo>
                  <a:lnTo>
                    <a:pt x="22690" y="10892"/>
                  </a:lnTo>
                  <a:lnTo>
                    <a:pt x="14749" y="10892"/>
                  </a:lnTo>
                  <a:lnTo>
                    <a:pt x="14749" y="2951"/>
                  </a:lnTo>
                  <a:close/>
                  <a:moveTo>
                    <a:pt x="32676" y="2951"/>
                  </a:moveTo>
                  <a:lnTo>
                    <a:pt x="32676" y="10892"/>
                  </a:lnTo>
                  <a:lnTo>
                    <a:pt x="24735" y="10892"/>
                  </a:lnTo>
                  <a:lnTo>
                    <a:pt x="24735" y="2951"/>
                  </a:lnTo>
                  <a:close/>
                  <a:moveTo>
                    <a:pt x="42889" y="2951"/>
                  </a:moveTo>
                  <a:lnTo>
                    <a:pt x="42889" y="10892"/>
                  </a:lnTo>
                  <a:lnTo>
                    <a:pt x="34943" y="10892"/>
                  </a:lnTo>
                  <a:lnTo>
                    <a:pt x="34943" y="2951"/>
                  </a:lnTo>
                  <a:close/>
                  <a:moveTo>
                    <a:pt x="42889" y="13159"/>
                  </a:moveTo>
                  <a:lnTo>
                    <a:pt x="42889" y="23373"/>
                  </a:lnTo>
                  <a:lnTo>
                    <a:pt x="4536" y="23373"/>
                  </a:lnTo>
                  <a:lnTo>
                    <a:pt x="4536" y="13159"/>
                  </a:lnTo>
                  <a:close/>
                  <a:moveTo>
                    <a:pt x="1" y="0"/>
                  </a:moveTo>
                  <a:lnTo>
                    <a:pt x="1" y="2951"/>
                  </a:lnTo>
                  <a:lnTo>
                    <a:pt x="2041" y="2951"/>
                  </a:lnTo>
                  <a:lnTo>
                    <a:pt x="2041" y="29724"/>
                  </a:lnTo>
                  <a:lnTo>
                    <a:pt x="4536" y="29724"/>
                  </a:lnTo>
                  <a:lnTo>
                    <a:pt x="4536" y="26095"/>
                  </a:lnTo>
                  <a:lnTo>
                    <a:pt x="42889" y="26095"/>
                  </a:lnTo>
                  <a:lnTo>
                    <a:pt x="42889" y="29724"/>
                  </a:lnTo>
                  <a:lnTo>
                    <a:pt x="45384" y="29724"/>
                  </a:lnTo>
                  <a:lnTo>
                    <a:pt x="45384" y="2951"/>
                  </a:lnTo>
                  <a:lnTo>
                    <a:pt x="47424" y="2951"/>
                  </a:lnTo>
                  <a:lnTo>
                    <a:pt x="47424" y="0"/>
                  </a:ln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572775" y="3983700"/>
              <a:ext cx="204375" cy="198550"/>
            </a:xfrm>
            <a:custGeom>
              <a:avLst/>
              <a:gdLst/>
              <a:ahLst/>
              <a:cxnLst/>
              <a:rect l="l" t="t" r="r" b="b"/>
              <a:pathLst>
                <a:path w="8175" h="7942" extrusionOk="0">
                  <a:moveTo>
                    <a:pt x="4100" y="3018"/>
                  </a:moveTo>
                  <a:cubicBezTo>
                    <a:pt x="4816" y="3018"/>
                    <a:pt x="5395" y="3630"/>
                    <a:pt x="5395" y="4313"/>
                  </a:cubicBezTo>
                  <a:lnTo>
                    <a:pt x="2804" y="4313"/>
                  </a:lnTo>
                  <a:cubicBezTo>
                    <a:pt x="2804" y="3630"/>
                    <a:pt x="3383" y="3018"/>
                    <a:pt x="4100" y="3018"/>
                  </a:cubicBezTo>
                  <a:close/>
                  <a:moveTo>
                    <a:pt x="1" y="1"/>
                  </a:moveTo>
                  <a:lnTo>
                    <a:pt x="1" y="7942"/>
                  </a:lnTo>
                  <a:lnTo>
                    <a:pt x="8174" y="7942"/>
                  </a:lnTo>
                  <a:lnTo>
                    <a:pt x="8174" y="1"/>
                  </a:lnTo>
                  <a:close/>
                </a:path>
              </a:pathLst>
            </a:custGeom>
            <a:solidFill>
              <a:srgbClr val="FEFE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642875" y="4059125"/>
              <a:ext cx="64775" cy="32400"/>
            </a:xfrm>
            <a:custGeom>
              <a:avLst/>
              <a:gdLst/>
              <a:ahLst/>
              <a:cxnLst/>
              <a:rect l="l" t="t" r="r" b="b"/>
              <a:pathLst>
                <a:path w="2591" h="1296" extrusionOk="0">
                  <a:moveTo>
                    <a:pt x="1296" y="1"/>
                  </a:moveTo>
                  <a:cubicBezTo>
                    <a:pt x="579" y="1"/>
                    <a:pt x="0" y="613"/>
                    <a:pt x="0" y="1296"/>
                  </a:cubicBezTo>
                  <a:lnTo>
                    <a:pt x="2591" y="1296"/>
                  </a:lnTo>
                  <a:cubicBezTo>
                    <a:pt x="2591" y="613"/>
                    <a:pt x="2012" y="1"/>
                    <a:pt x="1296" y="1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828125" y="3983700"/>
              <a:ext cx="198550" cy="198550"/>
            </a:xfrm>
            <a:custGeom>
              <a:avLst/>
              <a:gdLst/>
              <a:ahLst/>
              <a:cxnLst/>
              <a:rect l="l" t="t" r="r" b="b"/>
              <a:pathLst>
                <a:path w="7942" h="7942" extrusionOk="0">
                  <a:moveTo>
                    <a:pt x="4023" y="3018"/>
                  </a:moveTo>
                  <a:cubicBezTo>
                    <a:pt x="4739" y="3018"/>
                    <a:pt x="5318" y="3630"/>
                    <a:pt x="5318" y="4313"/>
                  </a:cubicBezTo>
                  <a:lnTo>
                    <a:pt x="2728" y="4313"/>
                  </a:lnTo>
                  <a:cubicBezTo>
                    <a:pt x="2728" y="3630"/>
                    <a:pt x="3307" y="3018"/>
                    <a:pt x="4023" y="3018"/>
                  </a:cubicBezTo>
                  <a:close/>
                  <a:moveTo>
                    <a:pt x="0" y="1"/>
                  </a:moveTo>
                  <a:lnTo>
                    <a:pt x="0" y="7942"/>
                  </a:lnTo>
                  <a:lnTo>
                    <a:pt x="7941" y="7942"/>
                  </a:lnTo>
                  <a:lnTo>
                    <a:pt x="7941" y="1"/>
                  </a:lnTo>
                  <a:close/>
                </a:path>
              </a:pathLst>
            </a:custGeom>
            <a:solidFill>
              <a:srgbClr val="FEFE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896300" y="4059125"/>
              <a:ext cx="64775" cy="32400"/>
            </a:xfrm>
            <a:custGeom>
              <a:avLst/>
              <a:gdLst/>
              <a:ahLst/>
              <a:cxnLst/>
              <a:rect l="l" t="t" r="r" b="b"/>
              <a:pathLst>
                <a:path w="2591" h="1296" extrusionOk="0">
                  <a:moveTo>
                    <a:pt x="1296" y="1"/>
                  </a:moveTo>
                  <a:cubicBezTo>
                    <a:pt x="584" y="1"/>
                    <a:pt x="1" y="613"/>
                    <a:pt x="1" y="1296"/>
                  </a:cubicBezTo>
                  <a:lnTo>
                    <a:pt x="2591" y="1296"/>
                  </a:lnTo>
                  <a:cubicBezTo>
                    <a:pt x="2591" y="613"/>
                    <a:pt x="2012" y="1"/>
                    <a:pt x="1296" y="1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1077750" y="3983700"/>
              <a:ext cx="198550" cy="198550"/>
            </a:xfrm>
            <a:custGeom>
              <a:avLst/>
              <a:gdLst/>
              <a:ahLst/>
              <a:cxnLst/>
              <a:rect l="l" t="t" r="r" b="b"/>
              <a:pathLst>
                <a:path w="7942" h="7942" extrusionOk="0">
                  <a:moveTo>
                    <a:pt x="4175" y="3018"/>
                  </a:moveTo>
                  <a:cubicBezTo>
                    <a:pt x="4892" y="3018"/>
                    <a:pt x="5470" y="3630"/>
                    <a:pt x="5470" y="4313"/>
                  </a:cubicBezTo>
                  <a:lnTo>
                    <a:pt x="2885" y="4313"/>
                  </a:lnTo>
                  <a:cubicBezTo>
                    <a:pt x="2885" y="3630"/>
                    <a:pt x="3464" y="3018"/>
                    <a:pt x="4175" y="3018"/>
                  </a:cubicBezTo>
                  <a:close/>
                  <a:moveTo>
                    <a:pt x="1" y="1"/>
                  </a:moveTo>
                  <a:lnTo>
                    <a:pt x="1" y="7942"/>
                  </a:lnTo>
                  <a:lnTo>
                    <a:pt x="7942" y="7942"/>
                  </a:lnTo>
                  <a:lnTo>
                    <a:pt x="7942" y="1"/>
                  </a:lnTo>
                  <a:close/>
                </a:path>
              </a:pathLst>
            </a:custGeom>
            <a:solidFill>
              <a:srgbClr val="FEFE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9"/>
            <p:cNvSpPr/>
            <p:nvPr/>
          </p:nvSpPr>
          <p:spPr>
            <a:xfrm>
              <a:off x="1149875" y="4059125"/>
              <a:ext cx="64650" cy="32400"/>
            </a:xfrm>
            <a:custGeom>
              <a:avLst/>
              <a:gdLst/>
              <a:ahLst/>
              <a:cxnLst/>
              <a:rect l="l" t="t" r="r" b="b"/>
              <a:pathLst>
                <a:path w="2586" h="1296" extrusionOk="0">
                  <a:moveTo>
                    <a:pt x="1295" y="1"/>
                  </a:moveTo>
                  <a:cubicBezTo>
                    <a:pt x="579" y="1"/>
                    <a:pt x="0" y="613"/>
                    <a:pt x="0" y="1296"/>
                  </a:cubicBezTo>
                  <a:lnTo>
                    <a:pt x="2585" y="1296"/>
                  </a:lnTo>
                  <a:cubicBezTo>
                    <a:pt x="2585" y="613"/>
                    <a:pt x="2007" y="1"/>
                    <a:pt x="1295" y="1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9"/>
            <p:cNvSpPr/>
            <p:nvPr/>
          </p:nvSpPr>
          <p:spPr>
            <a:xfrm>
              <a:off x="1332975" y="3983700"/>
              <a:ext cx="198675" cy="198550"/>
            </a:xfrm>
            <a:custGeom>
              <a:avLst/>
              <a:gdLst/>
              <a:ahLst/>
              <a:cxnLst/>
              <a:rect l="l" t="t" r="r" b="b"/>
              <a:pathLst>
                <a:path w="7947" h="7942" extrusionOk="0">
                  <a:moveTo>
                    <a:pt x="4109" y="3018"/>
                  </a:moveTo>
                  <a:cubicBezTo>
                    <a:pt x="4825" y="3018"/>
                    <a:pt x="5404" y="3630"/>
                    <a:pt x="5404" y="4313"/>
                  </a:cubicBezTo>
                  <a:lnTo>
                    <a:pt x="2813" y="4313"/>
                  </a:lnTo>
                  <a:cubicBezTo>
                    <a:pt x="2813" y="3630"/>
                    <a:pt x="3392" y="3018"/>
                    <a:pt x="4109" y="3018"/>
                  </a:cubicBezTo>
                  <a:close/>
                  <a:moveTo>
                    <a:pt x="0" y="1"/>
                  </a:moveTo>
                  <a:lnTo>
                    <a:pt x="0" y="7942"/>
                  </a:lnTo>
                  <a:lnTo>
                    <a:pt x="7946" y="7942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EFE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9"/>
            <p:cNvSpPr/>
            <p:nvPr/>
          </p:nvSpPr>
          <p:spPr>
            <a:xfrm>
              <a:off x="1403300" y="4059125"/>
              <a:ext cx="64775" cy="32400"/>
            </a:xfrm>
            <a:custGeom>
              <a:avLst/>
              <a:gdLst/>
              <a:ahLst/>
              <a:cxnLst/>
              <a:rect l="l" t="t" r="r" b="b"/>
              <a:pathLst>
                <a:path w="2591" h="1296" extrusionOk="0">
                  <a:moveTo>
                    <a:pt x="1296" y="1"/>
                  </a:moveTo>
                  <a:cubicBezTo>
                    <a:pt x="579" y="1"/>
                    <a:pt x="0" y="613"/>
                    <a:pt x="0" y="1296"/>
                  </a:cubicBezTo>
                  <a:lnTo>
                    <a:pt x="2591" y="1296"/>
                  </a:lnTo>
                  <a:cubicBezTo>
                    <a:pt x="2591" y="613"/>
                    <a:pt x="2012" y="1"/>
                    <a:pt x="1296" y="1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9"/>
            <p:cNvSpPr/>
            <p:nvPr/>
          </p:nvSpPr>
          <p:spPr>
            <a:xfrm>
              <a:off x="650950" y="3671675"/>
              <a:ext cx="48525" cy="204250"/>
            </a:xfrm>
            <a:custGeom>
              <a:avLst/>
              <a:gdLst/>
              <a:ahLst/>
              <a:cxnLst/>
              <a:rect l="l" t="t" r="r" b="b"/>
              <a:pathLst>
                <a:path w="1941" h="8170" extrusionOk="0">
                  <a:moveTo>
                    <a:pt x="636" y="1"/>
                  </a:moveTo>
                  <a:cubicBezTo>
                    <a:pt x="584" y="304"/>
                    <a:pt x="498" y="599"/>
                    <a:pt x="380" y="883"/>
                  </a:cubicBezTo>
                  <a:cubicBezTo>
                    <a:pt x="199" y="1291"/>
                    <a:pt x="0" y="1723"/>
                    <a:pt x="0" y="2605"/>
                  </a:cubicBezTo>
                  <a:cubicBezTo>
                    <a:pt x="0" y="3483"/>
                    <a:pt x="204" y="3929"/>
                    <a:pt x="380" y="4337"/>
                  </a:cubicBezTo>
                  <a:cubicBezTo>
                    <a:pt x="527" y="4683"/>
                    <a:pt x="645" y="4949"/>
                    <a:pt x="645" y="5560"/>
                  </a:cubicBezTo>
                  <a:cubicBezTo>
                    <a:pt x="645" y="6172"/>
                    <a:pt x="527" y="6448"/>
                    <a:pt x="380" y="6794"/>
                  </a:cubicBezTo>
                  <a:cubicBezTo>
                    <a:pt x="228" y="7140"/>
                    <a:pt x="62" y="7486"/>
                    <a:pt x="14" y="8170"/>
                  </a:cubicBezTo>
                  <a:lnTo>
                    <a:pt x="1314" y="8170"/>
                  </a:lnTo>
                  <a:cubicBezTo>
                    <a:pt x="1366" y="7871"/>
                    <a:pt x="1452" y="7581"/>
                    <a:pt x="1565" y="7306"/>
                  </a:cubicBezTo>
                  <a:cubicBezTo>
                    <a:pt x="1746" y="6898"/>
                    <a:pt x="1940" y="6448"/>
                    <a:pt x="1940" y="5570"/>
                  </a:cubicBezTo>
                  <a:cubicBezTo>
                    <a:pt x="1940" y="4692"/>
                    <a:pt x="1741" y="4227"/>
                    <a:pt x="1565" y="3820"/>
                  </a:cubicBezTo>
                  <a:cubicBezTo>
                    <a:pt x="1414" y="3468"/>
                    <a:pt x="1295" y="3198"/>
                    <a:pt x="1295" y="2586"/>
                  </a:cubicBezTo>
                  <a:cubicBezTo>
                    <a:pt x="1295" y="1974"/>
                    <a:pt x="1414" y="1761"/>
                    <a:pt x="1565" y="1414"/>
                  </a:cubicBezTo>
                  <a:cubicBezTo>
                    <a:pt x="1722" y="1049"/>
                    <a:pt x="1898" y="679"/>
                    <a:pt x="1935" y="1"/>
                  </a:cubicBez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9"/>
            <p:cNvSpPr/>
            <p:nvPr/>
          </p:nvSpPr>
          <p:spPr>
            <a:xfrm>
              <a:off x="574925" y="3875900"/>
              <a:ext cx="200800" cy="39750"/>
            </a:xfrm>
            <a:custGeom>
              <a:avLst/>
              <a:gdLst/>
              <a:ahLst/>
              <a:cxnLst/>
              <a:rect l="l" t="t" r="r" b="b"/>
              <a:pathLst>
                <a:path w="8032" h="1590" extrusionOk="0">
                  <a:moveTo>
                    <a:pt x="1651" y="1"/>
                  </a:moveTo>
                  <a:cubicBezTo>
                    <a:pt x="802" y="1"/>
                    <a:pt x="105" y="679"/>
                    <a:pt x="0" y="1590"/>
                  </a:cubicBezTo>
                  <a:lnTo>
                    <a:pt x="8031" y="1590"/>
                  </a:lnTo>
                  <a:cubicBezTo>
                    <a:pt x="7922" y="679"/>
                    <a:pt x="7225" y="1"/>
                    <a:pt x="6381" y="1"/>
                  </a:cubicBezTo>
                  <a:close/>
                </a:path>
              </a:pathLst>
            </a:custGeom>
            <a:solidFill>
              <a:srgbClr val="DDA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9"/>
            <p:cNvSpPr/>
            <p:nvPr/>
          </p:nvSpPr>
          <p:spPr>
            <a:xfrm>
              <a:off x="539450" y="3456075"/>
              <a:ext cx="271625" cy="215625"/>
            </a:xfrm>
            <a:custGeom>
              <a:avLst/>
              <a:gdLst/>
              <a:ahLst/>
              <a:cxnLst/>
              <a:rect l="l" t="t" r="r" b="b"/>
              <a:pathLst>
                <a:path w="10865" h="8625" extrusionOk="0">
                  <a:moveTo>
                    <a:pt x="1490" y="1"/>
                  </a:moveTo>
                  <a:lnTo>
                    <a:pt x="1" y="8625"/>
                  </a:lnTo>
                  <a:lnTo>
                    <a:pt x="10864" y="8625"/>
                  </a:lnTo>
                  <a:lnTo>
                    <a:pt x="9375" y="1"/>
                  </a:ln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9"/>
            <p:cNvSpPr/>
            <p:nvPr/>
          </p:nvSpPr>
          <p:spPr>
            <a:xfrm>
              <a:off x="1259325" y="3819100"/>
              <a:ext cx="68100" cy="90850"/>
            </a:xfrm>
            <a:custGeom>
              <a:avLst/>
              <a:gdLst/>
              <a:ahLst/>
              <a:cxnLst/>
              <a:rect l="l" t="t" r="r" b="b"/>
              <a:pathLst>
                <a:path w="2724" h="3634" extrusionOk="0">
                  <a:moveTo>
                    <a:pt x="1" y="0"/>
                  </a:moveTo>
                  <a:lnTo>
                    <a:pt x="1" y="3634"/>
                  </a:lnTo>
                  <a:lnTo>
                    <a:pt x="2723" y="3634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9"/>
            <p:cNvSpPr/>
            <p:nvPr/>
          </p:nvSpPr>
          <p:spPr>
            <a:xfrm>
              <a:off x="1429500" y="3819100"/>
              <a:ext cx="68100" cy="90850"/>
            </a:xfrm>
            <a:custGeom>
              <a:avLst/>
              <a:gdLst/>
              <a:ahLst/>
              <a:cxnLst/>
              <a:rect l="l" t="t" r="r" b="b"/>
              <a:pathLst>
                <a:path w="2724" h="3634" extrusionOk="0">
                  <a:moveTo>
                    <a:pt x="1" y="0"/>
                  </a:moveTo>
                  <a:lnTo>
                    <a:pt x="1" y="3634"/>
                  </a:lnTo>
                  <a:lnTo>
                    <a:pt x="2724" y="3634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DDA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9"/>
            <p:cNvSpPr/>
            <p:nvPr/>
          </p:nvSpPr>
          <p:spPr>
            <a:xfrm>
              <a:off x="1344350" y="3756725"/>
              <a:ext cx="68100" cy="153225"/>
            </a:xfrm>
            <a:custGeom>
              <a:avLst/>
              <a:gdLst/>
              <a:ahLst/>
              <a:cxnLst/>
              <a:rect l="l" t="t" r="r" b="b"/>
              <a:pathLst>
                <a:path w="2724" h="6129" extrusionOk="0">
                  <a:moveTo>
                    <a:pt x="1" y="0"/>
                  </a:moveTo>
                  <a:lnTo>
                    <a:pt x="1" y="6129"/>
                  </a:lnTo>
                  <a:lnTo>
                    <a:pt x="2724" y="6129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E7D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1020950" y="3694325"/>
              <a:ext cx="68100" cy="215625"/>
            </a:xfrm>
            <a:custGeom>
              <a:avLst/>
              <a:gdLst/>
              <a:ahLst/>
              <a:cxnLst/>
              <a:rect l="l" t="t" r="r" b="b"/>
              <a:pathLst>
                <a:path w="2724" h="8625" extrusionOk="0">
                  <a:moveTo>
                    <a:pt x="1" y="1"/>
                  </a:moveTo>
                  <a:lnTo>
                    <a:pt x="546" y="8625"/>
                  </a:lnTo>
                  <a:lnTo>
                    <a:pt x="2178" y="8625"/>
                  </a:lnTo>
                  <a:lnTo>
                    <a:pt x="2723" y="1"/>
                  </a:lnTo>
                  <a:close/>
                </a:path>
              </a:pathLst>
            </a:custGeom>
            <a:solidFill>
              <a:srgbClr val="E7D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1029450" y="3678625"/>
              <a:ext cx="45950" cy="202775"/>
            </a:xfrm>
            <a:custGeom>
              <a:avLst/>
              <a:gdLst/>
              <a:ahLst/>
              <a:cxnLst/>
              <a:rect l="l" t="t" r="r" b="b"/>
              <a:pathLst>
                <a:path w="1838" h="8111" extrusionOk="0">
                  <a:moveTo>
                    <a:pt x="1586" y="1"/>
                  </a:moveTo>
                  <a:cubicBezTo>
                    <a:pt x="1555" y="1"/>
                    <a:pt x="1527" y="20"/>
                    <a:pt x="1530" y="60"/>
                  </a:cubicBezTo>
                  <a:cubicBezTo>
                    <a:pt x="1558" y="581"/>
                    <a:pt x="1297" y="980"/>
                    <a:pt x="1259" y="1478"/>
                  </a:cubicBezTo>
                  <a:cubicBezTo>
                    <a:pt x="1217" y="1990"/>
                    <a:pt x="1155" y="2512"/>
                    <a:pt x="1160" y="3029"/>
                  </a:cubicBezTo>
                  <a:cubicBezTo>
                    <a:pt x="1098" y="2949"/>
                    <a:pt x="1032" y="2868"/>
                    <a:pt x="970" y="2792"/>
                  </a:cubicBezTo>
                  <a:cubicBezTo>
                    <a:pt x="1013" y="2593"/>
                    <a:pt x="1060" y="2403"/>
                    <a:pt x="1088" y="2213"/>
                  </a:cubicBezTo>
                  <a:cubicBezTo>
                    <a:pt x="1164" y="1644"/>
                    <a:pt x="861" y="1027"/>
                    <a:pt x="733" y="487"/>
                  </a:cubicBezTo>
                  <a:cubicBezTo>
                    <a:pt x="719" y="435"/>
                    <a:pt x="680" y="413"/>
                    <a:pt x="639" y="413"/>
                  </a:cubicBezTo>
                  <a:cubicBezTo>
                    <a:pt x="579" y="413"/>
                    <a:pt x="516" y="462"/>
                    <a:pt x="533" y="539"/>
                  </a:cubicBezTo>
                  <a:cubicBezTo>
                    <a:pt x="709" y="1255"/>
                    <a:pt x="856" y="1848"/>
                    <a:pt x="785" y="2560"/>
                  </a:cubicBezTo>
                  <a:cubicBezTo>
                    <a:pt x="771" y="2541"/>
                    <a:pt x="756" y="2526"/>
                    <a:pt x="747" y="2507"/>
                  </a:cubicBezTo>
                  <a:cubicBezTo>
                    <a:pt x="291" y="1876"/>
                    <a:pt x="491" y="1108"/>
                    <a:pt x="220" y="434"/>
                  </a:cubicBezTo>
                  <a:cubicBezTo>
                    <a:pt x="201" y="387"/>
                    <a:pt x="159" y="366"/>
                    <a:pt x="119" y="366"/>
                  </a:cubicBezTo>
                  <a:cubicBezTo>
                    <a:pt x="58" y="366"/>
                    <a:pt x="0" y="413"/>
                    <a:pt x="26" y="487"/>
                  </a:cubicBezTo>
                  <a:cubicBezTo>
                    <a:pt x="211" y="1027"/>
                    <a:pt x="116" y="1563"/>
                    <a:pt x="287" y="2099"/>
                  </a:cubicBezTo>
                  <a:cubicBezTo>
                    <a:pt x="377" y="2379"/>
                    <a:pt x="562" y="2631"/>
                    <a:pt x="742" y="2868"/>
                  </a:cubicBezTo>
                  <a:cubicBezTo>
                    <a:pt x="733" y="2911"/>
                    <a:pt x="728" y="2953"/>
                    <a:pt x="718" y="3001"/>
                  </a:cubicBezTo>
                  <a:cubicBezTo>
                    <a:pt x="600" y="3556"/>
                    <a:pt x="505" y="4011"/>
                    <a:pt x="538" y="4580"/>
                  </a:cubicBezTo>
                  <a:cubicBezTo>
                    <a:pt x="576" y="5188"/>
                    <a:pt x="775" y="5738"/>
                    <a:pt x="742" y="6359"/>
                  </a:cubicBezTo>
                  <a:cubicBezTo>
                    <a:pt x="704" y="6985"/>
                    <a:pt x="680" y="7465"/>
                    <a:pt x="861" y="8077"/>
                  </a:cubicBezTo>
                  <a:cubicBezTo>
                    <a:pt x="873" y="8100"/>
                    <a:pt x="896" y="8111"/>
                    <a:pt x="917" y="8111"/>
                  </a:cubicBezTo>
                  <a:cubicBezTo>
                    <a:pt x="944" y="8111"/>
                    <a:pt x="969" y="8094"/>
                    <a:pt x="975" y="8062"/>
                  </a:cubicBezTo>
                  <a:cubicBezTo>
                    <a:pt x="960" y="7474"/>
                    <a:pt x="946" y="6952"/>
                    <a:pt x="979" y="6364"/>
                  </a:cubicBezTo>
                  <a:cubicBezTo>
                    <a:pt x="1027" y="5619"/>
                    <a:pt x="804" y="4946"/>
                    <a:pt x="752" y="4206"/>
                  </a:cubicBezTo>
                  <a:cubicBezTo>
                    <a:pt x="728" y="3850"/>
                    <a:pt x="813" y="3466"/>
                    <a:pt x="903" y="3081"/>
                  </a:cubicBezTo>
                  <a:cubicBezTo>
                    <a:pt x="1378" y="3731"/>
                    <a:pt x="1217" y="4376"/>
                    <a:pt x="1221" y="5112"/>
                  </a:cubicBezTo>
                  <a:cubicBezTo>
                    <a:pt x="1226" y="5539"/>
                    <a:pt x="1368" y="5951"/>
                    <a:pt x="1454" y="6369"/>
                  </a:cubicBezTo>
                  <a:cubicBezTo>
                    <a:pt x="1456" y="6385"/>
                    <a:pt x="1468" y="6393"/>
                    <a:pt x="1481" y="6393"/>
                  </a:cubicBezTo>
                  <a:cubicBezTo>
                    <a:pt x="1498" y="6393"/>
                    <a:pt x="1517" y="6381"/>
                    <a:pt x="1520" y="6359"/>
                  </a:cubicBezTo>
                  <a:cubicBezTo>
                    <a:pt x="1534" y="5819"/>
                    <a:pt x="1406" y="5297"/>
                    <a:pt x="1411" y="4756"/>
                  </a:cubicBezTo>
                  <a:cubicBezTo>
                    <a:pt x="1406" y="4305"/>
                    <a:pt x="1506" y="3940"/>
                    <a:pt x="1406" y="3494"/>
                  </a:cubicBezTo>
                  <a:cubicBezTo>
                    <a:pt x="1392" y="3437"/>
                    <a:pt x="1373" y="3380"/>
                    <a:pt x="1345" y="3323"/>
                  </a:cubicBezTo>
                  <a:cubicBezTo>
                    <a:pt x="1402" y="2654"/>
                    <a:pt x="1383" y="1971"/>
                    <a:pt x="1511" y="1307"/>
                  </a:cubicBezTo>
                  <a:cubicBezTo>
                    <a:pt x="1601" y="861"/>
                    <a:pt x="1838" y="496"/>
                    <a:pt x="1658" y="45"/>
                  </a:cubicBezTo>
                  <a:cubicBezTo>
                    <a:pt x="1644" y="16"/>
                    <a:pt x="1614" y="1"/>
                    <a:pt x="1586" y="1"/>
                  </a:cubicBezTo>
                  <a:close/>
                </a:path>
              </a:pathLst>
            </a:custGeom>
            <a:solidFill>
              <a:srgbClr val="DDA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1065775" y="3634775"/>
              <a:ext cx="81500" cy="66075"/>
            </a:xfrm>
            <a:custGeom>
              <a:avLst/>
              <a:gdLst/>
              <a:ahLst/>
              <a:cxnLst/>
              <a:rect l="l" t="t" r="r" b="b"/>
              <a:pathLst>
                <a:path w="3260" h="2643" extrusionOk="0">
                  <a:moveTo>
                    <a:pt x="1104" y="0"/>
                  </a:moveTo>
                  <a:cubicBezTo>
                    <a:pt x="984" y="0"/>
                    <a:pt x="854" y="47"/>
                    <a:pt x="712" y="158"/>
                  </a:cubicBezTo>
                  <a:cubicBezTo>
                    <a:pt x="228" y="538"/>
                    <a:pt x="1" y="1401"/>
                    <a:pt x="10" y="1984"/>
                  </a:cubicBezTo>
                  <a:cubicBezTo>
                    <a:pt x="10" y="2065"/>
                    <a:pt x="75" y="2111"/>
                    <a:pt x="140" y="2111"/>
                  </a:cubicBezTo>
                  <a:cubicBezTo>
                    <a:pt x="187" y="2111"/>
                    <a:pt x="233" y="2088"/>
                    <a:pt x="257" y="2037"/>
                  </a:cubicBezTo>
                  <a:lnTo>
                    <a:pt x="281" y="2013"/>
                  </a:lnTo>
                  <a:cubicBezTo>
                    <a:pt x="295" y="1994"/>
                    <a:pt x="290" y="1970"/>
                    <a:pt x="276" y="1961"/>
                  </a:cubicBezTo>
                  <a:cubicBezTo>
                    <a:pt x="309" y="1524"/>
                    <a:pt x="428" y="1102"/>
                    <a:pt x="632" y="713"/>
                  </a:cubicBezTo>
                  <a:cubicBezTo>
                    <a:pt x="727" y="533"/>
                    <a:pt x="864" y="324"/>
                    <a:pt x="1068" y="258"/>
                  </a:cubicBezTo>
                  <a:cubicBezTo>
                    <a:pt x="1090" y="250"/>
                    <a:pt x="1112" y="247"/>
                    <a:pt x="1134" y="247"/>
                  </a:cubicBezTo>
                  <a:cubicBezTo>
                    <a:pt x="1329" y="247"/>
                    <a:pt x="1481" y="540"/>
                    <a:pt x="1566" y="737"/>
                  </a:cubicBezTo>
                  <a:cubicBezTo>
                    <a:pt x="546" y="1330"/>
                    <a:pt x="1694" y="2136"/>
                    <a:pt x="2287" y="2620"/>
                  </a:cubicBezTo>
                  <a:cubicBezTo>
                    <a:pt x="2305" y="2635"/>
                    <a:pt x="2326" y="2642"/>
                    <a:pt x="2349" y="2642"/>
                  </a:cubicBezTo>
                  <a:cubicBezTo>
                    <a:pt x="2363" y="2642"/>
                    <a:pt x="2377" y="2640"/>
                    <a:pt x="2392" y="2634"/>
                  </a:cubicBezTo>
                  <a:cubicBezTo>
                    <a:pt x="2399" y="2636"/>
                    <a:pt x="2406" y="2637"/>
                    <a:pt x="2413" y="2637"/>
                  </a:cubicBezTo>
                  <a:cubicBezTo>
                    <a:pt x="2450" y="2637"/>
                    <a:pt x="2486" y="2618"/>
                    <a:pt x="2505" y="2582"/>
                  </a:cubicBezTo>
                  <a:cubicBezTo>
                    <a:pt x="2596" y="2392"/>
                    <a:pt x="2657" y="2222"/>
                    <a:pt x="2790" y="2056"/>
                  </a:cubicBezTo>
                  <a:cubicBezTo>
                    <a:pt x="2904" y="1918"/>
                    <a:pt x="3013" y="1771"/>
                    <a:pt x="3108" y="1619"/>
                  </a:cubicBezTo>
                  <a:cubicBezTo>
                    <a:pt x="3260" y="1334"/>
                    <a:pt x="3217" y="988"/>
                    <a:pt x="3008" y="746"/>
                  </a:cubicBezTo>
                  <a:cubicBezTo>
                    <a:pt x="2836" y="549"/>
                    <a:pt x="2591" y="412"/>
                    <a:pt x="2330" y="412"/>
                  </a:cubicBezTo>
                  <a:cubicBezTo>
                    <a:pt x="2295" y="412"/>
                    <a:pt x="2260" y="414"/>
                    <a:pt x="2226" y="419"/>
                  </a:cubicBezTo>
                  <a:cubicBezTo>
                    <a:pt x="2064" y="447"/>
                    <a:pt x="1912" y="528"/>
                    <a:pt x="1803" y="651"/>
                  </a:cubicBezTo>
                  <a:cubicBezTo>
                    <a:pt x="1649" y="316"/>
                    <a:pt x="1414" y="0"/>
                    <a:pt x="1104" y="0"/>
                  </a:cubicBezTo>
                  <a:close/>
                </a:path>
              </a:pathLst>
            </a:custGeom>
            <a:solidFill>
              <a:srgbClr val="92A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908275" y="3485675"/>
              <a:ext cx="363525" cy="209200"/>
            </a:xfrm>
            <a:custGeom>
              <a:avLst/>
              <a:gdLst/>
              <a:ahLst/>
              <a:cxnLst/>
              <a:rect l="l" t="t" r="r" b="b"/>
              <a:pathLst>
                <a:path w="14541" h="8368" extrusionOk="0">
                  <a:moveTo>
                    <a:pt x="10444" y="0"/>
                  </a:moveTo>
                  <a:cubicBezTo>
                    <a:pt x="10439" y="0"/>
                    <a:pt x="10433" y="1"/>
                    <a:pt x="10428" y="3"/>
                  </a:cubicBezTo>
                  <a:cubicBezTo>
                    <a:pt x="10172" y="83"/>
                    <a:pt x="9911" y="97"/>
                    <a:pt x="9650" y="154"/>
                  </a:cubicBezTo>
                  <a:cubicBezTo>
                    <a:pt x="9612" y="169"/>
                    <a:pt x="9574" y="178"/>
                    <a:pt x="9531" y="197"/>
                  </a:cubicBezTo>
                  <a:cubicBezTo>
                    <a:pt x="9242" y="230"/>
                    <a:pt x="8919" y="444"/>
                    <a:pt x="8725" y="567"/>
                  </a:cubicBezTo>
                  <a:cubicBezTo>
                    <a:pt x="8459" y="743"/>
                    <a:pt x="8203" y="932"/>
                    <a:pt x="7966" y="1146"/>
                  </a:cubicBezTo>
                  <a:cubicBezTo>
                    <a:pt x="7880" y="1217"/>
                    <a:pt x="7676" y="1355"/>
                    <a:pt x="7615" y="1492"/>
                  </a:cubicBezTo>
                  <a:cubicBezTo>
                    <a:pt x="7354" y="1606"/>
                    <a:pt x="7112" y="1763"/>
                    <a:pt x="6898" y="1952"/>
                  </a:cubicBezTo>
                  <a:cubicBezTo>
                    <a:pt x="6642" y="2189"/>
                    <a:pt x="6519" y="2488"/>
                    <a:pt x="6438" y="2801"/>
                  </a:cubicBezTo>
                  <a:cubicBezTo>
                    <a:pt x="6424" y="2612"/>
                    <a:pt x="6396" y="2455"/>
                    <a:pt x="6467" y="2261"/>
                  </a:cubicBezTo>
                  <a:cubicBezTo>
                    <a:pt x="6467" y="2255"/>
                    <a:pt x="6461" y="2249"/>
                    <a:pt x="6454" y="2249"/>
                  </a:cubicBezTo>
                  <a:cubicBezTo>
                    <a:pt x="6451" y="2249"/>
                    <a:pt x="6447" y="2251"/>
                    <a:pt x="6443" y="2256"/>
                  </a:cubicBezTo>
                  <a:cubicBezTo>
                    <a:pt x="6386" y="2370"/>
                    <a:pt x="6367" y="2503"/>
                    <a:pt x="6386" y="2631"/>
                  </a:cubicBezTo>
                  <a:cubicBezTo>
                    <a:pt x="6400" y="2744"/>
                    <a:pt x="6405" y="2858"/>
                    <a:pt x="6405" y="2977"/>
                  </a:cubicBezTo>
                  <a:cubicBezTo>
                    <a:pt x="6343" y="3295"/>
                    <a:pt x="6305" y="3627"/>
                    <a:pt x="6220" y="3930"/>
                  </a:cubicBezTo>
                  <a:cubicBezTo>
                    <a:pt x="6064" y="4462"/>
                    <a:pt x="5675" y="4870"/>
                    <a:pt x="5333" y="5306"/>
                  </a:cubicBezTo>
                  <a:cubicBezTo>
                    <a:pt x="5262" y="5107"/>
                    <a:pt x="5186" y="4908"/>
                    <a:pt x="5134" y="4699"/>
                  </a:cubicBezTo>
                  <a:cubicBezTo>
                    <a:pt x="5124" y="4647"/>
                    <a:pt x="5115" y="4595"/>
                    <a:pt x="5101" y="4542"/>
                  </a:cubicBezTo>
                  <a:cubicBezTo>
                    <a:pt x="5072" y="4414"/>
                    <a:pt x="5063" y="4286"/>
                    <a:pt x="5063" y="4158"/>
                  </a:cubicBezTo>
                  <a:cubicBezTo>
                    <a:pt x="5077" y="3551"/>
                    <a:pt x="4972" y="2863"/>
                    <a:pt x="4370" y="2540"/>
                  </a:cubicBezTo>
                  <a:cubicBezTo>
                    <a:pt x="4223" y="2460"/>
                    <a:pt x="4066" y="2403"/>
                    <a:pt x="3905" y="2365"/>
                  </a:cubicBezTo>
                  <a:cubicBezTo>
                    <a:pt x="3805" y="2218"/>
                    <a:pt x="3692" y="2085"/>
                    <a:pt x="3559" y="1966"/>
                  </a:cubicBezTo>
                  <a:cubicBezTo>
                    <a:pt x="3496" y="1910"/>
                    <a:pt x="3367" y="1837"/>
                    <a:pt x="3260" y="1837"/>
                  </a:cubicBezTo>
                  <a:cubicBezTo>
                    <a:pt x="3197" y="1837"/>
                    <a:pt x="3141" y="1863"/>
                    <a:pt x="3113" y="1933"/>
                  </a:cubicBezTo>
                  <a:cubicBezTo>
                    <a:pt x="3108" y="1952"/>
                    <a:pt x="3127" y="1976"/>
                    <a:pt x="3146" y="1976"/>
                  </a:cubicBezTo>
                  <a:cubicBezTo>
                    <a:pt x="3206" y="1976"/>
                    <a:pt x="3245" y="1950"/>
                    <a:pt x="3297" y="1950"/>
                  </a:cubicBezTo>
                  <a:cubicBezTo>
                    <a:pt x="3312" y="1950"/>
                    <a:pt x="3328" y="1952"/>
                    <a:pt x="3345" y="1957"/>
                  </a:cubicBezTo>
                  <a:cubicBezTo>
                    <a:pt x="3440" y="1985"/>
                    <a:pt x="3521" y="2076"/>
                    <a:pt x="3592" y="2142"/>
                  </a:cubicBezTo>
                  <a:cubicBezTo>
                    <a:pt x="3649" y="2208"/>
                    <a:pt x="3701" y="2275"/>
                    <a:pt x="3753" y="2341"/>
                  </a:cubicBezTo>
                  <a:cubicBezTo>
                    <a:pt x="3707" y="2336"/>
                    <a:pt x="3661" y="2334"/>
                    <a:pt x="3616" y="2334"/>
                  </a:cubicBezTo>
                  <a:cubicBezTo>
                    <a:pt x="3279" y="2334"/>
                    <a:pt x="2977" y="2470"/>
                    <a:pt x="2634" y="2688"/>
                  </a:cubicBezTo>
                  <a:cubicBezTo>
                    <a:pt x="2382" y="2631"/>
                    <a:pt x="2150" y="2355"/>
                    <a:pt x="1927" y="2256"/>
                  </a:cubicBezTo>
                  <a:cubicBezTo>
                    <a:pt x="1755" y="2180"/>
                    <a:pt x="1562" y="2155"/>
                    <a:pt x="1370" y="2155"/>
                  </a:cubicBezTo>
                  <a:cubicBezTo>
                    <a:pt x="1261" y="2155"/>
                    <a:pt x="1153" y="2163"/>
                    <a:pt x="1049" y="2175"/>
                  </a:cubicBezTo>
                  <a:cubicBezTo>
                    <a:pt x="959" y="2175"/>
                    <a:pt x="945" y="2303"/>
                    <a:pt x="1035" y="2322"/>
                  </a:cubicBezTo>
                  <a:cubicBezTo>
                    <a:pt x="1035" y="2355"/>
                    <a:pt x="1054" y="2384"/>
                    <a:pt x="1083" y="2403"/>
                  </a:cubicBezTo>
                  <a:cubicBezTo>
                    <a:pt x="1083" y="2403"/>
                    <a:pt x="1087" y="2408"/>
                    <a:pt x="1092" y="2408"/>
                  </a:cubicBezTo>
                  <a:cubicBezTo>
                    <a:pt x="1102" y="2431"/>
                    <a:pt x="1121" y="2450"/>
                    <a:pt x="1144" y="2465"/>
                  </a:cubicBezTo>
                  <a:cubicBezTo>
                    <a:pt x="1225" y="2673"/>
                    <a:pt x="1291" y="2877"/>
                    <a:pt x="1552" y="2929"/>
                  </a:cubicBezTo>
                  <a:cubicBezTo>
                    <a:pt x="1601" y="2948"/>
                    <a:pt x="1654" y="2957"/>
                    <a:pt x="1705" y="2957"/>
                  </a:cubicBezTo>
                  <a:cubicBezTo>
                    <a:pt x="1788" y="2957"/>
                    <a:pt x="1868" y="2931"/>
                    <a:pt x="1917" y="2873"/>
                  </a:cubicBezTo>
                  <a:cubicBezTo>
                    <a:pt x="1917" y="2873"/>
                    <a:pt x="1917" y="2868"/>
                    <a:pt x="1922" y="2863"/>
                  </a:cubicBezTo>
                  <a:cubicBezTo>
                    <a:pt x="2027" y="2820"/>
                    <a:pt x="2117" y="2740"/>
                    <a:pt x="2174" y="2645"/>
                  </a:cubicBezTo>
                  <a:cubicBezTo>
                    <a:pt x="2216" y="2673"/>
                    <a:pt x="2259" y="2702"/>
                    <a:pt x="2302" y="2735"/>
                  </a:cubicBezTo>
                  <a:cubicBezTo>
                    <a:pt x="2344" y="2768"/>
                    <a:pt x="2397" y="2792"/>
                    <a:pt x="2449" y="2811"/>
                  </a:cubicBezTo>
                  <a:lnTo>
                    <a:pt x="2368" y="2868"/>
                  </a:lnTo>
                  <a:cubicBezTo>
                    <a:pt x="2017" y="3105"/>
                    <a:pt x="1623" y="3214"/>
                    <a:pt x="1249" y="3342"/>
                  </a:cubicBezTo>
                  <a:cubicBezTo>
                    <a:pt x="1158" y="3323"/>
                    <a:pt x="907" y="3271"/>
                    <a:pt x="869" y="3271"/>
                  </a:cubicBezTo>
                  <a:cubicBezTo>
                    <a:pt x="818" y="3265"/>
                    <a:pt x="747" y="3255"/>
                    <a:pt x="677" y="3255"/>
                  </a:cubicBezTo>
                  <a:cubicBezTo>
                    <a:pt x="582" y="3255"/>
                    <a:pt x="488" y="3272"/>
                    <a:pt x="442" y="3337"/>
                  </a:cubicBezTo>
                  <a:cubicBezTo>
                    <a:pt x="423" y="3366"/>
                    <a:pt x="447" y="3404"/>
                    <a:pt x="480" y="3404"/>
                  </a:cubicBezTo>
                  <a:cubicBezTo>
                    <a:pt x="558" y="3400"/>
                    <a:pt x="628" y="3380"/>
                    <a:pt x="700" y="3380"/>
                  </a:cubicBezTo>
                  <a:cubicBezTo>
                    <a:pt x="708" y="3380"/>
                    <a:pt x="715" y="3380"/>
                    <a:pt x="722" y="3380"/>
                  </a:cubicBezTo>
                  <a:cubicBezTo>
                    <a:pt x="831" y="3380"/>
                    <a:pt x="936" y="3394"/>
                    <a:pt x="1045" y="3404"/>
                  </a:cubicBezTo>
                  <a:lnTo>
                    <a:pt x="1064" y="3404"/>
                  </a:lnTo>
                  <a:cubicBezTo>
                    <a:pt x="665" y="3546"/>
                    <a:pt x="295" y="3731"/>
                    <a:pt x="29" y="4149"/>
                  </a:cubicBezTo>
                  <a:cubicBezTo>
                    <a:pt x="1" y="4197"/>
                    <a:pt x="39" y="4236"/>
                    <a:pt x="81" y="4236"/>
                  </a:cubicBezTo>
                  <a:cubicBezTo>
                    <a:pt x="102" y="4236"/>
                    <a:pt x="123" y="4227"/>
                    <a:pt x="139" y="4206"/>
                  </a:cubicBezTo>
                  <a:cubicBezTo>
                    <a:pt x="584" y="3589"/>
                    <a:pt x="1068" y="3632"/>
                    <a:pt x="1604" y="3480"/>
                  </a:cubicBezTo>
                  <a:lnTo>
                    <a:pt x="1604" y="3480"/>
                  </a:lnTo>
                  <a:cubicBezTo>
                    <a:pt x="1590" y="3503"/>
                    <a:pt x="1581" y="3527"/>
                    <a:pt x="1566" y="3551"/>
                  </a:cubicBezTo>
                  <a:cubicBezTo>
                    <a:pt x="1358" y="3774"/>
                    <a:pt x="1078" y="3926"/>
                    <a:pt x="874" y="4172"/>
                  </a:cubicBezTo>
                  <a:cubicBezTo>
                    <a:pt x="589" y="4504"/>
                    <a:pt x="736" y="4988"/>
                    <a:pt x="812" y="5363"/>
                  </a:cubicBezTo>
                  <a:cubicBezTo>
                    <a:pt x="822" y="5413"/>
                    <a:pt x="855" y="5434"/>
                    <a:pt x="891" y="5434"/>
                  </a:cubicBezTo>
                  <a:cubicBezTo>
                    <a:pt x="923" y="5434"/>
                    <a:pt x="958" y="5416"/>
                    <a:pt x="978" y="5387"/>
                  </a:cubicBezTo>
                  <a:cubicBezTo>
                    <a:pt x="1163" y="5354"/>
                    <a:pt x="1372" y="5254"/>
                    <a:pt x="1543" y="5173"/>
                  </a:cubicBezTo>
                  <a:cubicBezTo>
                    <a:pt x="1590" y="5145"/>
                    <a:pt x="1638" y="5116"/>
                    <a:pt x="1680" y="5078"/>
                  </a:cubicBezTo>
                  <a:cubicBezTo>
                    <a:pt x="1832" y="5007"/>
                    <a:pt x="1960" y="4908"/>
                    <a:pt x="2008" y="4761"/>
                  </a:cubicBezTo>
                  <a:cubicBezTo>
                    <a:pt x="2055" y="4623"/>
                    <a:pt x="2079" y="4481"/>
                    <a:pt x="1979" y="4357"/>
                  </a:cubicBezTo>
                  <a:cubicBezTo>
                    <a:pt x="1903" y="4267"/>
                    <a:pt x="1823" y="4187"/>
                    <a:pt x="1732" y="4106"/>
                  </a:cubicBezTo>
                  <a:cubicBezTo>
                    <a:pt x="1609" y="3987"/>
                    <a:pt x="1576" y="3869"/>
                    <a:pt x="1595" y="3760"/>
                  </a:cubicBezTo>
                  <a:cubicBezTo>
                    <a:pt x="1690" y="3665"/>
                    <a:pt x="1756" y="3551"/>
                    <a:pt x="1789" y="3418"/>
                  </a:cubicBezTo>
                  <a:cubicBezTo>
                    <a:pt x="1846" y="3399"/>
                    <a:pt x="1903" y="3375"/>
                    <a:pt x="1960" y="3347"/>
                  </a:cubicBezTo>
                  <a:cubicBezTo>
                    <a:pt x="2226" y="3209"/>
                    <a:pt x="2487" y="3058"/>
                    <a:pt x="2738" y="2892"/>
                  </a:cubicBezTo>
                  <a:cubicBezTo>
                    <a:pt x="3031" y="2699"/>
                    <a:pt x="3321" y="2612"/>
                    <a:pt x="3588" y="2612"/>
                  </a:cubicBezTo>
                  <a:cubicBezTo>
                    <a:pt x="3649" y="2612"/>
                    <a:pt x="3709" y="2617"/>
                    <a:pt x="3768" y="2626"/>
                  </a:cubicBezTo>
                  <a:cubicBezTo>
                    <a:pt x="3654" y="2659"/>
                    <a:pt x="3549" y="2716"/>
                    <a:pt x="3459" y="2787"/>
                  </a:cubicBezTo>
                  <a:cubicBezTo>
                    <a:pt x="3250" y="2948"/>
                    <a:pt x="3151" y="3133"/>
                    <a:pt x="2880" y="3209"/>
                  </a:cubicBezTo>
                  <a:cubicBezTo>
                    <a:pt x="2852" y="3219"/>
                    <a:pt x="2847" y="3266"/>
                    <a:pt x="2880" y="3271"/>
                  </a:cubicBezTo>
                  <a:cubicBezTo>
                    <a:pt x="2909" y="3276"/>
                    <a:pt x="2936" y="3279"/>
                    <a:pt x="2961" y="3279"/>
                  </a:cubicBezTo>
                  <a:cubicBezTo>
                    <a:pt x="3118" y="3279"/>
                    <a:pt x="3236" y="3186"/>
                    <a:pt x="3350" y="3072"/>
                  </a:cubicBezTo>
                  <a:cubicBezTo>
                    <a:pt x="3426" y="2996"/>
                    <a:pt x="3492" y="2906"/>
                    <a:pt x="3564" y="2820"/>
                  </a:cubicBezTo>
                  <a:cubicBezTo>
                    <a:pt x="3639" y="2740"/>
                    <a:pt x="3739" y="2678"/>
                    <a:pt x="3843" y="2635"/>
                  </a:cubicBezTo>
                  <a:cubicBezTo>
                    <a:pt x="4384" y="2754"/>
                    <a:pt x="4778" y="3238"/>
                    <a:pt x="4811" y="3897"/>
                  </a:cubicBezTo>
                  <a:cubicBezTo>
                    <a:pt x="4811" y="3930"/>
                    <a:pt x="4811" y="3968"/>
                    <a:pt x="4816" y="4002"/>
                  </a:cubicBezTo>
                  <a:cubicBezTo>
                    <a:pt x="4750" y="3935"/>
                    <a:pt x="4674" y="3883"/>
                    <a:pt x="4588" y="3840"/>
                  </a:cubicBezTo>
                  <a:cubicBezTo>
                    <a:pt x="4484" y="3790"/>
                    <a:pt x="4368" y="3778"/>
                    <a:pt x="4248" y="3778"/>
                  </a:cubicBezTo>
                  <a:cubicBezTo>
                    <a:pt x="4137" y="3778"/>
                    <a:pt x="4022" y="3789"/>
                    <a:pt x="3912" y="3789"/>
                  </a:cubicBezTo>
                  <a:cubicBezTo>
                    <a:pt x="3713" y="3789"/>
                    <a:pt x="3528" y="3755"/>
                    <a:pt x="3398" y="3565"/>
                  </a:cubicBezTo>
                  <a:cubicBezTo>
                    <a:pt x="3392" y="3555"/>
                    <a:pt x="3383" y="3550"/>
                    <a:pt x="3373" y="3550"/>
                  </a:cubicBezTo>
                  <a:cubicBezTo>
                    <a:pt x="3353" y="3550"/>
                    <a:pt x="3332" y="3572"/>
                    <a:pt x="3345" y="3598"/>
                  </a:cubicBezTo>
                  <a:cubicBezTo>
                    <a:pt x="3478" y="3840"/>
                    <a:pt x="3725" y="3869"/>
                    <a:pt x="3981" y="3873"/>
                  </a:cubicBezTo>
                  <a:cubicBezTo>
                    <a:pt x="4194" y="3878"/>
                    <a:pt x="4408" y="3859"/>
                    <a:pt x="4598" y="3954"/>
                  </a:cubicBezTo>
                  <a:cubicBezTo>
                    <a:pt x="4702" y="4011"/>
                    <a:pt x="4778" y="4101"/>
                    <a:pt x="4821" y="4206"/>
                  </a:cubicBezTo>
                  <a:cubicBezTo>
                    <a:pt x="4830" y="4528"/>
                    <a:pt x="4849" y="4813"/>
                    <a:pt x="5001" y="5145"/>
                  </a:cubicBezTo>
                  <a:cubicBezTo>
                    <a:pt x="5063" y="5278"/>
                    <a:pt x="5110" y="5410"/>
                    <a:pt x="5153" y="5548"/>
                  </a:cubicBezTo>
                  <a:cubicBezTo>
                    <a:pt x="5034" y="5709"/>
                    <a:pt x="4939" y="5880"/>
                    <a:pt x="4859" y="6060"/>
                  </a:cubicBezTo>
                  <a:cubicBezTo>
                    <a:pt x="4631" y="6620"/>
                    <a:pt x="4726" y="7251"/>
                    <a:pt x="4840" y="7839"/>
                  </a:cubicBezTo>
                  <a:cubicBezTo>
                    <a:pt x="4821" y="8015"/>
                    <a:pt x="4844" y="8190"/>
                    <a:pt x="4911" y="8352"/>
                  </a:cubicBezTo>
                  <a:cubicBezTo>
                    <a:pt x="4914" y="8362"/>
                    <a:pt x="4923" y="8367"/>
                    <a:pt x="4931" y="8367"/>
                  </a:cubicBezTo>
                  <a:cubicBezTo>
                    <a:pt x="4945" y="8367"/>
                    <a:pt x="4959" y="8355"/>
                    <a:pt x="4953" y="8337"/>
                  </a:cubicBezTo>
                  <a:cubicBezTo>
                    <a:pt x="4949" y="8318"/>
                    <a:pt x="4949" y="8295"/>
                    <a:pt x="4944" y="8271"/>
                  </a:cubicBezTo>
                  <a:lnTo>
                    <a:pt x="4944" y="8271"/>
                  </a:lnTo>
                  <a:cubicBezTo>
                    <a:pt x="4951" y="8273"/>
                    <a:pt x="4958" y="8274"/>
                    <a:pt x="4964" y="8274"/>
                  </a:cubicBezTo>
                  <a:cubicBezTo>
                    <a:pt x="4989" y="8274"/>
                    <a:pt x="5010" y="8259"/>
                    <a:pt x="5010" y="8233"/>
                  </a:cubicBezTo>
                  <a:cubicBezTo>
                    <a:pt x="4944" y="7578"/>
                    <a:pt x="4821" y="6909"/>
                    <a:pt x="4977" y="6260"/>
                  </a:cubicBezTo>
                  <a:cubicBezTo>
                    <a:pt x="5025" y="6075"/>
                    <a:pt x="5101" y="5894"/>
                    <a:pt x="5205" y="5728"/>
                  </a:cubicBezTo>
                  <a:cubicBezTo>
                    <a:pt x="5357" y="6331"/>
                    <a:pt x="5342" y="6914"/>
                    <a:pt x="5385" y="7526"/>
                  </a:cubicBezTo>
                  <a:cubicBezTo>
                    <a:pt x="5385" y="7564"/>
                    <a:pt x="5380" y="7602"/>
                    <a:pt x="5380" y="7640"/>
                  </a:cubicBezTo>
                  <a:cubicBezTo>
                    <a:pt x="5366" y="7749"/>
                    <a:pt x="5357" y="7858"/>
                    <a:pt x="5361" y="7972"/>
                  </a:cubicBezTo>
                  <a:cubicBezTo>
                    <a:pt x="5352" y="8039"/>
                    <a:pt x="5347" y="8105"/>
                    <a:pt x="5342" y="8176"/>
                  </a:cubicBezTo>
                  <a:cubicBezTo>
                    <a:pt x="5342" y="8216"/>
                    <a:pt x="5376" y="8246"/>
                    <a:pt x="5415" y="8246"/>
                  </a:cubicBezTo>
                  <a:cubicBezTo>
                    <a:pt x="5422" y="8246"/>
                    <a:pt x="5430" y="8245"/>
                    <a:pt x="5437" y="8242"/>
                  </a:cubicBezTo>
                  <a:cubicBezTo>
                    <a:pt x="5449" y="8251"/>
                    <a:pt x="5461" y="8254"/>
                    <a:pt x="5473" y="8254"/>
                  </a:cubicBezTo>
                  <a:cubicBezTo>
                    <a:pt x="5496" y="8254"/>
                    <a:pt x="5518" y="8241"/>
                    <a:pt x="5527" y="8219"/>
                  </a:cubicBezTo>
                  <a:cubicBezTo>
                    <a:pt x="5575" y="8219"/>
                    <a:pt x="5613" y="8176"/>
                    <a:pt x="5603" y="8129"/>
                  </a:cubicBezTo>
                  <a:cubicBezTo>
                    <a:pt x="5570" y="7977"/>
                    <a:pt x="5561" y="7816"/>
                    <a:pt x="5537" y="7664"/>
                  </a:cubicBezTo>
                  <a:cubicBezTo>
                    <a:pt x="5584" y="7137"/>
                    <a:pt x="5584" y="6606"/>
                    <a:pt x="5537" y="6075"/>
                  </a:cubicBezTo>
                  <a:cubicBezTo>
                    <a:pt x="5513" y="5866"/>
                    <a:pt x="5466" y="5657"/>
                    <a:pt x="5390" y="5458"/>
                  </a:cubicBezTo>
                  <a:cubicBezTo>
                    <a:pt x="5637" y="5126"/>
                    <a:pt x="5926" y="4817"/>
                    <a:pt x="6139" y="4485"/>
                  </a:cubicBezTo>
                  <a:cubicBezTo>
                    <a:pt x="6339" y="4168"/>
                    <a:pt x="6419" y="3812"/>
                    <a:pt x="6486" y="3456"/>
                  </a:cubicBezTo>
                  <a:cubicBezTo>
                    <a:pt x="6623" y="3200"/>
                    <a:pt x="6819" y="3061"/>
                    <a:pt x="7100" y="3061"/>
                  </a:cubicBezTo>
                  <a:cubicBezTo>
                    <a:pt x="7169" y="3061"/>
                    <a:pt x="7242" y="3069"/>
                    <a:pt x="7321" y="3086"/>
                  </a:cubicBezTo>
                  <a:cubicBezTo>
                    <a:pt x="7357" y="3094"/>
                    <a:pt x="7394" y="3098"/>
                    <a:pt x="7430" y="3098"/>
                  </a:cubicBezTo>
                  <a:cubicBezTo>
                    <a:pt x="7630" y="3098"/>
                    <a:pt x="7825" y="2989"/>
                    <a:pt x="7989" y="2896"/>
                  </a:cubicBezTo>
                  <a:cubicBezTo>
                    <a:pt x="8024" y="2875"/>
                    <a:pt x="8008" y="2823"/>
                    <a:pt x="7973" y="2823"/>
                  </a:cubicBezTo>
                  <a:cubicBezTo>
                    <a:pt x="7970" y="2823"/>
                    <a:pt x="7965" y="2824"/>
                    <a:pt x="7961" y="2825"/>
                  </a:cubicBezTo>
                  <a:cubicBezTo>
                    <a:pt x="7757" y="2889"/>
                    <a:pt x="7590" y="2993"/>
                    <a:pt x="7381" y="2993"/>
                  </a:cubicBezTo>
                  <a:cubicBezTo>
                    <a:pt x="7342" y="2993"/>
                    <a:pt x="7301" y="2990"/>
                    <a:pt x="7259" y="2982"/>
                  </a:cubicBezTo>
                  <a:cubicBezTo>
                    <a:pt x="7197" y="2963"/>
                    <a:pt x="7133" y="2954"/>
                    <a:pt x="7069" y="2954"/>
                  </a:cubicBezTo>
                  <a:cubicBezTo>
                    <a:pt x="6986" y="2954"/>
                    <a:pt x="6903" y="2969"/>
                    <a:pt x="6823" y="2996"/>
                  </a:cubicBezTo>
                  <a:cubicBezTo>
                    <a:pt x="6690" y="3043"/>
                    <a:pt x="6585" y="3138"/>
                    <a:pt x="6519" y="3262"/>
                  </a:cubicBezTo>
                  <a:cubicBezTo>
                    <a:pt x="6547" y="3086"/>
                    <a:pt x="6581" y="2906"/>
                    <a:pt x="6628" y="2730"/>
                  </a:cubicBezTo>
                  <a:cubicBezTo>
                    <a:pt x="6846" y="1924"/>
                    <a:pt x="7695" y="1582"/>
                    <a:pt x="8435" y="1454"/>
                  </a:cubicBezTo>
                  <a:cubicBezTo>
                    <a:pt x="8668" y="1416"/>
                    <a:pt x="8910" y="1397"/>
                    <a:pt x="9147" y="1392"/>
                  </a:cubicBezTo>
                  <a:cubicBezTo>
                    <a:pt x="9175" y="1435"/>
                    <a:pt x="9209" y="1478"/>
                    <a:pt x="9242" y="1516"/>
                  </a:cubicBezTo>
                  <a:cubicBezTo>
                    <a:pt x="9503" y="2014"/>
                    <a:pt x="9251" y="2588"/>
                    <a:pt x="9356" y="3152"/>
                  </a:cubicBezTo>
                  <a:cubicBezTo>
                    <a:pt x="9408" y="3423"/>
                    <a:pt x="9730" y="3873"/>
                    <a:pt x="10001" y="3945"/>
                  </a:cubicBezTo>
                  <a:cubicBezTo>
                    <a:pt x="10038" y="3953"/>
                    <a:pt x="10071" y="3957"/>
                    <a:pt x="10102" y="3957"/>
                  </a:cubicBezTo>
                  <a:cubicBezTo>
                    <a:pt x="10505" y="3957"/>
                    <a:pt x="10394" y="3245"/>
                    <a:pt x="10385" y="2963"/>
                  </a:cubicBezTo>
                  <a:cubicBezTo>
                    <a:pt x="10366" y="2522"/>
                    <a:pt x="10281" y="2080"/>
                    <a:pt x="9925" y="1777"/>
                  </a:cubicBezTo>
                  <a:cubicBezTo>
                    <a:pt x="9764" y="1639"/>
                    <a:pt x="9417" y="1582"/>
                    <a:pt x="9304" y="1402"/>
                  </a:cubicBezTo>
                  <a:cubicBezTo>
                    <a:pt x="9388" y="1386"/>
                    <a:pt x="9478" y="1380"/>
                    <a:pt x="9571" y="1380"/>
                  </a:cubicBezTo>
                  <a:cubicBezTo>
                    <a:pt x="9804" y="1380"/>
                    <a:pt x="10054" y="1418"/>
                    <a:pt x="10271" y="1435"/>
                  </a:cubicBezTo>
                  <a:cubicBezTo>
                    <a:pt x="10779" y="1478"/>
                    <a:pt x="11301" y="1634"/>
                    <a:pt x="11671" y="1995"/>
                  </a:cubicBezTo>
                  <a:cubicBezTo>
                    <a:pt x="11770" y="2095"/>
                    <a:pt x="11785" y="2223"/>
                    <a:pt x="11846" y="2360"/>
                  </a:cubicBezTo>
                  <a:cubicBezTo>
                    <a:pt x="11775" y="2920"/>
                    <a:pt x="11486" y="3423"/>
                    <a:pt x="11353" y="3959"/>
                  </a:cubicBezTo>
                  <a:cubicBezTo>
                    <a:pt x="11291" y="4058"/>
                    <a:pt x="11234" y="4163"/>
                    <a:pt x="11192" y="4272"/>
                  </a:cubicBezTo>
                  <a:cubicBezTo>
                    <a:pt x="10954" y="4870"/>
                    <a:pt x="11163" y="5325"/>
                    <a:pt x="11315" y="5852"/>
                  </a:cubicBezTo>
                  <a:cubicBezTo>
                    <a:pt x="11315" y="5866"/>
                    <a:pt x="11391" y="6141"/>
                    <a:pt x="11405" y="6203"/>
                  </a:cubicBezTo>
                  <a:cubicBezTo>
                    <a:pt x="11411" y="6233"/>
                    <a:pt x="11432" y="6246"/>
                    <a:pt x="11453" y="6246"/>
                  </a:cubicBezTo>
                  <a:cubicBezTo>
                    <a:pt x="11483" y="6246"/>
                    <a:pt x="11514" y="6222"/>
                    <a:pt x="11514" y="6184"/>
                  </a:cubicBezTo>
                  <a:cubicBezTo>
                    <a:pt x="11818" y="5780"/>
                    <a:pt x="12572" y="5496"/>
                    <a:pt x="12586" y="4927"/>
                  </a:cubicBezTo>
                  <a:cubicBezTo>
                    <a:pt x="12610" y="4239"/>
                    <a:pt x="11970" y="3712"/>
                    <a:pt x="11941" y="3081"/>
                  </a:cubicBezTo>
                  <a:cubicBezTo>
                    <a:pt x="11946" y="3058"/>
                    <a:pt x="11951" y="3034"/>
                    <a:pt x="11955" y="3005"/>
                  </a:cubicBezTo>
                  <a:cubicBezTo>
                    <a:pt x="11979" y="2939"/>
                    <a:pt x="11998" y="2868"/>
                    <a:pt x="12007" y="2792"/>
                  </a:cubicBezTo>
                  <a:cubicBezTo>
                    <a:pt x="12036" y="2892"/>
                    <a:pt x="12060" y="2986"/>
                    <a:pt x="12083" y="3077"/>
                  </a:cubicBezTo>
                  <a:cubicBezTo>
                    <a:pt x="12211" y="3484"/>
                    <a:pt x="12496" y="3755"/>
                    <a:pt x="12880" y="3926"/>
                  </a:cubicBezTo>
                  <a:cubicBezTo>
                    <a:pt x="13397" y="4153"/>
                    <a:pt x="14161" y="4073"/>
                    <a:pt x="14446" y="4651"/>
                  </a:cubicBezTo>
                  <a:cubicBezTo>
                    <a:pt x="14457" y="4669"/>
                    <a:pt x="14475" y="4677"/>
                    <a:pt x="14492" y="4677"/>
                  </a:cubicBezTo>
                  <a:cubicBezTo>
                    <a:pt x="14517" y="4677"/>
                    <a:pt x="14541" y="4659"/>
                    <a:pt x="14541" y="4628"/>
                  </a:cubicBezTo>
                  <a:cubicBezTo>
                    <a:pt x="14503" y="4125"/>
                    <a:pt x="14104" y="4006"/>
                    <a:pt x="13663" y="3892"/>
                  </a:cubicBezTo>
                  <a:cubicBezTo>
                    <a:pt x="13284" y="3793"/>
                    <a:pt x="12909" y="3703"/>
                    <a:pt x="12610" y="3432"/>
                  </a:cubicBezTo>
                  <a:cubicBezTo>
                    <a:pt x="12387" y="3228"/>
                    <a:pt x="12302" y="2887"/>
                    <a:pt x="12221" y="2574"/>
                  </a:cubicBezTo>
                  <a:lnTo>
                    <a:pt x="12221" y="2574"/>
                  </a:lnTo>
                  <a:cubicBezTo>
                    <a:pt x="12354" y="2692"/>
                    <a:pt x="12525" y="2773"/>
                    <a:pt x="12705" y="2797"/>
                  </a:cubicBezTo>
                  <a:cubicBezTo>
                    <a:pt x="12975" y="2835"/>
                    <a:pt x="13255" y="2844"/>
                    <a:pt x="13525" y="2882"/>
                  </a:cubicBezTo>
                  <a:cubicBezTo>
                    <a:pt x="13786" y="2920"/>
                    <a:pt x="13957" y="2835"/>
                    <a:pt x="14128" y="3086"/>
                  </a:cubicBezTo>
                  <a:cubicBezTo>
                    <a:pt x="14135" y="3096"/>
                    <a:pt x="14146" y="3101"/>
                    <a:pt x="14157" y="3101"/>
                  </a:cubicBezTo>
                  <a:cubicBezTo>
                    <a:pt x="14176" y="3101"/>
                    <a:pt x="14194" y="3086"/>
                    <a:pt x="14185" y="3062"/>
                  </a:cubicBezTo>
                  <a:cubicBezTo>
                    <a:pt x="14109" y="2863"/>
                    <a:pt x="14019" y="2782"/>
                    <a:pt x="13801" y="2759"/>
                  </a:cubicBezTo>
                  <a:cubicBezTo>
                    <a:pt x="13516" y="2730"/>
                    <a:pt x="13227" y="2697"/>
                    <a:pt x="12942" y="2673"/>
                  </a:cubicBezTo>
                  <a:cubicBezTo>
                    <a:pt x="12615" y="2650"/>
                    <a:pt x="12401" y="2545"/>
                    <a:pt x="12159" y="2374"/>
                  </a:cubicBezTo>
                  <a:cubicBezTo>
                    <a:pt x="12145" y="2332"/>
                    <a:pt x="12136" y="2289"/>
                    <a:pt x="12117" y="2256"/>
                  </a:cubicBezTo>
                  <a:cubicBezTo>
                    <a:pt x="11771" y="1359"/>
                    <a:pt x="10774" y="1137"/>
                    <a:pt x="9814" y="1137"/>
                  </a:cubicBezTo>
                  <a:cubicBezTo>
                    <a:pt x="9352" y="1137"/>
                    <a:pt x="8899" y="1188"/>
                    <a:pt x="8530" y="1241"/>
                  </a:cubicBezTo>
                  <a:cubicBezTo>
                    <a:pt x="8326" y="1269"/>
                    <a:pt x="8122" y="1317"/>
                    <a:pt x="7928" y="1378"/>
                  </a:cubicBezTo>
                  <a:cubicBezTo>
                    <a:pt x="8084" y="1241"/>
                    <a:pt x="8241" y="1103"/>
                    <a:pt x="8407" y="975"/>
                  </a:cubicBezTo>
                  <a:cubicBezTo>
                    <a:pt x="8488" y="913"/>
                    <a:pt x="8625" y="800"/>
                    <a:pt x="8786" y="686"/>
                  </a:cubicBezTo>
                  <a:cubicBezTo>
                    <a:pt x="8993" y="695"/>
                    <a:pt x="9213" y="747"/>
                    <a:pt x="9426" y="747"/>
                  </a:cubicBezTo>
                  <a:cubicBezTo>
                    <a:pt x="9545" y="747"/>
                    <a:pt x="9662" y="730"/>
                    <a:pt x="9773" y="681"/>
                  </a:cubicBezTo>
                  <a:cubicBezTo>
                    <a:pt x="10048" y="562"/>
                    <a:pt x="10229" y="339"/>
                    <a:pt x="10433" y="135"/>
                  </a:cubicBezTo>
                  <a:cubicBezTo>
                    <a:pt x="10447" y="131"/>
                    <a:pt x="10466" y="131"/>
                    <a:pt x="10480" y="121"/>
                  </a:cubicBezTo>
                  <a:cubicBezTo>
                    <a:pt x="10541" y="95"/>
                    <a:pt x="10506" y="0"/>
                    <a:pt x="10444" y="0"/>
                  </a:cubicBezTo>
                  <a:close/>
                </a:path>
              </a:pathLst>
            </a:custGeom>
            <a:solidFill>
              <a:srgbClr val="92A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9" name="Google Shape;1169;p49"/>
          <p:cNvGrpSpPr/>
          <p:nvPr/>
        </p:nvGrpSpPr>
        <p:grpSpPr>
          <a:xfrm>
            <a:off x="743195" y="1345989"/>
            <a:ext cx="618437" cy="1346178"/>
            <a:chOff x="2477150" y="1731000"/>
            <a:chExt cx="303975" cy="661675"/>
          </a:xfrm>
        </p:grpSpPr>
        <p:sp>
          <p:nvSpPr>
            <p:cNvPr id="1170" name="Google Shape;1170;p49"/>
            <p:cNvSpPr/>
            <p:nvPr/>
          </p:nvSpPr>
          <p:spPr>
            <a:xfrm>
              <a:off x="2644150" y="1759125"/>
              <a:ext cx="5350" cy="10225"/>
            </a:xfrm>
            <a:custGeom>
              <a:avLst/>
              <a:gdLst/>
              <a:ahLst/>
              <a:cxnLst/>
              <a:rect l="l" t="t" r="r" b="b"/>
              <a:pathLst>
                <a:path w="214" h="409" extrusionOk="0">
                  <a:moveTo>
                    <a:pt x="95" y="0"/>
                  </a:moveTo>
                  <a:cubicBezTo>
                    <a:pt x="67" y="105"/>
                    <a:pt x="34" y="204"/>
                    <a:pt x="0" y="309"/>
                  </a:cubicBezTo>
                  <a:cubicBezTo>
                    <a:pt x="53" y="342"/>
                    <a:pt x="100" y="375"/>
                    <a:pt x="152" y="408"/>
                  </a:cubicBezTo>
                  <a:cubicBezTo>
                    <a:pt x="171" y="304"/>
                    <a:pt x="190" y="199"/>
                    <a:pt x="214" y="95"/>
                  </a:cubicBezTo>
                  <a:cubicBezTo>
                    <a:pt x="171" y="67"/>
                    <a:pt x="133" y="33"/>
                    <a:pt x="95" y="0"/>
                  </a:cubicBezTo>
                  <a:close/>
                </a:path>
              </a:pathLst>
            </a:custGeom>
            <a:solidFill>
              <a:srgbClr val="FDC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2663825" y="1769550"/>
              <a:ext cx="10225" cy="8450"/>
            </a:xfrm>
            <a:custGeom>
              <a:avLst/>
              <a:gdLst/>
              <a:ahLst/>
              <a:cxnLst/>
              <a:rect l="l" t="t" r="r" b="b"/>
              <a:pathLst>
                <a:path w="409" h="338" extrusionOk="0">
                  <a:moveTo>
                    <a:pt x="214" y="1"/>
                  </a:moveTo>
                  <a:cubicBezTo>
                    <a:pt x="143" y="100"/>
                    <a:pt x="72" y="200"/>
                    <a:pt x="1" y="295"/>
                  </a:cubicBezTo>
                  <a:cubicBezTo>
                    <a:pt x="53" y="314"/>
                    <a:pt x="110" y="323"/>
                    <a:pt x="162" y="337"/>
                  </a:cubicBezTo>
                  <a:cubicBezTo>
                    <a:pt x="243" y="243"/>
                    <a:pt x="323" y="148"/>
                    <a:pt x="409" y="53"/>
                  </a:cubicBezTo>
                  <a:cubicBezTo>
                    <a:pt x="347" y="34"/>
                    <a:pt x="281" y="20"/>
                    <a:pt x="214" y="1"/>
                  </a:cubicBezTo>
                  <a:close/>
                </a:path>
              </a:pathLst>
            </a:custGeom>
            <a:solidFill>
              <a:srgbClr val="FDC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2670000" y="1771700"/>
              <a:ext cx="28250" cy="14825"/>
            </a:xfrm>
            <a:custGeom>
              <a:avLst/>
              <a:gdLst/>
              <a:ahLst/>
              <a:cxnLst/>
              <a:rect l="l" t="t" r="r" b="b"/>
              <a:pathLst>
                <a:path w="1130" h="593" extrusionOk="0">
                  <a:moveTo>
                    <a:pt x="247" y="0"/>
                  </a:moveTo>
                  <a:cubicBezTo>
                    <a:pt x="162" y="85"/>
                    <a:pt x="81" y="176"/>
                    <a:pt x="1" y="266"/>
                  </a:cubicBezTo>
                  <a:cubicBezTo>
                    <a:pt x="328" y="327"/>
                    <a:pt x="655" y="356"/>
                    <a:pt x="978" y="432"/>
                  </a:cubicBezTo>
                  <a:cubicBezTo>
                    <a:pt x="1035" y="441"/>
                    <a:pt x="1073" y="493"/>
                    <a:pt x="1073" y="550"/>
                  </a:cubicBezTo>
                  <a:cubicBezTo>
                    <a:pt x="1077" y="565"/>
                    <a:pt x="1082" y="579"/>
                    <a:pt x="1087" y="593"/>
                  </a:cubicBezTo>
                  <a:cubicBezTo>
                    <a:pt x="1111" y="574"/>
                    <a:pt x="1130" y="541"/>
                    <a:pt x="1130" y="503"/>
                  </a:cubicBezTo>
                  <a:cubicBezTo>
                    <a:pt x="1120" y="266"/>
                    <a:pt x="760" y="171"/>
                    <a:pt x="579" y="104"/>
                  </a:cubicBezTo>
                  <a:cubicBezTo>
                    <a:pt x="494" y="76"/>
                    <a:pt x="404" y="47"/>
                    <a:pt x="309" y="24"/>
                  </a:cubicBezTo>
                  <a:cubicBezTo>
                    <a:pt x="290" y="14"/>
                    <a:pt x="266" y="9"/>
                    <a:pt x="247" y="0"/>
                  </a:cubicBezTo>
                  <a:close/>
                </a:path>
              </a:pathLst>
            </a:custGeom>
            <a:solidFill>
              <a:srgbClr val="FDC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2654825" y="1766125"/>
              <a:ext cx="7500" cy="9025"/>
            </a:xfrm>
            <a:custGeom>
              <a:avLst/>
              <a:gdLst/>
              <a:ahLst/>
              <a:cxnLst/>
              <a:rect l="l" t="t" r="r" b="b"/>
              <a:pathLst>
                <a:path w="300" h="361" extrusionOk="0">
                  <a:moveTo>
                    <a:pt x="86" y="0"/>
                  </a:moveTo>
                  <a:cubicBezTo>
                    <a:pt x="57" y="95"/>
                    <a:pt x="29" y="190"/>
                    <a:pt x="0" y="285"/>
                  </a:cubicBezTo>
                  <a:cubicBezTo>
                    <a:pt x="57" y="313"/>
                    <a:pt x="109" y="337"/>
                    <a:pt x="166" y="361"/>
                  </a:cubicBezTo>
                  <a:cubicBezTo>
                    <a:pt x="209" y="266"/>
                    <a:pt x="257" y="176"/>
                    <a:pt x="299" y="81"/>
                  </a:cubicBezTo>
                  <a:cubicBezTo>
                    <a:pt x="228" y="57"/>
                    <a:pt x="152" y="29"/>
                    <a:pt x="86" y="0"/>
                  </a:cubicBezTo>
                  <a:close/>
                </a:path>
              </a:pathLst>
            </a:custGeom>
            <a:solidFill>
              <a:srgbClr val="FDC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2660875" y="1768725"/>
              <a:ext cx="6775" cy="7725"/>
            </a:xfrm>
            <a:custGeom>
              <a:avLst/>
              <a:gdLst/>
              <a:ahLst/>
              <a:cxnLst/>
              <a:rect l="l" t="t" r="r" b="b"/>
              <a:pathLst>
                <a:path w="271" h="309" extrusionOk="0">
                  <a:moveTo>
                    <a:pt x="152" y="0"/>
                  </a:moveTo>
                  <a:cubicBezTo>
                    <a:pt x="100" y="95"/>
                    <a:pt x="48" y="190"/>
                    <a:pt x="0" y="290"/>
                  </a:cubicBezTo>
                  <a:cubicBezTo>
                    <a:pt x="19" y="295"/>
                    <a:pt x="43" y="304"/>
                    <a:pt x="62" y="309"/>
                  </a:cubicBezTo>
                  <a:cubicBezTo>
                    <a:pt x="133" y="214"/>
                    <a:pt x="200" y="114"/>
                    <a:pt x="271" y="24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FDC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2614275" y="1744675"/>
              <a:ext cx="30125" cy="20750"/>
            </a:xfrm>
            <a:custGeom>
              <a:avLst/>
              <a:gdLst/>
              <a:ahLst/>
              <a:cxnLst/>
              <a:rect l="l" t="t" r="r" b="b"/>
              <a:pathLst>
                <a:path w="1205" h="830" extrusionOk="0">
                  <a:moveTo>
                    <a:pt x="315" y="0"/>
                  </a:moveTo>
                  <a:cubicBezTo>
                    <a:pt x="227" y="0"/>
                    <a:pt x="137" y="21"/>
                    <a:pt x="47" y="71"/>
                  </a:cubicBezTo>
                  <a:cubicBezTo>
                    <a:pt x="19" y="90"/>
                    <a:pt x="0" y="128"/>
                    <a:pt x="5" y="161"/>
                  </a:cubicBezTo>
                  <a:cubicBezTo>
                    <a:pt x="33" y="132"/>
                    <a:pt x="71" y="118"/>
                    <a:pt x="114" y="118"/>
                  </a:cubicBezTo>
                  <a:cubicBezTo>
                    <a:pt x="117" y="117"/>
                    <a:pt x="121" y="117"/>
                    <a:pt x="125" y="117"/>
                  </a:cubicBezTo>
                  <a:cubicBezTo>
                    <a:pt x="222" y="117"/>
                    <a:pt x="392" y="286"/>
                    <a:pt x="465" y="341"/>
                  </a:cubicBezTo>
                  <a:cubicBezTo>
                    <a:pt x="626" y="460"/>
                    <a:pt x="783" y="583"/>
                    <a:pt x="944" y="702"/>
                  </a:cubicBezTo>
                  <a:cubicBezTo>
                    <a:pt x="1001" y="744"/>
                    <a:pt x="1063" y="787"/>
                    <a:pt x="1120" y="830"/>
                  </a:cubicBezTo>
                  <a:cubicBezTo>
                    <a:pt x="1153" y="720"/>
                    <a:pt x="1181" y="611"/>
                    <a:pt x="1205" y="502"/>
                  </a:cubicBezTo>
                  <a:cubicBezTo>
                    <a:pt x="928" y="266"/>
                    <a:pt x="627" y="0"/>
                    <a:pt x="315" y="0"/>
                  </a:cubicBezTo>
                  <a:close/>
                </a:path>
              </a:pathLst>
            </a:custGeom>
            <a:solidFill>
              <a:srgbClr val="FDC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2650325" y="1763375"/>
              <a:ext cx="4400" cy="8925"/>
            </a:xfrm>
            <a:custGeom>
              <a:avLst/>
              <a:gdLst/>
              <a:ahLst/>
              <a:cxnLst/>
              <a:rect l="l" t="t" r="r" b="b"/>
              <a:pathLst>
                <a:path w="176" h="357" extrusionOk="0">
                  <a:moveTo>
                    <a:pt x="67" y="1"/>
                  </a:moveTo>
                  <a:cubicBezTo>
                    <a:pt x="43" y="96"/>
                    <a:pt x="19" y="195"/>
                    <a:pt x="0" y="295"/>
                  </a:cubicBezTo>
                  <a:lnTo>
                    <a:pt x="109" y="357"/>
                  </a:lnTo>
                  <a:cubicBezTo>
                    <a:pt x="128" y="262"/>
                    <a:pt x="152" y="167"/>
                    <a:pt x="176" y="67"/>
                  </a:cubicBezTo>
                  <a:cubicBezTo>
                    <a:pt x="138" y="44"/>
                    <a:pt x="100" y="25"/>
                    <a:pt x="67" y="1"/>
                  </a:cubicBezTo>
                  <a:close/>
                </a:path>
              </a:pathLst>
            </a:custGeom>
            <a:solidFill>
              <a:srgbClr val="FDC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2642125" y="1735150"/>
              <a:ext cx="7150" cy="31700"/>
            </a:xfrm>
            <a:custGeom>
              <a:avLst/>
              <a:gdLst/>
              <a:ahLst/>
              <a:cxnLst/>
              <a:rect l="l" t="t" r="r" b="b"/>
              <a:pathLst>
                <a:path w="286" h="1268" extrusionOk="0">
                  <a:moveTo>
                    <a:pt x="181" y="1"/>
                  </a:moveTo>
                  <a:cubicBezTo>
                    <a:pt x="173" y="11"/>
                    <a:pt x="162" y="16"/>
                    <a:pt x="149" y="16"/>
                  </a:cubicBezTo>
                  <a:cubicBezTo>
                    <a:pt x="138" y="16"/>
                    <a:pt x="126" y="12"/>
                    <a:pt x="115" y="6"/>
                  </a:cubicBezTo>
                  <a:lnTo>
                    <a:pt x="115" y="6"/>
                  </a:lnTo>
                  <a:cubicBezTo>
                    <a:pt x="172" y="295"/>
                    <a:pt x="162" y="599"/>
                    <a:pt x="91" y="883"/>
                  </a:cubicBezTo>
                  <a:cubicBezTo>
                    <a:pt x="62" y="992"/>
                    <a:pt x="34" y="1101"/>
                    <a:pt x="1" y="1211"/>
                  </a:cubicBezTo>
                  <a:lnTo>
                    <a:pt x="81" y="1268"/>
                  </a:lnTo>
                  <a:cubicBezTo>
                    <a:pt x="115" y="1163"/>
                    <a:pt x="143" y="1059"/>
                    <a:pt x="172" y="954"/>
                  </a:cubicBezTo>
                  <a:cubicBezTo>
                    <a:pt x="257" y="637"/>
                    <a:pt x="285" y="305"/>
                    <a:pt x="181" y="1"/>
                  </a:cubicBezTo>
                  <a:close/>
                </a:path>
              </a:pathLst>
            </a:custGeom>
            <a:solidFill>
              <a:srgbClr val="FDC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2667975" y="1758650"/>
              <a:ext cx="26125" cy="19700"/>
            </a:xfrm>
            <a:custGeom>
              <a:avLst/>
              <a:gdLst/>
              <a:ahLst/>
              <a:cxnLst/>
              <a:rect l="l" t="t" r="r" b="b"/>
              <a:pathLst>
                <a:path w="1045" h="788" extrusionOk="0">
                  <a:moveTo>
                    <a:pt x="1016" y="0"/>
                  </a:moveTo>
                  <a:lnTo>
                    <a:pt x="1016" y="0"/>
                  </a:lnTo>
                  <a:cubicBezTo>
                    <a:pt x="713" y="62"/>
                    <a:pt x="461" y="256"/>
                    <a:pt x="248" y="489"/>
                  </a:cubicBezTo>
                  <a:cubicBezTo>
                    <a:pt x="157" y="579"/>
                    <a:pt x="77" y="674"/>
                    <a:pt x="1" y="769"/>
                  </a:cubicBezTo>
                  <a:cubicBezTo>
                    <a:pt x="6" y="773"/>
                    <a:pt x="15" y="778"/>
                    <a:pt x="29" y="778"/>
                  </a:cubicBezTo>
                  <a:lnTo>
                    <a:pt x="82" y="788"/>
                  </a:lnTo>
                  <a:cubicBezTo>
                    <a:pt x="162" y="698"/>
                    <a:pt x="243" y="612"/>
                    <a:pt x="328" y="522"/>
                  </a:cubicBezTo>
                  <a:cubicBezTo>
                    <a:pt x="532" y="313"/>
                    <a:pt x="765" y="138"/>
                    <a:pt x="1045" y="48"/>
                  </a:cubicBezTo>
                  <a:cubicBezTo>
                    <a:pt x="1026" y="38"/>
                    <a:pt x="1011" y="19"/>
                    <a:pt x="1016" y="0"/>
                  </a:cubicBezTo>
                  <a:close/>
                </a:path>
              </a:pathLst>
            </a:custGeom>
            <a:solidFill>
              <a:srgbClr val="FDC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2693250" y="1757100"/>
              <a:ext cx="6900" cy="3000"/>
            </a:xfrm>
            <a:custGeom>
              <a:avLst/>
              <a:gdLst/>
              <a:ahLst/>
              <a:cxnLst/>
              <a:rect l="l" t="t" r="r" b="b"/>
              <a:pathLst>
                <a:path w="276" h="120" extrusionOk="0">
                  <a:moveTo>
                    <a:pt x="163" y="1"/>
                  </a:moveTo>
                  <a:cubicBezTo>
                    <a:pt x="111" y="1"/>
                    <a:pt x="61" y="14"/>
                    <a:pt x="19" y="43"/>
                  </a:cubicBezTo>
                  <a:cubicBezTo>
                    <a:pt x="10" y="48"/>
                    <a:pt x="5" y="57"/>
                    <a:pt x="5" y="62"/>
                  </a:cubicBezTo>
                  <a:cubicBezTo>
                    <a:pt x="0" y="86"/>
                    <a:pt x="15" y="105"/>
                    <a:pt x="34" y="114"/>
                  </a:cubicBezTo>
                  <a:cubicBezTo>
                    <a:pt x="38" y="114"/>
                    <a:pt x="43" y="114"/>
                    <a:pt x="48" y="119"/>
                  </a:cubicBezTo>
                  <a:cubicBezTo>
                    <a:pt x="81" y="114"/>
                    <a:pt x="114" y="110"/>
                    <a:pt x="147" y="100"/>
                  </a:cubicBezTo>
                  <a:lnTo>
                    <a:pt x="238" y="76"/>
                  </a:lnTo>
                  <a:cubicBezTo>
                    <a:pt x="271" y="72"/>
                    <a:pt x="276" y="20"/>
                    <a:pt x="238" y="10"/>
                  </a:cubicBezTo>
                  <a:cubicBezTo>
                    <a:pt x="213" y="4"/>
                    <a:pt x="188" y="1"/>
                    <a:pt x="163" y="1"/>
                  </a:cubicBezTo>
                  <a:close/>
                </a:path>
              </a:pathLst>
            </a:custGeom>
            <a:solidFill>
              <a:srgbClr val="FDC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2652925" y="1731000"/>
              <a:ext cx="18875" cy="42250"/>
            </a:xfrm>
            <a:custGeom>
              <a:avLst/>
              <a:gdLst/>
              <a:ahLst/>
              <a:cxnLst/>
              <a:rect l="l" t="t" r="r" b="b"/>
              <a:pathLst>
                <a:path w="755" h="1690" extrusionOk="0">
                  <a:moveTo>
                    <a:pt x="755" y="1"/>
                  </a:moveTo>
                  <a:cubicBezTo>
                    <a:pt x="741" y="15"/>
                    <a:pt x="722" y="29"/>
                    <a:pt x="707" y="44"/>
                  </a:cubicBezTo>
                  <a:cubicBezTo>
                    <a:pt x="698" y="48"/>
                    <a:pt x="689" y="50"/>
                    <a:pt x="680" y="50"/>
                  </a:cubicBezTo>
                  <a:cubicBezTo>
                    <a:pt x="662" y="50"/>
                    <a:pt x="646" y="41"/>
                    <a:pt x="636" y="25"/>
                  </a:cubicBezTo>
                  <a:cubicBezTo>
                    <a:pt x="318" y="361"/>
                    <a:pt x="181" y="888"/>
                    <a:pt x="72" y="1362"/>
                  </a:cubicBezTo>
                  <a:cubicBezTo>
                    <a:pt x="48" y="1462"/>
                    <a:pt x="24" y="1557"/>
                    <a:pt x="0" y="1652"/>
                  </a:cubicBezTo>
                  <a:cubicBezTo>
                    <a:pt x="29" y="1671"/>
                    <a:pt x="53" y="1680"/>
                    <a:pt x="76" y="1690"/>
                  </a:cubicBezTo>
                  <a:cubicBezTo>
                    <a:pt x="105" y="1595"/>
                    <a:pt x="133" y="1500"/>
                    <a:pt x="162" y="1405"/>
                  </a:cubicBezTo>
                  <a:cubicBezTo>
                    <a:pt x="295" y="907"/>
                    <a:pt x="437" y="404"/>
                    <a:pt x="755" y="1"/>
                  </a:cubicBezTo>
                  <a:close/>
                </a:path>
              </a:pathLst>
            </a:custGeom>
            <a:solidFill>
              <a:srgbClr val="FDC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2658975" y="1733275"/>
              <a:ext cx="26000" cy="42700"/>
            </a:xfrm>
            <a:custGeom>
              <a:avLst/>
              <a:gdLst/>
              <a:ahLst/>
              <a:cxnLst/>
              <a:rect l="l" t="t" r="r" b="b"/>
              <a:pathLst>
                <a:path w="1040" h="1708" extrusionOk="0">
                  <a:moveTo>
                    <a:pt x="978" y="0"/>
                  </a:moveTo>
                  <a:cubicBezTo>
                    <a:pt x="650" y="432"/>
                    <a:pt x="366" y="901"/>
                    <a:pt x="133" y="1395"/>
                  </a:cubicBezTo>
                  <a:cubicBezTo>
                    <a:pt x="86" y="1485"/>
                    <a:pt x="43" y="1580"/>
                    <a:pt x="0" y="1675"/>
                  </a:cubicBezTo>
                  <a:cubicBezTo>
                    <a:pt x="24" y="1684"/>
                    <a:pt x="48" y="1698"/>
                    <a:pt x="76" y="1708"/>
                  </a:cubicBezTo>
                  <a:cubicBezTo>
                    <a:pt x="124" y="1608"/>
                    <a:pt x="176" y="1513"/>
                    <a:pt x="228" y="1418"/>
                  </a:cubicBezTo>
                  <a:cubicBezTo>
                    <a:pt x="484" y="958"/>
                    <a:pt x="750" y="508"/>
                    <a:pt x="1039" y="71"/>
                  </a:cubicBezTo>
                  <a:lnTo>
                    <a:pt x="1035" y="71"/>
                  </a:lnTo>
                  <a:cubicBezTo>
                    <a:pt x="1006" y="71"/>
                    <a:pt x="978" y="47"/>
                    <a:pt x="978" y="19"/>
                  </a:cubicBezTo>
                  <a:cubicBezTo>
                    <a:pt x="978" y="10"/>
                    <a:pt x="978" y="5"/>
                    <a:pt x="978" y="0"/>
                  </a:cubicBezTo>
                  <a:close/>
                </a:path>
              </a:pathLst>
            </a:custGeom>
            <a:solidFill>
              <a:srgbClr val="FDC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2647950" y="1735400"/>
              <a:ext cx="10925" cy="35375"/>
            </a:xfrm>
            <a:custGeom>
              <a:avLst/>
              <a:gdLst/>
              <a:ahLst/>
              <a:cxnLst/>
              <a:rect l="l" t="t" r="r" b="b"/>
              <a:pathLst>
                <a:path w="437" h="1415" extrusionOk="0">
                  <a:moveTo>
                    <a:pt x="366" y="0"/>
                  </a:moveTo>
                  <a:cubicBezTo>
                    <a:pt x="363" y="3"/>
                    <a:pt x="362" y="6"/>
                    <a:pt x="362" y="10"/>
                  </a:cubicBezTo>
                  <a:lnTo>
                    <a:pt x="362" y="10"/>
                  </a:lnTo>
                  <a:cubicBezTo>
                    <a:pt x="363" y="7"/>
                    <a:pt x="364" y="4"/>
                    <a:pt x="366" y="0"/>
                  </a:cubicBezTo>
                  <a:close/>
                  <a:moveTo>
                    <a:pt x="362" y="10"/>
                  </a:moveTo>
                  <a:cubicBezTo>
                    <a:pt x="236" y="348"/>
                    <a:pt x="137" y="696"/>
                    <a:pt x="62" y="1049"/>
                  </a:cubicBezTo>
                  <a:cubicBezTo>
                    <a:pt x="43" y="1148"/>
                    <a:pt x="19" y="1253"/>
                    <a:pt x="0" y="1357"/>
                  </a:cubicBezTo>
                  <a:cubicBezTo>
                    <a:pt x="29" y="1376"/>
                    <a:pt x="62" y="1395"/>
                    <a:pt x="95" y="1414"/>
                  </a:cubicBezTo>
                  <a:cubicBezTo>
                    <a:pt x="114" y="1314"/>
                    <a:pt x="138" y="1215"/>
                    <a:pt x="162" y="1115"/>
                  </a:cubicBezTo>
                  <a:cubicBezTo>
                    <a:pt x="242" y="759"/>
                    <a:pt x="337" y="404"/>
                    <a:pt x="437" y="48"/>
                  </a:cubicBezTo>
                  <a:lnTo>
                    <a:pt x="437" y="48"/>
                  </a:lnTo>
                  <a:lnTo>
                    <a:pt x="432" y="53"/>
                  </a:lnTo>
                  <a:cubicBezTo>
                    <a:pt x="426" y="55"/>
                    <a:pt x="420" y="56"/>
                    <a:pt x="414" y="56"/>
                  </a:cubicBezTo>
                  <a:cubicBezTo>
                    <a:pt x="392" y="56"/>
                    <a:pt x="373" y="42"/>
                    <a:pt x="366" y="19"/>
                  </a:cubicBezTo>
                  <a:cubicBezTo>
                    <a:pt x="364" y="15"/>
                    <a:pt x="362" y="12"/>
                    <a:pt x="362" y="10"/>
                  </a:cubicBezTo>
                  <a:close/>
                </a:path>
              </a:pathLst>
            </a:custGeom>
            <a:solidFill>
              <a:srgbClr val="FDC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2662400" y="1754375"/>
              <a:ext cx="18550" cy="22550"/>
            </a:xfrm>
            <a:custGeom>
              <a:avLst/>
              <a:gdLst/>
              <a:ahLst/>
              <a:cxnLst/>
              <a:rect l="l" t="t" r="r" b="b"/>
              <a:pathLst>
                <a:path w="742" h="902" extrusionOk="0">
                  <a:moveTo>
                    <a:pt x="722" y="0"/>
                  </a:moveTo>
                  <a:cubicBezTo>
                    <a:pt x="542" y="190"/>
                    <a:pt x="371" y="389"/>
                    <a:pt x="210" y="593"/>
                  </a:cubicBezTo>
                  <a:cubicBezTo>
                    <a:pt x="139" y="688"/>
                    <a:pt x="72" y="783"/>
                    <a:pt x="1" y="883"/>
                  </a:cubicBezTo>
                  <a:cubicBezTo>
                    <a:pt x="20" y="888"/>
                    <a:pt x="39" y="897"/>
                    <a:pt x="58" y="902"/>
                  </a:cubicBezTo>
                  <a:cubicBezTo>
                    <a:pt x="129" y="802"/>
                    <a:pt x="200" y="707"/>
                    <a:pt x="271" y="612"/>
                  </a:cubicBezTo>
                  <a:cubicBezTo>
                    <a:pt x="423" y="408"/>
                    <a:pt x="580" y="214"/>
                    <a:pt x="741" y="24"/>
                  </a:cubicBezTo>
                  <a:cubicBezTo>
                    <a:pt x="732" y="19"/>
                    <a:pt x="727" y="10"/>
                    <a:pt x="722" y="0"/>
                  </a:cubicBezTo>
                  <a:close/>
                </a:path>
              </a:pathLst>
            </a:custGeom>
            <a:solidFill>
              <a:srgbClr val="FDC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2680075" y="1748900"/>
              <a:ext cx="5825" cy="6400"/>
            </a:xfrm>
            <a:custGeom>
              <a:avLst/>
              <a:gdLst/>
              <a:ahLst/>
              <a:cxnLst/>
              <a:rect l="l" t="t" r="r" b="b"/>
              <a:pathLst>
                <a:path w="233" h="256" extrusionOk="0">
                  <a:moveTo>
                    <a:pt x="200" y="1"/>
                  </a:moveTo>
                  <a:cubicBezTo>
                    <a:pt x="199" y="1"/>
                    <a:pt x="197" y="1"/>
                    <a:pt x="195" y="1"/>
                  </a:cubicBezTo>
                  <a:cubicBezTo>
                    <a:pt x="129" y="34"/>
                    <a:pt x="67" y="82"/>
                    <a:pt x="20" y="144"/>
                  </a:cubicBezTo>
                  <a:cubicBezTo>
                    <a:pt x="1" y="162"/>
                    <a:pt x="1" y="196"/>
                    <a:pt x="15" y="219"/>
                  </a:cubicBezTo>
                  <a:cubicBezTo>
                    <a:pt x="20" y="229"/>
                    <a:pt x="25" y="238"/>
                    <a:pt x="34" y="243"/>
                  </a:cubicBezTo>
                  <a:cubicBezTo>
                    <a:pt x="34" y="243"/>
                    <a:pt x="34" y="248"/>
                    <a:pt x="39" y="248"/>
                  </a:cubicBezTo>
                  <a:cubicBezTo>
                    <a:pt x="49" y="253"/>
                    <a:pt x="59" y="255"/>
                    <a:pt x="70" y="255"/>
                  </a:cubicBezTo>
                  <a:cubicBezTo>
                    <a:pt x="99" y="255"/>
                    <a:pt x="128" y="237"/>
                    <a:pt x="138" y="205"/>
                  </a:cubicBezTo>
                  <a:cubicBezTo>
                    <a:pt x="162" y="144"/>
                    <a:pt x="191" y="91"/>
                    <a:pt x="224" y="39"/>
                  </a:cubicBezTo>
                  <a:cubicBezTo>
                    <a:pt x="232" y="22"/>
                    <a:pt x="217" y="1"/>
                    <a:pt x="200" y="1"/>
                  </a:cubicBezTo>
                  <a:close/>
                </a:path>
              </a:pathLst>
            </a:custGeom>
            <a:solidFill>
              <a:srgbClr val="FDC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2559000" y="1960600"/>
              <a:ext cx="41175" cy="89100"/>
            </a:xfrm>
            <a:custGeom>
              <a:avLst/>
              <a:gdLst/>
              <a:ahLst/>
              <a:cxnLst/>
              <a:rect l="l" t="t" r="r" b="b"/>
              <a:pathLst>
                <a:path w="1647" h="3564" extrusionOk="0">
                  <a:moveTo>
                    <a:pt x="233" y="1"/>
                  </a:moveTo>
                  <a:lnTo>
                    <a:pt x="233" y="25"/>
                  </a:lnTo>
                  <a:cubicBezTo>
                    <a:pt x="195" y="157"/>
                    <a:pt x="114" y="271"/>
                    <a:pt x="0" y="357"/>
                  </a:cubicBezTo>
                  <a:cubicBezTo>
                    <a:pt x="72" y="504"/>
                    <a:pt x="162" y="636"/>
                    <a:pt x="276" y="755"/>
                  </a:cubicBezTo>
                  <a:cubicBezTo>
                    <a:pt x="295" y="779"/>
                    <a:pt x="314" y="798"/>
                    <a:pt x="337" y="817"/>
                  </a:cubicBezTo>
                  <a:cubicBezTo>
                    <a:pt x="394" y="708"/>
                    <a:pt x="480" y="618"/>
                    <a:pt x="589" y="556"/>
                  </a:cubicBezTo>
                  <a:cubicBezTo>
                    <a:pt x="603" y="513"/>
                    <a:pt x="617" y="470"/>
                    <a:pt x="631" y="423"/>
                  </a:cubicBezTo>
                  <a:cubicBezTo>
                    <a:pt x="640" y="387"/>
                    <a:pt x="672" y="370"/>
                    <a:pt x="702" y="370"/>
                  </a:cubicBezTo>
                  <a:cubicBezTo>
                    <a:pt x="739" y="370"/>
                    <a:pt x="775" y="395"/>
                    <a:pt x="764" y="442"/>
                  </a:cubicBezTo>
                  <a:lnTo>
                    <a:pt x="755" y="470"/>
                  </a:lnTo>
                  <a:cubicBezTo>
                    <a:pt x="797" y="532"/>
                    <a:pt x="831" y="603"/>
                    <a:pt x="859" y="674"/>
                  </a:cubicBezTo>
                  <a:cubicBezTo>
                    <a:pt x="949" y="817"/>
                    <a:pt x="997" y="983"/>
                    <a:pt x="992" y="1149"/>
                  </a:cubicBezTo>
                  <a:cubicBezTo>
                    <a:pt x="992" y="1163"/>
                    <a:pt x="987" y="1173"/>
                    <a:pt x="987" y="1182"/>
                  </a:cubicBezTo>
                  <a:cubicBezTo>
                    <a:pt x="1085" y="1220"/>
                    <a:pt x="1191" y="1240"/>
                    <a:pt x="1298" y="1240"/>
                  </a:cubicBezTo>
                  <a:cubicBezTo>
                    <a:pt x="1310" y="1240"/>
                    <a:pt x="1322" y="1239"/>
                    <a:pt x="1333" y="1239"/>
                  </a:cubicBezTo>
                  <a:lnTo>
                    <a:pt x="1333" y="1239"/>
                  </a:lnTo>
                  <a:cubicBezTo>
                    <a:pt x="1333" y="1419"/>
                    <a:pt x="1329" y="1604"/>
                    <a:pt x="1333" y="1784"/>
                  </a:cubicBezTo>
                  <a:cubicBezTo>
                    <a:pt x="1333" y="1832"/>
                    <a:pt x="1338" y="1879"/>
                    <a:pt x="1338" y="1927"/>
                  </a:cubicBezTo>
                  <a:cubicBezTo>
                    <a:pt x="1371" y="2036"/>
                    <a:pt x="1376" y="2145"/>
                    <a:pt x="1352" y="2259"/>
                  </a:cubicBezTo>
                  <a:cubicBezTo>
                    <a:pt x="1381" y="2695"/>
                    <a:pt x="1428" y="3127"/>
                    <a:pt x="1490" y="3563"/>
                  </a:cubicBezTo>
                  <a:cubicBezTo>
                    <a:pt x="1647" y="1951"/>
                    <a:pt x="1514" y="1239"/>
                    <a:pt x="1414" y="679"/>
                  </a:cubicBezTo>
                  <a:cubicBezTo>
                    <a:pt x="1390" y="655"/>
                    <a:pt x="1367" y="627"/>
                    <a:pt x="1348" y="599"/>
                  </a:cubicBezTo>
                  <a:cubicBezTo>
                    <a:pt x="1343" y="703"/>
                    <a:pt x="1338" y="812"/>
                    <a:pt x="1333" y="921"/>
                  </a:cubicBezTo>
                  <a:cubicBezTo>
                    <a:pt x="1196" y="660"/>
                    <a:pt x="1106" y="395"/>
                    <a:pt x="935" y="157"/>
                  </a:cubicBezTo>
                  <a:cubicBezTo>
                    <a:pt x="864" y="172"/>
                    <a:pt x="793" y="176"/>
                    <a:pt x="721" y="176"/>
                  </a:cubicBezTo>
                  <a:cubicBezTo>
                    <a:pt x="546" y="167"/>
                    <a:pt x="375" y="110"/>
                    <a:pt x="233" y="1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2603350" y="1818450"/>
              <a:ext cx="38450" cy="86675"/>
            </a:xfrm>
            <a:custGeom>
              <a:avLst/>
              <a:gdLst/>
              <a:ahLst/>
              <a:cxnLst/>
              <a:rect l="l" t="t" r="r" b="b"/>
              <a:pathLst>
                <a:path w="1538" h="3467" extrusionOk="0">
                  <a:moveTo>
                    <a:pt x="349" y="1"/>
                  </a:moveTo>
                  <a:cubicBezTo>
                    <a:pt x="344" y="1"/>
                    <a:pt x="339" y="5"/>
                    <a:pt x="337" y="13"/>
                  </a:cubicBezTo>
                  <a:cubicBezTo>
                    <a:pt x="337" y="13"/>
                    <a:pt x="337" y="18"/>
                    <a:pt x="337" y="18"/>
                  </a:cubicBezTo>
                  <a:cubicBezTo>
                    <a:pt x="323" y="70"/>
                    <a:pt x="157" y="492"/>
                    <a:pt x="442" y="877"/>
                  </a:cubicBezTo>
                  <a:cubicBezTo>
                    <a:pt x="518" y="976"/>
                    <a:pt x="556" y="1256"/>
                    <a:pt x="375" y="1835"/>
                  </a:cubicBezTo>
                  <a:lnTo>
                    <a:pt x="375" y="1849"/>
                  </a:lnTo>
                  <a:cubicBezTo>
                    <a:pt x="309" y="2058"/>
                    <a:pt x="238" y="2271"/>
                    <a:pt x="171" y="2480"/>
                  </a:cubicBezTo>
                  <a:cubicBezTo>
                    <a:pt x="110" y="2694"/>
                    <a:pt x="48" y="2916"/>
                    <a:pt x="1" y="3139"/>
                  </a:cubicBezTo>
                  <a:cubicBezTo>
                    <a:pt x="29" y="3201"/>
                    <a:pt x="53" y="3258"/>
                    <a:pt x="72" y="3324"/>
                  </a:cubicBezTo>
                  <a:cubicBezTo>
                    <a:pt x="100" y="3372"/>
                    <a:pt x="119" y="3419"/>
                    <a:pt x="138" y="3467"/>
                  </a:cubicBezTo>
                  <a:cubicBezTo>
                    <a:pt x="233" y="2983"/>
                    <a:pt x="347" y="2499"/>
                    <a:pt x="480" y="2029"/>
                  </a:cubicBezTo>
                  <a:cubicBezTo>
                    <a:pt x="484" y="2015"/>
                    <a:pt x="484" y="2006"/>
                    <a:pt x="489" y="1996"/>
                  </a:cubicBezTo>
                  <a:cubicBezTo>
                    <a:pt x="494" y="1987"/>
                    <a:pt x="726" y="1337"/>
                    <a:pt x="793" y="1237"/>
                  </a:cubicBezTo>
                  <a:cubicBezTo>
                    <a:pt x="812" y="1213"/>
                    <a:pt x="764" y="1199"/>
                    <a:pt x="788" y="1171"/>
                  </a:cubicBezTo>
                  <a:lnTo>
                    <a:pt x="788" y="1171"/>
                  </a:lnTo>
                  <a:cubicBezTo>
                    <a:pt x="801" y="1172"/>
                    <a:pt x="813" y="1173"/>
                    <a:pt x="826" y="1173"/>
                  </a:cubicBezTo>
                  <a:cubicBezTo>
                    <a:pt x="1099" y="1173"/>
                    <a:pt x="1428" y="848"/>
                    <a:pt x="1428" y="834"/>
                  </a:cubicBezTo>
                  <a:cubicBezTo>
                    <a:pt x="1514" y="787"/>
                    <a:pt x="1538" y="758"/>
                    <a:pt x="1533" y="744"/>
                  </a:cubicBezTo>
                  <a:cubicBezTo>
                    <a:pt x="1528" y="729"/>
                    <a:pt x="1499" y="724"/>
                    <a:pt x="1469" y="724"/>
                  </a:cubicBezTo>
                  <a:cubicBezTo>
                    <a:pt x="1443" y="724"/>
                    <a:pt x="1415" y="727"/>
                    <a:pt x="1400" y="730"/>
                  </a:cubicBezTo>
                  <a:cubicBezTo>
                    <a:pt x="1322" y="680"/>
                    <a:pt x="1231" y="654"/>
                    <a:pt x="1138" y="654"/>
                  </a:cubicBezTo>
                  <a:cubicBezTo>
                    <a:pt x="1107" y="654"/>
                    <a:pt x="1075" y="657"/>
                    <a:pt x="1044" y="663"/>
                  </a:cubicBezTo>
                  <a:cubicBezTo>
                    <a:pt x="973" y="673"/>
                    <a:pt x="902" y="692"/>
                    <a:pt x="831" y="720"/>
                  </a:cubicBezTo>
                  <a:cubicBezTo>
                    <a:pt x="793" y="606"/>
                    <a:pt x="750" y="497"/>
                    <a:pt x="693" y="388"/>
                  </a:cubicBezTo>
                  <a:cubicBezTo>
                    <a:pt x="636" y="255"/>
                    <a:pt x="551" y="122"/>
                    <a:pt x="413" y="65"/>
                  </a:cubicBezTo>
                  <a:cubicBezTo>
                    <a:pt x="413" y="54"/>
                    <a:pt x="371" y="1"/>
                    <a:pt x="349" y="1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2595875" y="1925025"/>
              <a:ext cx="6075" cy="21025"/>
            </a:xfrm>
            <a:custGeom>
              <a:avLst/>
              <a:gdLst/>
              <a:ahLst/>
              <a:cxnLst/>
              <a:rect l="l" t="t" r="r" b="b"/>
              <a:pathLst>
                <a:path w="243" h="841" extrusionOk="0">
                  <a:moveTo>
                    <a:pt x="243" y="1"/>
                  </a:moveTo>
                  <a:lnTo>
                    <a:pt x="243" y="1"/>
                  </a:lnTo>
                  <a:cubicBezTo>
                    <a:pt x="181" y="58"/>
                    <a:pt x="124" y="110"/>
                    <a:pt x="58" y="157"/>
                  </a:cubicBezTo>
                  <a:cubicBezTo>
                    <a:pt x="39" y="300"/>
                    <a:pt x="20" y="437"/>
                    <a:pt x="1" y="575"/>
                  </a:cubicBezTo>
                  <a:cubicBezTo>
                    <a:pt x="29" y="665"/>
                    <a:pt x="62" y="755"/>
                    <a:pt x="91" y="840"/>
                  </a:cubicBezTo>
                  <a:cubicBezTo>
                    <a:pt x="105" y="821"/>
                    <a:pt x="124" y="802"/>
                    <a:pt x="138" y="783"/>
                  </a:cubicBezTo>
                  <a:cubicBezTo>
                    <a:pt x="119" y="741"/>
                    <a:pt x="105" y="693"/>
                    <a:pt x="100" y="646"/>
                  </a:cubicBezTo>
                  <a:cubicBezTo>
                    <a:pt x="77" y="470"/>
                    <a:pt x="115" y="285"/>
                    <a:pt x="200" y="129"/>
                  </a:cubicBezTo>
                  <a:cubicBezTo>
                    <a:pt x="209" y="86"/>
                    <a:pt x="224" y="43"/>
                    <a:pt x="243" y="1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2611650" y="2000925"/>
              <a:ext cx="17450" cy="36925"/>
            </a:xfrm>
            <a:custGeom>
              <a:avLst/>
              <a:gdLst/>
              <a:ahLst/>
              <a:cxnLst/>
              <a:rect l="l" t="t" r="r" b="b"/>
              <a:pathLst>
                <a:path w="698" h="1477" extrusionOk="0">
                  <a:moveTo>
                    <a:pt x="698" y="1"/>
                  </a:moveTo>
                  <a:lnTo>
                    <a:pt x="660" y="20"/>
                  </a:lnTo>
                  <a:cubicBezTo>
                    <a:pt x="480" y="110"/>
                    <a:pt x="309" y="219"/>
                    <a:pt x="152" y="342"/>
                  </a:cubicBezTo>
                  <a:cubicBezTo>
                    <a:pt x="119" y="371"/>
                    <a:pt x="96" y="399"/>
                    <a:pt x="67" y="428"/>
                  </a:cubicBezTo>
                  <a:cubicBezTo>
                    <a:pt x="20" y="774"/>
                    <a:pt x="1" y="1125"/>
                    <a:pt x="10" y="1476"/>
                  </a:cubicBezTo>
                  <a:cubicBezTo>
                    <a:pt x="43" y="1467"/>
                    <a:pt x="77" y="1452"/>
                    <a:pt x="105" y="1443"/>
                  </a:cubicBezTo>
                  <a:cubicBezTo>
                    <a:pt x="233" y="1395"/>
                    <a:pt x="356" y="1334"/>
                    <a:pt x="470" y="1258"/>
                  </a:cubicBezTo>
                  <a:cubicBezTo>
                    <a:pt x="522" y="836"/>
                    <a:pt x="603" y="413"/>
                    <a:pt x="698" y="1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2636925" y="1994775"/>
              <a:ext cx="5700" cy="20400"/>
            </a:xfrm>
            <a:custGeom>
              <a:avLst/>
              <a:gdLst/>
              <a:ahLst/>
              <a:cxnLst/>
              <a:rect l="l" t="t" r="r" b="b"/>
              <a:pathLst>
                <a:path w="228" h="816" extrusionOk="0">
                  <a:moveTo>
                    <a:pt x="209" y="1"/>
                  </a:moveTo>
                  <a:cubicBezTo>
                    <a:pt x="205" y="1"/>
                    <a:pt x="202" y="2"/>
                    <a:pt x="199" y="5"/>
                  </a:cubicBezTo>
                  <a:cubicBezTo>
                    <a:pt x="195" y="19"/>
                    <a:pt x="195" y="19"/>
                    <a:pt x="190" y="24"/>
                  </a:cubicBezTo>
                  <a:lnTo>
                    <a:pt x="176" y="28"/>
                  </a:lnTo>
                  <a:cubicBezTo>
                    <a:pt x="119" y="256"/>
                    <a:pt x="57" y="512"/>
                    <a:pt x="0" y="816"/>
                  </a:cubicBezTo>
                  <a:cubicBezTo>
                    <a:pt x="109" y="560"/>
                    <a:pt x="185" y="294"/>
                    <a:pt x="228" y="19"/>
                  </a:cubicBezTo>
                  <a:cubicBezTo>
                    <a:pt x="228" y="9"/>
                    <a:pt x="218" y="1"/>
                    <a:pt x="209" y="1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2552725" y="1943975"/>
              <a:ext cx="5700" cy="7875"/>
            </a:xfrm>
            <a:custGeom>
              <a:avLst/>
              <a:gdLst/>
              <a:ahLst/>
              <a:cxnLst/>
              <a:rect l="l" t="t" r="r" b="b"/>
              <a:pathLst>
                <a:path w="228" h="315" extrusionOk="0">
                  <a:moveTo>
                    <a:pt x="18" y="1"/>
                  </a:moveTo>
                  <a:cubicBezTo>
                    <a:pt x="9" y="1"/>
                    <a:pt x="0" y="11"/>
                    <a:pt x="0" y="21"/>
                  </a:cubicBezTo>
                  <a:cubicBezTo>
                    <a:pt x="14" y="120"/>
                    <a:pt x="28" y="215"/>
                    <a:pt x="43" y="315"/>
                  </a:cubicBezTo>
                  <a:lnTo>
                    <a:pt x="90" y="267"/>
                  </a:lnTo>
                  <a:cubicBezTo>
                    <a:pt x="76" y="244"/>
                    <a:pt x="62" y="225"/>
                    <a:pt x="47" y="206"/>
                  </a:cubicBezTo>
                  <a:cubicBezTo>
                    <a:pt x="20" y="163"/>
                    <a:pt x="54" y="113"/>
                    <a:pt x="96" y="113"/>
                  </a:cubicBezTo>
                  <a:cubicBezTo>
                    <a:pt x="105" y="113"/>
                    <a:pt x="114" y="115"/>
                    <a:pt x="123" y="120"/>
                  </a:cubicBezTo>
                  <a:cubicBezTo>
                    <a:pt x="147" y="130"/>
                    <a:pt x="171" y="144"/>
                    <a:pt x="190" y="158"/>
                  </a:cubicBezTo>
                  <a:cubicBezTo>
                    <a:pt x="204" y="144"/>
                    <a:pt x="218" y="125"/>
                    <a:pt x="228" y="106"/>
                  </a:cubicBezTo>
                  <a:cubicBezTo>
                    <a:pt x="166" y="73"/>
                    <a:pt x="104" y="49"/>
                    <a:pt x="38" y="30"/>
                  </a:cubicBezTo>
                  <a:lnTo>
                    <a:pt x="28" y="6"/>
                  </a:lnTo>
                  <a:cubicBezTo>
                    <a:pt x="26" y="2"/>
                    <a:pt x="22" y="1"/>
                    <a:pt x="18" y="1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2559825" y="1898350"/>
              <a:ext cx="17925" cy="23750"/>
            </a:xfrm>
            <a:custGeom>
              <a:avLst/>
              <a:gdLst/>
              <a:ahLst/>
              <a:cxnLst/>
              <a:rect l="l" t="t" r="r" b="b"/>
              <a:pathLst>
                <a:path w="717" h="950" extrusionOk="0">
                  <a:moveTo>
                    <a:pt x="190" y="0"/>
                  </a:moveTo>
                  <a:cubicBezTo>
                    <a:pt x="129" y="10"/>
                    <a:pt x="62" y="15"/>
                    <a:pt x="1" y="15"/>
                  </a:cubicBezTo>
                  <a:cubicBezTo>
                    <a:pt x="1" y="214"/>
                    <a:pt x="20" y="413"/>
                    <a:pt x="58" y="608"/>
                  </a:cubicBezTo>
                  <a:cubicBezTo>
                    <a:pt x="195" y="612"/>
                    <a:pt x="333" y="641"/>
                    <a:pt x="456" y="702"/>
                  </a:cubicBezTo>
                  <a:cubicBezTo>
                    <a:pt x="565" y="759"/>
                    <a:pt x="655" y="845"/>
                    <a:pt x="717" y="949"/>
                  </a:cubicBezTo>
                  <a:cubicBezTo>
                    <a:pt x="688" y="845"/>
                    <a:pt x="655" y="745"/>
                    <a:pt x="627" y="641"/>
                  </a:cubicBezTo>
                  <a:lnTo>
                    <a:pt x="627" y="636"/>
                  </a:lnTo>
                  <a:lnTo>
                    <a:pt x="636" y="636"/>
                  </a:lnTo>
                  <a:cubicBezTo>
                    <a:pt x="575" y="503"/>
                    <a:pt x="522" y="361"/>
                    <a:pt x="484" y="219"/>
                  </a:cubicBezTo>
                  <a:cubicBezTo>
                    <a:pt x="394" y="133"/>
                    <a:pt x="295" y="62"/>
                    <a:pt x="190" y="0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2571800" y="1933675"/>
              <a:ext cx="13200" cy="10350"/>
            </a:xfrm>
            <a:custGeom>
              <a:avLst/>
              <a:gdLst/>
              <a:ahLst/>
              <a:cxnLst/>
              <a:rect l="l" t="t" r="r" b="b"/>
              <a:pathLst>
                <a:path w="528" h="414" extrusionOk="0">
                  <a:moveTo>
                    <a:pt x="380" y="1"/>
                  </a:moveTo>
                  <a:lnTo>
                    <a:pt x="366" y="6"/>
                  </a:lnTo>
                  <a:cubicBezTo>
                    <a:pt x="356" y="29"/>
                    <a:pt x="333" y="43"/>
                    <a:pt x="308" y="43"/>
                  </a:cubicBezTo>
                  <a:cubicBezTo>
                    <a:pt x="297" y="43"/>
                    <a:pt x="286" y="40"/>
                    <a:pt x="276" y="34"/>
                  </a:cubicBezTo>
                  <a:cubicBezTo>
                    <a:pt x="206" y="53"/>
                    <a:pt x="136" y="60"/>
                    <a:pt x="64" y="60"/>
                  </a:cubicBezTo>
                  <a:cubicBezTo>
                    <a:pt x="43" y="60"/>
                    <a:pt x="22" y="59"/>
                    <a:pt x="1" y="58"/>
                  </a:cubicBezTo>
                  <a:lnTo>
                    <a:pt x="1" y="58"/>
                  </a:lnTo>
                  <a:cubicBezTo>
                    <a:pt x="110" y="158"/>
                    <a:pt x="224" y="248"/>
                    <a:pt x="352" y="324"/>
                  </a:cubicBezTo>
                  <a:cubicBezTo>
                    <a:pt x="404" y="352"/>
                    <a:pt x="466" y="385"/>
                    <a:pt x="527" y="414"/>
                  </a:cubicBezTo>
                  <a:cubicBezTo>
                    <a:pt x="480" y="276"/>
                    <a:pt x="428" y="139"/>
                    <a:pt x="380" y="1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2611775" y="1918500"/>
              <a:ext cx="17450" cy="24700"/>
            </a:xfrm>
            <a:custGeom>
              <a:avLst/>
              <a:gdLst/>
              <a:ahLst/>
              <a:cxnLst/>
              <a:rect l="l" t="t" r="r" b="b"/>
              <a:pathLst>
                <a:path w="698" h="988" extrusionOk="0">
                  <a:moveTo>
                    <a:pt x="513" y="1"/>
                  </a:moveTo>
                  <a:cubicBezTo>
                    <a:pt x="442" y="29"/>
                    <a:pt x="375" y="62"/>
                    <a:pt x="313" y="96"/>
                  </a:cubicBezTo>
                  <a:cubicBezTo>
                    <a:pt x="200" y="162"/>
                    <a:pt x="95" y="247"/>
                    <a:pt x="0" y="342"/>
                  </a:cubicBezTo>
                  <a:cubicBezTo>
                    <a:pt x="29" y="366"/>
                    <a:pt x="57" y="390"/>
                    <a:pt x="81" y="418"/>
                  </a:cubicBezTo>
                  <a:cubicBezTo>
                    <a:pt x="81" y="404"/>
                    <a:pt x="95" y="395"/>
                    <a:pt x="91" y="380"/>
                  </a:cubicBezTo>
                  <a:cubicBezTo>
                    <a:pt x="86" y="366"/>
                    <a:pt x="157" y="366"/>
                    <a:pt x="157" y="366"/>
                  </a:cubicBezTo>
                  <a:lnTo>
                    <a:pt x="157" y="361"/>
                  </a:lnTo>
                  <a:cubicBezTo>
                    <a:pt x="162" y="341"/>
                    <a:pt x="173" y="328"/>
                    <a:pt x="182" y="328"/>
                  </a:cubicBezTo>
                  <a:cubicBezTo>
                    <a:pt x="189" y="328"/>
                    <a:pt x="195" y="337"/>
                    <a:pt x="195" y="357"/>
                  </a:cubicBezTo>
                  <a:cubicBezTo>
                    <a:pt x="190" y="404"/>
                    <a:pt x="147" y="447"/>
                    <a:pt x="133" y="494"/>
                  </a:cubicBezTo>
                  <a:cubicBezTo>
                    <a:pt x="176" y="556"/>
                    <a:pt x="209" y="622"/>
                    <a:pt x="228" y="693"/>
                  </a:cubicBezTo>
                  <a:cubicBezTo>
                    <a:pt x="257" y="788"/>
                    <a:pt x="276" y="888"/>
                    <a:pt x="295" y="987"/>
                  </a:cubicBezTo>
                  <a:cubicBezTo>
                    <a:pt x="418" y="670"/>
                    <a:pt x="551" y="361"/>
                    <a:pt x="698" y="58"/>
                  </a:cubicBezTo>
                  <a:cubicBezTo>
                    <a:pt x="631" y="48"/>
                    <a:pt x="570" y="34"/>
                    <a:pt x="513" y="1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2630750" y="1922425"/>
              <a:ext cx="7975" cy="17700"/>
            </a:xfrm>
            <a:custGeom>
              <a:avLst/>
              <a:gdLst/>
              <a:ahLst/>
              <a:cxnLst/>
              <a:rect l="l" t="t" r="r" b="b"/>
              <a:pathLst>
                <a:path w="319" h="708" extrusionOk="0">
                  <a:moveTo>
                    <a:pt x="228" y="0"/>
                  </a:moveTo>
                  <a:cubicBezTo>
                    <a:pt x="204" y="62"/>
                    <a:pt x="181" y="124"/>
                    <a:pt x="157" y="181"/>
                  </a:cubicBezTo>
                  <a:cubicBezTo>
                    <a:pt x="124" y="356"/>
                    <a:pt x="72" y="532"/>
                    <a:pt x="0" y="698"/>
                  </a:cubicBezTo>
                  <a:lnTo>
                    <a:pt x="5" y="698"/>
                  </a:lnTo>
                  <a:lnTo>
                    <a:pt x="5" y="702"/>
                  </a:lnTo>
                  <a:lnTo>
                    <a:pt x="5" y="707"/>
                  </a:lnTo>
                  <a:cubicBezTo>
                    <a:pt x="110" y="627"/>
                    <a:pt x="204" y="532"/>
                    <a:pt x="285" y="427"/>
                  </a:cubicBezTo>
                  <a:cubicBezTo>
                    <a:pt x="285" y="423"/>
                    <a:pt x="276" y="413"/>
                    <a:pt x="276" y="404"/>
                  </a:cubicBezTo>
                  <a:cubicBezTo>
                    <a:pt x="252" y="275"/>
                    <a:pt x="266" y="143"/>
                    <a:pt x="318" y="19"/>
                  </a:cubicBezTo>
                  <a:cubicBezTo>
                    <a:pt x="290" y="15"/>
                    <a:pt x="257" y="10"/>
                    <a:pt x="228" y="0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2611900" y="1747600"/>
              <a:ext cx="85400" cy="89450"/>
            </a:xfrm>
            <a:custGeom>
              <a:avLst/>
              <a:gdLst/>
              <a:ahLst/>
              <a:cxnLst/>
              <a:rect l="l" t="t" r="r" b="b"/>
              <a:pathLst>
                <a:path w="3416" h="3578" extrusionOk="0">
                  <a:moveTo>
                    <a:pt x="0" y="2846"/>
                  </a:moveTo>
                  <a:lnTo>
                    <a:pt x="0" y="2846"/>
                  </a:lnTo>
                  <a:cubicBezTo>
                    <a:pt x="0" y="2847"/>
                    <a:pt x="0" y="2847"/>
                    <a:pt x="0" y="2847"/>
                  </a:cubicBezTo>
                  <a:cubicBezTo>
                    <a:pt x="0" y="2852"/>
                    <a:pt x="0" y="2852"/>
                    <a:pt x="0" y="2857"/>
                  </a:cubicBezTo>
                  <a:cubicBezTo>
                    <a:pt x="0" y="2853"/>
                    <a:pt x="0" y="2850"/>
                    <a:pt x="0" y="2846"/>
                  </a:cubicBezTo>
                  <a:close/>
                  <a:moveTo>
                    <a:pt x="220" y="0"/>
                  </a:moveTo>
                  <a:cubicBezTo>
                    <a:pt x="216" y="0"/>
                    <a:pt x="212" y="0"/>
                    <a:pt x="209" y="1"/>
                  </a:cubicBezTo>
                  <a:cubicBezTo>
                    <a:pt x="171" y="1"/>
                    <a:pt x="128" y="15"/>
                    <a:pt x="100" y="44"/>
                  </a:cubicBezTo>
                  <a:cubicBezTo>
                    <a:pt x="76" y="77"/>
                    <a:pt x="71" y="120"/>
                    <a:pt x="90" y="153"/>
                  </a:cubicBezTo>
                  <a:cubicBezTo>
                    <a:pt x="76" y="181"/>
                    <a:pt x="76" y="214"/>
                    <a:pt x="95" y="243"/>
                  </a:cubicBezTo>
                  <a:cubicBezTo>
                    <a:pt x="242" y="513"/>
                    <a:pt x="199" y="879"/>
                    <a:pt x="180" y="1173"/>
                  </a:cubicBezTo>
                  <a:cubicBezTo>
                    <a:pt x="166" y="1353"/>
                    <a:pt x="142" y="1524"/>
                    <a:pt x="119" y="1699"/>
                  </a:cubicBezTo>
                  <a:cubicBezTo>
                    <a:pt x="86" y="1827"/>
                    <a:pt x="71" y="1960"/>
                    <a:pt x="67" y="2093"/>
                  </a:cubicBezTo>
                  <a:cubicBezTo>
                    <a:pt x="57" y="2183"/>
                    <a:pt x="48" y="2273"/>
                    <a:pt x="38" y="2359"/>
                  </a:cubicBezTo>
                  <a:cubicBezTo>
                    <a:pt x="29" y="2461"/>
                    <a:pt x="6" y="2646"/>
                    <a:pt x="0" y="2846"/>
                  </a:cubicBezTo>
                  <a:lnTo>
                    <a:pt x="0" y="2846"/>
                  </a:lnTo>
                  <a:cubicBezTo>
                    <a:pt x="2" y="2838"/>
                    <a:pt x="7" y="2835"/>
                    <a:pt x="12" y="2835"/>
                  </a:cubicBezTo>
                  <a:cubicBezTo>
                    <a:pt x="34" y="2835"/>
                    <a:pt x="76" y="2889"/>
                    <a:pt x="76" y="2904"/>
                  </a:cubicBezTo>
                  <a:cubicBezTo>
                    <a:pt x="209" y="2961"/>
                    <a:pt x="294" y="3089"/>
                    <a:pt x="356" y="3227"/>
                  </a:cubicBezTo>
                  <a:cubicBezTo>
                    <a:pt x="408" y="3331"/>
                    <a:pt x="456" y="3445"/>
                    <a:pt x="493" y="3559"/>
                  </a:cubicBezTo>
                  <a:cubicBezTo>
                    <a:pt x="560" y="3530"/>
                    <a:pt x="631" y="3507"/>
                    <a:pt x="707" y="3497"/>
                  </a:cubicBezTo>
                  <a:cubicBezTo>
                    <a:pt x="735" y="3493"/>
                    <a:pt x="762" y="3491"/>
                    <a:pt x="790" y="3491"/>
                  </a:cubicBezTo>
                  <a:cubicBezTo>
                    <a:pt x="885" y="3491"/>
                    <a:pt x="978" y="3516"/>
                    <a:pt x="1063" y="3564"/>
                  </a:cubicBezTo>
                  <a:cubicBezTo>
                    <a:pt x="1076" y="3562"/>
                    <a:pt x="1099" y="3560"/>
                    <a:pt x="1123" y="3560"/>
                  </a:cubicBezTo>
                  <a:cubicBezTo>
                    <a:pt x="1156" y="3560"/>
                    <a:pt x="1190" y="3564"/>
                    <a:pt x="1196" y="3578"/>
                  </a:cubicBezTo>
                  <a:cubicBezTo>
                    <a:pt x="1366" y="3459"/>
                    <a:pt x="1528" y="3322"/>
                    <a:pt x="1679" y="3175"/>
                  </a:cubicBezTo>
                  <a:cubicBezTo>
                    <a:pt x="1978" y="2899"/>
                    <a:pt x="2253" y="2596"/>
                    <a:pt x="2543" y="2306"/>
                  </a:cubicBezTo>
                  <a:cubicBezTo>
                    <a:pt x="2671" y="2174"/>
                    <a:pt x="2808" y="2046"/>
                    <a:pt x="2951" y="1927"/>
                  </a:cubicBezTo>
                  <a:cubicBezTo>
                    <a:pt x="3050" y="1842"/>
                    <a:pt x="3178" y="1794"/>
                    <a:pt x="3278" y="1714"/>
                  </a:cubicBezTo>
                  <a:lnTo>
                    <a:pt x="3292" y="1709"/>
                  </a:lnTo>
                  <a:cubicBezTo>
                    <a:pt x="3335" y="1690"/>
                    <a:pt x="3373" y="1661"/>
                    <a:pt x="3397" y="1619"/>
                  </a:cubicBezTo>
                  <a:cubicBezTo>
                    <a:pt x="3411" y="1604"/>
                    <a:pt x="3416" y="1581"/>
                    <a:pt x="3411" y="1562"/>
                  </a:cubicBezTo>
                  <a:cubicBezTo>
                    <a:pt x="3411" y="1547"/>
                    <a:pt x="3406" y="1533"/>
                    <a:pt x="3397" y="1519"/>
                  </a:cubicBezTo>
                  <a:cubicBezTo>
                    <a:pt x="3401" y="1462"/>
                    <a:pt x="3363" y="1410"/>
                    <a:pt x="3307" y="1400"/>
                  </a:cubicBezTo>
                  <a:cubicBezTo>
                    <a:pt x="2984" y="1320"/>
                    <a:pt x="2652" y="1291"/>
                    <a:pt x="2329" y="1234"/>
                  </a:cubicBezTo>
                  <a:lnTo>
                    <a:pt x="2272" y="1225"/>
                  </a:lnTo>
                  <a:cubicBezTo>
                    <a:pt x="2263" y="1225"/>
                    <a:pt x="2253" y="1220"/>
                    <a:pt x="2244" y="1215"/>
                  </a:cubicBezTo>
                  <a:cubicBezTo>
                    <a:pt x="2187" y="1206"/>
                    <a:pt x="2135" y="1192"/>
                    <a:pt x="2083" y="1177"/>
                  </a:cubicBezTo>
                  <a:cubicBezTo>
                    <a:pt x="2064" y="1168"/>
                    <a:pt x="2040" y="1163"/>
                    <a:pt x="2021" y="1154"/>
                  </a:cubicBezTo>
                  <a:cubicBezTo>
                    <a:pt x="2002" y="1149"/>
                    <a:pt x="1978" y="1144"/>
                    <a:pt x="1959" y="1135"/>
                  </a:cubicBezTo>
                  <a:cubicBezTo>
                    <a:pt x="1940" y="1125"/>
                    <a:pt x="1912" y="1116"/>
                    <a:pt x="1888" y="1106"/>
                  </a:cubicBezTo>
                  <a:cubicBezTo>
                    <a:pt x="1831" y="1083"/>
                    <a:pt x="1774" y="1054"/>
                    <a:pt x="1722" y="1030"/>
                  </a:cubicBezTo>
                  <a:cubicBezTo>
                    <a:pt x="1694" y="1016"/>
                    <a:pt x="1670" y="1002"/>
                    <a:pt x="1646" y="992"/>
                  </a:cubicBezTo>
                  <a:lnTo>
                    <a:pt x="1537" y="926"/>
                  </a:lnTo>
                  <a:cubicBezTo>
                    <a:pt x="1504" y="907"/>
                    <a:pt x="1475" y="888"/>
                    <a:pt x="1442" y="869"/>
                  </a:cubicBezTo>
                  <a:cubicBezTo>
                    <a:pt x="1390" y="836"/>
                    <a:pt x="1343" y="803"/>
                    <a:pt x="1290" y="770"/>
                  </a:cubicBezTo>
                  <a:lnTo>
                    <a:pt x="1215" y="713"/>
                  </a:lnTo>
                  <a:cubicBezTo>
                    <a:pt x="1153" y="670"/>
                    <a:pt x="1096" y="632"/>
                    <a:pt x="1039" y="589"/>
                  </a:cubicBezTo>
                  <a:cubicBezTo>
                    <a:pt x="878" y="471"/>
                    <a:pt x="721" y="343"/>
                    <a:pt x="560" y="224"/>
                  </a:cubicBezTo>
                  <a:cubicBezTo>
                    <a:pt x="487" y="169"/>
                    <a:pt x="317" y="0"/>
                    <a:pt x="220" y="0"/>
                  </a:cubicBezTo>
                  <a:close/>
                </a:path>
              </a:pathLst>
            </a:custGeom>
            <a:solidFill>
              <a:srgbClr val="A8E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2589825" y="1961675"/>
              <a:ext cx="4550" cy="15925"/>
            </a:xfrm>
            <a:custGeom>
              <a:avLst/>
              <a:gdLst/>
              <a:ahLst/>
              <a:cxnLst/>
              <a:rect l="l" t="t" r="r" b="b"/>
              <a:pathLst>
                <a:path w="182" h="637" extrusionOk="0">
                  <a:moveTo>
                    <a:pt x="48" y="1"/>
                  </a:moveTo>
                  <a:lnTo>
                    <a:pt x="48" y="1"/>
                  </a:lnTo>
                  <a:cubicBezTo>
                    <a:pt x="1" y="171"/>
                    <a:pt x="20" y="347"/>
                    <a:pt x="91" y="508"/>
                  </a:cubicBezTo>
                  <a:cubicBezTo>
                    <a:pt x="96" y="522"/>
                    <a:pt x="105" y="537"/>
                    <a:pt x="115" y="556"/>
                  </a:cubicBezTo>
                  <a:cubicBezTo>
                    <a:pt x="134" y="584"/>
                    <a:pt x="157" y="612"/>
                    <a:pt x="181" y="636"/>
                  </a:cubicBezTo>
                  <a:cubicBezTo>
                    <a:pt x="172" y="589"/>
                    <a:pt x="162" y="546"/>
                    <a:pt x="157" y="503"/>
                  </a:cubicBezTo>
                  <a:cubicBezTo>
                    <a:pt x="148" y="456"/>
                    <a:pt x="143" y="399"/>
                    <a:pt x="138" y="352"/>
                  </a:cubicBezTo>
                  <a:cubicBezTo>
                    <a:pt x="105" y="238"/>
                    <a:pt x="72" y="119"/>
                    <a:pt x="48" y="1"/>
                  </a:cubicBezTo>
                  <a:close/>
                </a:path>
              </a:pathLst>
            </a:custGeom>
            <a:solidFill>
              <a:srgbClr val="92A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2644500" y="1971700"/>
              <a:ext cx="9850" cy="13250"/>
            </a:xfrm>
            <a:custGeom>
              <a:avLst/>
              <a:gdLst/>
              <a:ahLst/>
              <a:cxnLst/>
              <a:rect l="l" t="t" r="r" b="b"/>
              <a:pathLst>
                <a:path w="394" h="530" extrusionOk="0">
                  <a:moveTo>
                    <a:pt x="317" y="0"/>
                  </a:moveTo>
                  <a:cubicBezTo>
                    <a:pt x="308" y="0"/>
                    <a:pt x="299" y="3"/>
                    <a:pt x="290" y="7"/>
                  </a:cubicBezTo>
                  <a:cubicBezTo>
                    <a:pt x="257" y="22"/>
                    <a:pt x="233" y="41"/>
                    <a:pt x="205" y="64"/>
                  </a:cubicBezTo>
                  <a:cubicBezTo>
                    <a:pt x="195" y="55"/>
                    <a:pt x="190" y="50"/>
                    <a:pt x="181" y="41"/>
                  </a:cubicBezTo>
                  <a:cubicBezTo>
                    <a:pt x="119" y="188"/>
                    <a:pt x="62" y="344"/>
                    <a:pt x="1" y="529"/>
                  </a:cubicBezTo>
                  <a:cubicBezTo>
                    <a:pt x="148" y="406"/>
                    <a:pt x="271" y="259"/>
                    <a:pt x="366" y="93"/>
                  </a:cubicBezTo>
                  <a:cubicBezTo>
                    <a:pt x="393" y="50"/>
                    <a:pt x="359" y="0"/>
                    <a:pt x="317" y="0"/>
                  </a:cubicBezTo>
                  <a:close/>
                </a:path>
              </a:pathLst>
            </a:custGeom>
            <a:solidFill>
              <a:srgbClr val="92A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2597775" y="1920275"/>
              <a:ext cx="16050" cy="24225"/>
            </a:xfrm>
            <a:custGeom>
              <a:avLst/>
              <a:gdLst/>
              <a:ahLst/>
              <a:cxnLst/>
              <a:rect l="l" t="t" r="r" b="b"/>
              <a:pathLst>
                <a:path w="642" h="969" extrusionOk="0">
                  <a:moveTo>
                    <a:pt x="323" y="1"/>
                  </a:moveTo>
                  <a:cubicBezTo>
                    <a:pt x="290" y="58"/>
                    <a:pt x="247" y="110"/>
                    <a:pt x="205" y="157"/>
                  </a:cubicBezTo>
                  <a:cubicBezTo>
                    <a:pt x="195" y="172"/>
                    <a:pt x="181" y="181"/>
                    <a:pt x="167" y="191"/>
                  </a:cubicBezTo>
                  <a:cubicBezTo>
                    <a:pt x="148" y="233"/>
                    <a:pt x="138" y="276"/>
                    <a:pt x="124" y="319"/>
                  </a:cubicBezTo>
                  <a:cubicBezTo>
                    <a:pt x="39" y="475"/>
                    <a:pt x="1" y="656"/>
                    <a:pt x="24" y="836"/>
                  </a:cubicBezTo>
                  <a:cubicBezTo>
                    <a:pt x="29" y="883"/>
                    <a:pt x="43" y="926"/>
                    <a:pt x="67" y="969"/>
                  </a:cubicBezTo>
                  <a:cubicBezTo>
                    <a:pt x="91" y="940"/>
                    <a:pt x="119" y="912"/>
                    <a:pt x="143" y="888"/>
                  </a:cubicBezTo>
                  <a:cubicBezTo>
                    <a:pt x="318" y="713"/>
                    <a:pt x="570" y="589"/>
                    <a:pt x="641" y="352"/>
                  </a:cubicBezTo>
                  <a:lnTo>
                    <a:pt x="641" y="347"/>
                  </a:lnTo>
                  <a:cubicBezTo>
                    <a:pt x="617" y="319"/>
                    <a:pt x="589" y="295"/>
                    <a:pt x="560" y="271"/>
                  </a:cubicBezTo>
                  <a:cubicBezTo>
                    <a:pt x="513" y="229"/>
                    <a:pt x="461" y="195"/>
                    <a:pt x="399" y="167"/>
                  </a:cubicBezTo>
                  <a:cubicBezTo>
                    <a:pt x="380" y="120"/>
                    <a:pt x="356" y="77"/>
                    <a:pt x="342" y="29"/>
                  </a:cubicBezTo>
                  <a:cubicBezTo>
                    <a:pt x="337" y="20"/>
                    <a:pt x="333" y="10"/>
                    <a:pt x="323" y="1"/>
                  </a:cubicBezTo>
                  <a:close/>
                </a:path>
              </a:pathLst>
            </a:custGeom>
            <a:solidFill>
              <a:srgbClr val="92A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2602875" y="1821450"/>
              <a:ext cx="101525" cy="231675"/>
            </a:xfrm>
            <a:custGeom>
              <a:avLst/>
              <a:gdLst/>
              <a:ahLst/>
              <a:cxnLst/>
              <a:rect l="l" t="t" r="r" b="b"/>
              <a:pathLst>
                <a:path w="4061" h="9267" extrusionOk="0">
                  <a:moveTo>
                    <a:pt x="2911" y="1"/>
                  </a:moveTo>
                  <a:cubicBezTo>
                    <a:pt x="2897" y="1"/>
                    <a:pt x="2882" y="10"/>
                    <a:pt x="2880" y="31"/>
                  </a:cubicBezTo>
                  <a:cubicBezTo>
                    <a:pt x="2878" y="31"/>
                    <a:pt x="2876" y="30"/>
                    <a:pt x="2874" y="30"/>
                  </a:cubicBezTo>
                  <a:cubicBezTo>
                    <a:pt x="2844" y="30"/>
                    <a:pt x="2824" y="61"/>
                    <a:pt x="2837" y="93"/>
                  </a:cubicBezTo>
                  <a:lnTo>
                    <a:pt x="2856" y="126"/>
                  </a:lnTo>
                  <a:cubicBezTo>
                    <a:pt x="2809" y="273"/>
                    <a:pt x="2714" y="406"/>
                    <a:pt x="2705" y="562"/>
                  </a:cubicBezTo>
                  <a:cubicBezTo>
                    <a:pt x="2700" y="719"/>
                    <a:pt x="2833" y="823"/>
                    <a:pt x="2970" y="861"/>
                  </a:cubicBezTo>
                  <a:cubicBezTo>
                    <a:pt x="2823" y="1022"/>
                    <a:pt x="2676" y="1179"/>
                    <a:pt x="2539" y="1345"/>
                  </a:cubicBezTo>
                  <a:cubicBezTo>
                    <a:pt x="2510" y="1131"/>
                    <a:pt x="2278" y="904"/>
                    <a:pt x="2164" y="681"/>
                  </a:cubicBezTo>
                  <a:cubicBezTo>
                    <a:pt x="2187" y="614"/>
                    <a:pt x="2187" y="543"/>
                    <a:pt x="2164" y="477"/>
                  </a:cubicBezTo>
                  <a:cubicBezTo>
                    <a:pt x="2158" y="464"/>
                    <a:pt x="2147" y="458"/>
                    <a:pt x="2136" y="458"/>
                  </a:cubicBezTo>
                  <a:cubicBezTo>
                    <a:pt x="2120" y="458"/>
                    <a:pt x="2104" y="471"/>
                    <a:pt x="2107" y="491"/>
                  </a:cubicBezTo>
                  <a:cubicBezTo>
                    <a:pt x="2107" y="500"/>
                    <a:pt x="2107" y="510"/>
                    <a:pt x="2107" y="519"/>
                  </a:cubicBezTo>
                  <a:cubicBezTo>
                    <a:pt x="2102" y="496"/>
                    <a:pt x="2097" y="472"/>
                    <a:pt x="2097" y="448"/>
                  </a:cubicBezTo>
                  <a:cubicBezTo>
                    <a:pt x="2097" y="444"/>
                    <a:pt x="2095" y="441"/>
                    <a:pt x="2092" y="441"/>
                  </a:cubicBezTo>
                  <a:cubicBezTo>
                    <a:pt x="2089" y="441"/>
                    <a:pt x="2086" y="444"/>
                    <a:pt x="2083" y="448"/>
                  </a:cubicBezTo>
                  <a:cubicBezTo>
                    <a:pt x="2069" y="515"/>
                    <a:pt x="2064" y="581"/>
                    <a:pt x="2078" y="648"/>
                  </a:cubicBezTo>
                  <a:cubicBezTo>
                    <a:pt x="2031" y="752"/>
                    <a:pt x="1946" y="847"/>
                    <a:pt x="1903" y="951"/>
                  </a:cubicBezTo>
                  <a:cubicBezTo>
                    <a:pt x="1855" y="1060"/>
                    <a:pt x="1855" y="1184"/>
                    <a:pt x="1903" y="1293"/>
                  </a:cubicBezTo>
                  <a:cubicBezTo>
                    <a:pt x="1917" y="1321"/>
                    <a:pt x="1936" y="1345"/>
                    <a:pt x="1955" y="1369"/>
                  </a:cubicBezTo>
                  <a:cubicBezTo>
                    <a:pt x="2017" y="1511"/>
                    <a:pt x="2126" y="1630"/>
                    <a:pt x="2268" y="1696"/>
                  </a:cubicBezTo>
                  <a:cubicBezTo>
                    <a:pt x="2249" y="1724"/>
                    <a:pt x="2230" y="1748"/>
                    <a:pt x="2211" y="1777"/>
                  </a:cubicBezTo>
                  <a:cubicBezTo>
                    <a:pt x="2150" y="1876"/>
                    <a:pt x="2088" y="1981"/>
                    <a:pt x="2026" y="2085"/>
                  </a:cubicBezTo>
                  <a:cubicBezTo>
                    <a:pt x="1936" y="2199"/>
                    <a:pt x="1860" y="2322"/>
                    <a:pt x="1789" y="2445"/>
                  </a:cubicBezTo>
                  <a:cubicBezTo>
                    <a:pt x="1784" y="2389"/>
                    <a:pt x="1775" y="2336"/>
                    <a:pt x="1751" y="2284"/>
                  </a:cubicBezTo>
                  <a:cubicBezTo>
                    <a:pt x="1699" y="2185"/>
                    <a:pt x="1614" y="2109"/>
                    <a:pt x="1557" y="2014"/>
                  </a:cubicBezTo>
                  <a:cubicBezTo>
                    <a:pt x="1500" y="1919"/>
                    <a:pt x="1447" y="1815"/>
                    <a:pt x="1391" y="1715"/>
                  </a:cubicBezTo>
                  <a:cubicBezTo>
                    <a:pt x="1381" y="1648"/>
                    <a:pt x="1348" y="1592"/>
                    <a:pt x="1296" y="1549"/>
                  </a:cubicBezTo>
                  <a:cubicBezTo>
                    <a:pt x="1291" y="1544"/>
                    <a:pt x="1286" y="1535"/>
                    <a:pt x="1281" y="1530"/>
                  </a:cubicBezTo>
                  <a:cubicBezTo>
                    <a:pt x="1279" y="1526"/>
                    <a:pt x="1273" y="1524"/>
                    <a:pt x="1267" y="1524"/>
                  </a:cubicBezTo>
                  <a:cubicBezTo>
                    <a:pt x="1259" y="1524"/>
                    <a:pt x="1250" y="1528"/>
                    <a:pt x="1253" y="1539"/>
                  </a:cubicBezTo>
                  <a:cubicBezTo>
                    <a:pt x="1272" y="1587"/>
                    <a:pt x="1286" y="1634"/>
                    <a:pt x="1300" y="1686"/>
                  </a:cubicBezTo>
                  <a:cubicBezTo>
                    <a:pt x="1291" y="1819"/>
                    <a:pt x="1187" y="2000"/>
                    <a:pt x="1149" y="2094"/>
                  </a:cubicBezTo>
                  <a:cubicBezTo>
                    <a:pt x="1101" y="2213"/>
                    <a:pt x="1101" y="2346"/>
                    <a:pt x="1158" y="2464"/>
                  </a:cubicBezTo>
                  <a:cubicBezTo>
                    <a:pt x="1206" y="2597"/>
                    <a:pt x="1376" y="2815"/>
                    <a:pt x="1552" y="2891"/>
                  </a:cubicBezTo>
                  <a:cubicBezTo>
                    <a:pt x="1519" y="2958"/>
                    <a:pt x="1490" y="3019"/>
                    <a:pt x="1457" y="3086"/>
                  </a:cubicBezTo>
                  <a:cubicBezTo>
                    <a:pt x="1372" y="3242"/>
                    <a:pt x="1291" y="3399"/>
                    <a:pt x="1220" y="3560"/>
                  </a:cubicBezTo>
                  <a:cubicBezTo>
                    <a:pt x="1196" y="3446"/>
                    <a:pt x="1158" y="3342"/>
                    <a:pt x="1106" y="3247"/>
                  </a:cubicBezTo>
                  <a:cubicBezTo>
                    <a:pt x="1016" y="3091"/>
                    <a:pt x="750" y="2972"/>
                    <a:pt x="693" y="2796"/>
                  </a:cubicBezTo>
                  <a:cubicBezTo>
                    <a:pt x="703" y="2768"/>
                    <a:pt x="717" y="2744"/>
                    <a:pt x="731" y="2716"/>
                  </a:cubicBezTo>
                  <a:cubicBezTo>
                    <a:pt x="741" y="2700"/>
                    <a:pt x="727" y="2684"/>
                    <a:pt x="712" y="2684"/>
                  </a:cubicBezTo>
                  <a:cubicBezTo>
                    <a:pt x="705" y="2684"/>
                    <a:pt x="698" y="2688"/>
                    <a:pt x="693" y="2697"/>
                  </a:cubicBezTo>
                  <a:lnTo>
                    <a:pt x="679" y="2711"/>
                  </a:lnTo>
                  <a:cubicBezTo>
                    <a:pt x="684" y="2683"/>
                    <a:pt x="688" y="2654"/>
                    <a:pt x="703" y="2630"/>
                  </a:cubicBezTo>
                  <a:cubicBezTo>
                    <a:pt x="709" y="2614"/>
                    <a:pt x="694" y="2601"/>
                    <a:pt x="679" y="2601"/>
                  </a:cubicBezTo>
                  <a:cubicBezTo>
                    <a:pt x="672" y="2601"/>
                    <a:pt x="665" y="2604"/>
                    <a:pt x="660" y="2611"/>
                  </a:cubicBezTo>
                  <a:cubicBezTo>
                    <a:pt x="617" y="2668"/>
                    <a:pt x="603" y="2744"/>
                    <a:pt x="613" y="2815"/>
                  </a:cubicBezTo>
                  <a:cubicBezTo>
                    <a:pt x="489" y="3029"/>
                    <a:pt x="437" y="3295"/>
                    <a:pt x="527" y="3532"/>
                  </a:cubicBezTo>
                  <a:cubicBezTo>
                    <a:pt x="589" y="3693"/>
                    <a:pt x="712" y="3821"/>
                    <a:pt x="864" y="3897"/>
                  </a:cubicBezTo>
                  <a:cubicBezTo>
                    <a:pt x="921" y="3925"/>
                    <a:pt x="983" y="3944"/>
                    <a:pt x="1049" y="3954"/>
                  </a:cubicBezTo>
                  <a:cubicBezTo>
                    <a:pt x="907" y="4248"/>
                    <a:pt x="774" y="4552"/>
                    <a:pt x="651" y="4869"/>
                  </a:cubicBezTo>
                  <a:cubicBezTo>
                    <a:pt x="632" y="4770"/>
                    <a:pt x="613" y="4675"/>
                    <a:pt x="584" y="4580"/>
                  </a:cubicBezTo>
                  <a:cubicBezTo>
                    <a:pt x="565" y="4509"/>
                    <a:pt x="532" y="4438"/>
                    <a:pt x="489" y="4376"/>
                  </a:cubicBezTo>
                  <a:lnTo>
                    <a:pt x="489" y="4381"/>
                  </a:lnTo>
                  <a:cubicBezTo>
                    <a:pt x="560" y="4594"/>
                    <a:pt x="603" y="4808"/>
                    <a:pt x="508" y="5036"/>
                  </a:cubicBezTo>
                  <a:cubicBezTo>
                    <a:pt x="447" y="5159"/>
                    <a:pt x="352" y="5263"/>
                    <a:pt x="233" y="5334"/>
                  </a:cubicBezTo>
                  <a:cubicBezTo>
                    <a:pt x="304" y="5387"/>
                    <a:pt x="371" y="5429"/>
                    <a:pt x="437" y="5472"/>
                  </a:cubicBezTo>
                  <a:cubicBezTo>
                    <a:pt x="375" y="5662"/>
                    <a:pt x="314" y="5851"/>
                    <a:pt x="262" y="6046"/>
                  </a:cubicBezTo>
                  <a:cubicBezTo>
                    <a:pt x="224" y="5994"/>
                    <a:pt x="181" y="5946"/>
                    <a:pt x="129" y="5904"/>
                  </a:cubicBezTo>
                  <a:cubicBezTo>
                    <a:pt x="91" y="5866"/>
                    <a:pt x="48" y="5832"/>
                    <a:pt x="1" y="5799"/>
                  </a:cubicBezTo>
                  <a:lnTo>
                    <a:pt x="1" y="5799"/>
                  </a:lnTo>
                  <a:cubicBezTo>
                    <a:pt x="62" y="6046"/>
                    <a:pt x="110" y="6293"/>
                    <a:pt x="143" y="6544"/>
                  </a:cubicBezTo>
                  <a:cubicBezTo>
                    <a:pt x="152" y="6549"/>
                    <a:pt x="167" y="6554"/>
                    <a:pt x="176" y="6558"/>
                  </a:cubicBezTo>
                  <a:cubicBezTo>
                    <a:pt x="171" y="6577"/>
                    <a:pt x="162" y="6606"/>
                    <a:pt x="152" y="6644"/>
                  </a:cubicBezTo>
                  <a:cubicBezTo>
                    <a:pt x="252" y="7512"/>
                    <a:pt x="252" y="8394"/>
                    <a:pt x="152" y="9267"/>
                  </a:cubicBezTo>
                  <a:lnTo>
                    <a:pt x="390" y="9257"/>
                  </a:lnTo>
                  <a:cubicBezTo>
                    <a:pt x="375" y="9035"/>
                    <a:pt x="366" y="8835"/>
                    <a:pt x="361" y="8655"/>
                  </a:cubicBezTo>
                  <a:cubicBezTo>
                    <a:pt x="356" y="8304"/>
                    <a:pt x="375" y="7953"/>
                    <a:pt x="418" y="7607"/>
                  </a:cubicBezTo>
                  <a:cubicBezTo>
                    <a:pt x="437" y="7445"/>
                    <a:pt x="461" y="7303"/>
                    <a:pt x="475" y="7161"/>
                  </a:cubicBezTo>
                  <a:cubicBezTo>
                    <a:pt x="480" y="7113"/>
                    <a:pt x="484" y="7061"/>
                    <a:pt x="489" y="7009"/>
                  </a:cubicBezTo>
                  <a:cubicBezTo>
                    <a:pt x="522" y="6890"/>
                    <a:pt x="546" y="6767"/>
                    <a:pt x="570" y="6648"/>
                  </a:cubicBezTo>
                  <a:cubicBezTo>
                    <a:pt x="601" y="6702"/>
                    <a:pt x="839" y="6773"/>
                    <a:pt x="1085" y="6773"/>
                  </a:cubicBezTo>
                  <a:cubicBezTo>
                    <a:pt x="1100" y="6773"/>
                    <a:pt x="1115" y="6772"/>
                    <a:pt x="1130" y="6772"/>
                  </a:cubicBezTo>
                  <a:cubicBezTo>
                    <a:pt x="1139" y="6772"/>
                    <a:pt x="1149" y="6767"/>
                    <a:pt x="1158" y="6767"/>
                  </a:cubicBezTo>
                  <a:cubicBezTo>
                    <a:pt x="1243" y="6468"/>
                    <a:pt x="1329" y="6212"/>
                    <a:pt x="1414" y="5994"/>
                  </a:cubicBezTo>
                  <a:cubicBezTo>
                    <a:pt x="1348" y="5994"/>
                    <a:pt x="1296" y="5999"/>
                    <a:pt x="1277" y="5999"/>
                  </a:cubicBezTo>
                  <a:cubicBezTo>
                    <a:pt x="1082" y="6017"/>
                    <a:pt x="892" y="6074"/>
                    <a:pt x="717" y="6165"/>
                  </a:cubicBezTo>
                  <a:cubicBezTo>
                    <a:pt x="788" y="5951"/>
                    <a:pt x="854" y="5738"/>
                    <a:pt x="916" y="5524"/>
                  </a:cubicBezTo>
                  <a:lnTo>
                    <a:pt x="930" y="5529"/>
                  </a:lnTo>
                  <a:cubicBezTo>
                    <a:pt x="944" y="5552"/>
                    <a:pt x="966" y="5566"/>
                    <a:pt x="989" y="5566"/>
                  </a:cubicBezTo>
                  <a:cubicBezTo>
                    <a:pt x="1000" y="5566"/>
                    <a:pt x="1010" y="5563"/>
                    <a:pt x="1021" y="5557"/>
                  </a:cubicBezTo>
                  <a:cubicBezTo>
                    <a:pt x="1083" y="5569"/>
                    <a:pt x="1147" y="5575"/>
                    <a:pt x="1209" y="5575"/>
                  </a:cubicBezTo>
                  <a:cubicBezTo>
                    <a:pt x="1351" y="5575"/>
                    <a:pt x="1492" y="5545"/>
                    <a:pt x="1623" y="5486"/>
                  </a:cubicBezTo>
                  <a:cubicBezTo>
                    <a:pt x="1694" y="5330"/>
                    <a:pt x="1775" y="5178"/>
                    <a:pt x="1865" y="5026"/>
                  </a:cubicBezTo>
                  <a:cubicBezTo>
                    <a:pt x="1727" y="4945"/>
                    <a:pt x="1614" y="4841"/>
                    <a:pt x="1519" y="4713"/>
                  </a:cubicBezTo>
                  <a:cubicBezTo>
                    <a:pt x="1438" y="4732"/>
                    <a:pt x="1367" y="4760"/>
                    <a:pt x="1296" y="4798"/>
                  </a:cubicBezTo>
                  <a:cubicBezTo>
                    <a:pt x="1187" y="4860"/>
                    <a:pt x="1101" y="4945"/>
                    <a:pt x="1044" y="5054"/>
                  </a:cubicBezTo>
                  <a:cubicBezTo>
                    <a:pt x="1068" y="4955"/>
                    <a:pt x="1096" y="4851"/>
                    <a:pt x="1120" y="4751"/>
                  </a:cubicBezTo>
                  <a:lnTo>
                    <a:pt x="1120" y="4746"/>
                  </a:lnTo>
                  <a:lnTo>
                    <a:pt x="1120" y="4741"/>
                  </a:lnTo>
                  <a:lnTo>
                    <a:pt x="1111" y="4741"/>
                  </a:lnTo>
                  <a:cubicBezTo>
                    <a:pt x="1182" y="4575"/>
                    <a:pt x="1234" y="4400"/>
                    <a:pt x="1272" y="4224"/>
                  </a:cubicBezTo>
                  <a:cubicBezTo>
                    <a:pt x="1291" y="4163"/>
                    <a:pt x="1315" y="4106"/>
                    <a:pt x="1338" y="4044"/>
                  </a:cubicBezTo>
                  <a:cubicBezTo>
                    <a:pt x="1367" y="4054"/>
                    <a:pt x="1400" y="4058"/>
                    <a:pt x="1424" y="4068"/>
                  </a:cubicBezTo>
                  <a:cubicBezTo>
                    <a:pt x="1457" y="3978"/>
                    <a:pt x="1500" y="3892"/>
                    <a:pt x="1547" y="3812"/>
                  </a:cubicBezTo>
                  <a:cubicBezTo>
                    <a:pt x="1547" y="3770"/>
                    <a:pt x="1474" y="3728"/>
                    <a:pt x="1466" y="3683"/>
                  </a:cubicBezTo>
                  <a:lnTo>
                    <a:pt x="1466" y="3683"/>
                  </a:lnTo>
                  <a:cubicBezTo>
                    <a:pt x="1500" y="3686"/>
                    <a:pt x="1570" y="3698"/>
                    <a:pt x="1566" y="3712"/>
                  </a:cubicBezTo>
                  <a:cubicBezTo>
                    <a:pt x="1557" y="3726"/>
                    <a:pt x="1599" y="3740"/>
                    <a:pt x="1590" y="3755"/>
                  </a:cubicBezTo>
                  <a:cubicBezTo>
                    <a:pt x="1599" y="3883"/>
                    <a:pt x="1675" y="3992"/>
                    <a:pt x="1751" y="4096"/>
                  </a:cubicBezTo>
                  <a:cubicBezTo>
                    <a:pt x="1941" y="4082"/>
                    <a:pt x="2131" y="4035"/>
                    <a:pt x="2306" y="3954"/>
                  </a:cubicBezTo>
                  <a:cubicBezTo>
                    <a:pt x="2221" y="3864"/>
                    <a:pt x="2150" y="3764"/>
                    <a:pt x="2083" y="3665"/>
                  </a:cubicBezTo>
                  <a:cubicBezTo>
                    <a:pt x="2026" y="3574"/>
                    <a:pt x="1988" y="3470"/>
                    <a:pt x="1969" y="3366"/>
                  </a:cubicBezTo>
                  <a:lnTo>
                    <a:pt x="1950" y="3370"/>
                  </a:lnTo>
                  <a:cubicBezTo>
                    <a:pt x="1784" y="3418"/>
                    <a:pt x="1628" y="3503"/>
                    <a:pt x="1504" y="3622"/>
                  </a:cubicBezTo>
                  <a:cubicBezTo>
                    <a:pt x="1533" y="3546"/>
                    <a:pt x="1561" y="3470"/>
                    <a:pt x="1590" y="3394"/>
                  </a:cubicBezTo>
                  <a:cubicBezTo>
                    <a:pt x="1666" y="3223"/>
                    <a:pt x="1746" y="3057"/>
                    <a:pt x="1827" y="2896"/>
                  </a:cubicBezTo>
                  <a:cubicBezTo>
                    <a:pt x="1840" y="2930"/>
                    <a:pt x="1876" y="2949"/>
                    <a:pt x="1914" y="2949"/>
                  </a:cubicBezTo>
                  <a:cubicBezTo>
                    <a:pt x="1918" y="2949"/>
                    <a:pt x="1922" y="2949"/>
                    <a:pt x="1927" y="2948"/>
                  </a:cubicBezTo>
                  <a:lnTo>
                    <a:pt x="1998" y="2934"/>
                  </a:lnTo>
                  <a:cubicBezTo>
                    <a:pt x="2021" y="2939"/>
                    <a:pt x="2045" y="2944"/>
                    <a:pt x="2069" y="2948"/>
                  </a:cubicBezTo>
                  <a:cubicBezTo>
                    <a:pt x="2159" y="2820"/>
                    <a:pt x="2254" y="2692"/>
                    <a:pt x="2349" y="2564"/>
                  </a:cubicBezTo>
                  <a:lnTo>
                    <a:pt x="2344" y="2536"/>
                  </a:lnTo>
                  <a:cubicBezTo>
                    <a:pt x="2342" y="2489"/>
                    <a:pt x="2375" y="2467"/>
                    <a:pt x="2411" y="2467"/>
                  </a:cubicBezTo>
                  <a:cubicBezTo>
                    <a:pt x="2449" y="2467"/>
                    <a:pt x="2489" y="2492"/>
                    <a:pt x="2491" y="2540"/>
                  </a:cubicBezTo>
                  <a:cubicBezTo>
                    <a:pt x="2491" y="2588"/>
                    <a:pt x="2501" y="2635"/>
                    <a:pt x="2510" y="2683"/>
                  </a:cubicBezTo>
                  <a:cubicBezTo>
                    <a:pt x="2567" y="2735"/>
                    <a:pt x="2619" y="2796"/>
                    <a:pt x="2657" y="2863"/>
                  </a:cubicBezTo>
                  <a:cubicBezTo>
                    <a:pt x="2818" y="2796"/>
                    <a:pt x="2970" y="2706"/>
                    <a:pt x="3103" y="2597"/>
                  </a:cubicBezTo>
                  <a:cubicBezTo>
                    <a:pt x="3122" y="2597"/>
                    <a:pt x="3146" y="2592"/>
                    <a:pt x="3155" y="2574"/>
                  </a:cubicBezTo>
                  <a:cubicBezTo>
                    <a:pt x="3098" y="2507"/>
                    <a:pt x="3056" y="2436"/>
                    <a:pt x="3027" y="2355"/>
                  </a:cubicBezTo>
                  <a:cubicBezTo>
                    <a:pt x="2921" y="2308"/>
                    <a:pt x="2780" y="2294"/>
                    <a:pt x="2662" y="2294"/>
                  </a:cubicBezTo>
                  <a:cubicBezTo>
                    <a:pt x="2601" y="2294"/>
                    <a:pt x="2546" y="2298"/>
                    <a:pt x="2505" y="2303"/>
                  </a:cubicBezTo>
                  <a:cubicBezTo>
                    <a:pt x="2244" y="2332"/>
                    <a:pt x="2097" y="2493"/>
                    <a:pt x="1936" y="2664"/>
                  </a:cubicBezTo>
                  <a:cubicBezTo>
                    <a:pt x="1979" y="2583"/>
                    <a:pt x="2017" y="2498"/>
                    <a:pt x="2059" y="2412"/>
                  </a:cubicBezTo>
                  <a:cubicBezTo>
                    <a:pt x="2197" y="2185"/>
                    <a:pt x="2344" y="1957"/>
                    <a:pt x="2491" y="1734"/>
                  </a:cubicBezTo>
                  <a:cubicBezTo>
                    <a:pt x="2659" y="1811"/>
                    <a:pt x="2800" y="1873"/>
                    <a:pt x="2977" y="1873"/>
                  </a:cubicBezTo>
                  <a:cubicBezTo>
                    <a:pt x="2995" y="1873"/>
                    <a:pt x="3013" y="1873"/>
                    <a:pt x="3032" y="1871"/>
                  </a:cubicBezTo>
                  <a:cubicBezTo>
                    <a:pt x="3079" y="1739"/>
                    <a:pt x="3155" y="1620"/>
                    <a:pt x="3255" y="1520"/>
                  </a:cubicBezTo>
                  <a:cubicBezTo>
                    <a:pt x="3260" y="1449"/>
                    <a:pt x="3298" y="1383"/>
                    <a:pt x="3350" y="1335"/>
                  </a:cubicBezTo>
                  <a:cubicBezTo>
                    <a:pt x="3355" y="1331"/>
                    <a:pt x="3361" y="1329"/>
                    <a:pt x="3367" y="1329"/>
                  </a:cubicBezTo>
                  <a:cubicBezTo>
                    <a:pt x="3386" y="1329"/>
                    <a:pt x="3402" y="1349"/>
                    <a:pt x="3388" y="1364"/>
                  </a:cubicBezTo>
                  <a:cubicBezTo>
                    <a:pt x="3369" y="1388"/>
                    <a:pt x="3354" y="1411"/>
                    <a:pt x="3345" y="1440"/>
                  </a:cubicBezTo>
                  <a:lnTo>
                    <a:pt x="3364" y="1426"/>
                  </a:lnTo>
                  <a:cubicBezTo>
                    <a:pt x="3368" y="1422"/>
                    <a:pt x="3372" y="1420"/>
                    <a:pt x="3377" y="1420"/>
                  </a:cubicBezTo>
                  <a:cubicBezTo>
                    <a:pt x="3393" y="1420"/>
                    <a:pt x="3407" y="1444"/>
                    <a:pt x="3392" y="1459"/>
                  </a:cubicBezTo>
                  <a:cubicBezTo>
                    <a:pt x="3373" y="1478"/>
                    <a:pt x="3350" y="1501"/>
                    <a:pt x="3331" y="1525"/>
                  </a:cubicBezTo>
                  <a:cubicBezTo>
                    <a:pt x="3345" y="1611"/>
                    <a:pt x="3383" y="1691"/>
                    <a:pt x="3440" y="1762"/>
                  </a:cubicBezTo>
                  <a:lnTo>
                    <a:pt x="3464" y="1753"/>
                  </a:lnTo>
                  <a:cubicBezTo>
                    <a:pt x="3582" y="1710"/>
                    <a:pt x="3705" y="1691"/>
                    <a:pt x="3819" y="1644"/>
                  </a:cubicBezTo>
                  <a:cubicBezTo>
                    <a:pt x="3857" y="1620"/>
                    <a:pt x="3853" y="1558"/>
                    <a:pt x="3810" y="1549"/>
                  </a:cubicBezTo>
                  <a:cubicBezTo>
                    <a:pt x="3781" y="1539"/>
                    <a:pt x="3753" y="1535"/>
                    <a:pt x="3729" y="1535"/>
                  </a:cubicBezTo>
                  <a:cubicBezTo>
                    <a:pt x="3668" y="1407"/>
                    <a:pt x="3483" y="1345"/>
                    <a:pt x="3350" y="1321"/>
                  </a:cubicBezTo>
                  <a:cubicBezTo>
                    <a:pt x="3309" y="1313"/>
                    <a:pt x="3267" y="1309"/>
                    <a:pt x="3225" y="1309"/>
                  </a:cubicBezTo>
                  <a:cubicBezTo>
                    <a:pt x="3032" y="1309"/>
                    <a:pt x="2828" y="1391"/>
                    <a:pt x="2657" y="1492"/>
                  </a:cubicBezTo>
                  <a:cubicBezTo>
                    <a:pt x="2728" y="1392"/>
                    <a:pt x="2799" y="1293"/>
                    <a:pt x="2871" y="1198"/>
                  </a:cubicBezTo>
                  <a:lnTo>
                    <a:pt x="2932" y="1127"/>
                  </a:lnTo>
                  <a:cubicBezTo>
                    <a:pt x="2984" y="1060"/>
                    <a:pt x="3032" y="994"/>
                    <a:pt x="3079" y="927"/>
                  </a:cubicBezTo>
                  <a:cubicBezTo>
                    <a:pt x="3090" y="938"/>
                    <a:pt x="3103" y="943"/>
                    <a:pt x="3117" y="943"/>
                  </a:cubicBezTo>
                  <a:cubicBezTo>
                    <a:pt x="3122" y="943"/>
                    <a:pt x="3127" y="943"/>
                    <a:pt x="3132" y="942"/>
                  </a:cubicBezTo>
                  <a:cubicBezTo>
                    <a:pt x="3199" y="1009"/>
                    <a:pt x="3288" y="1036"/>
                    <a:pt x="3385" y="1036"/>
                  </a:cubicBezTo>
                  <a:cubicBezTo>
                    <a:pt x="3602" y="1036"/>
                    <a:pt x="3859" y="903"/>
                    <a:pt x="4000" y="795"/>
                  </a:cubicBezTo>
                  <a:cubicBezTo>
                    <a:pt x="4060" y="746"/>
                    <a:pt x="4007" y="663"/>
                    <a:pt x="3943" y="663"/>
                  </a:cubicBezTo>
                  <a:cubicBezTo>
                    <a:pt x="3932" y="663"/>
                    <a:pt x="3921" y="666"/>
                    <a:pt x="3909" y="671"/>
                  </a:cubicBezTo>
                  <a:lnTo>
                    <a:pt x="3876" y="685"/>
                  </a:lnTo>
                  <a:cubicBezTo>
                    <a:pt x="3777" y="634"/>
                    <a:pt x="3666" y="609"/>
                    <a:pt x="3556" y="609"/>
                  </a:cubicBezTo>
                  <a:cubicBezTo>
                    <a:pt x="3473" y="609"/>
                    <a:pt x="3390" y="624"/>
                    <a:pt x="3312" y="652"/>
                  </a:cubicBezTo>
                  <a:cubicBezTo>
                    <a:pt x="3426" y="524"/>
                    <a:pt x="3530" y="387"/>
                    <a:pt x="3630" y="244"/>
                  </a:cubicBezTo>
                  <a:cubicBezTo>
                    <a:pt x="3655" y="205"/>
                    <a:pt x="3620" y="163"/>
                    <a:pt x="3582" y="163"/>
                  </a:cubicBezTo>
                  <a:cubicBezTo>
                    <a:pt x="3569" y="163"/>
                    <a:pt x="3556" y="167"/>
                    <a:pt x="3544" y="178"/>
                  </a:cubicBezTo>
                  <a:cubicBezTo>
                    <a:pt x="3416" y="301"/>
                    <a:pt x="3302" y="439"/>
                    <a:pt x="3198" y="586"/>
                  </a:cubicBezTo>
                  <a:cubicBezTo>
                    <a:pt x="3188" y="538"/>
                    <a:pt x="3174" y="496"/>
                    <a:pt x="3160" y="453"/>
                  </a:cubicBezTo>
                  <a:cubicBezTo>
                    <a:pt x="3108" y="315"/>
                    <a:pt x="3032" y="192"/>
                    <a:pt x="2942" y="83"/>
                  </a:cubicBezTo>
                  <a:lnTo>
                    <a:pt x="2942" y="31"/>
                  </a:lnTo>
                  <a:cubicBezTo>
                    <a:pt x="2942" y="11"/>
                    <a:pt x="2927" y="1"/>
                    <a:pt x="2911" y="1"/>
                  </a:cubicBezTo>
                  <a:close/>
                </a:path>
              </a:pathLst>
            </a:custGeom>
            <a:solidFill>
              <a:srgbClr val="92A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2498275" y="1797250"/>
              <a:ext cx="119700" cy="256000"/>
            </a:xfrm>
            <a:custGeom>
              <a:avLst/>
              <a:gdLst/>
              <a:ahLst/>
              <a:cxnLst/>
              <a:rect l="l" t="t" r="r" b="b"/>
              <a:pathLst>
                <a:path w="4788" h="10240" extrusionOk="0">
                  <a:moveTo>
                    <a:pt x="1127" y="0"/>
                  </a:moveTo>
                  <a:cubicBezTo>
                    <a:pt x="1110" y="0"/>
                    <a:pt x="1094" y="11"/>
                    <a:pt x="1096" y="31"/>
                  </a:cubicBezTo>
                  <a:cubicBezTo>
                    <a:pt x="1096" y="50"/>
                    <a:pt x="1096" y="69"/>
                    <a:pt x="1096" y="83"/>
                  </a:cubicBezTo>
                  <a:cubicBezTo>
                    <a:pt x="1006" y="197"/>
                    <a:pt x="935" y="320"/>
                    <a:pt x="888" y="458"/>
                  </a:cubicBezTo>
                  <a:cubicBezTo>
                    <a:pt x="878" y="501"/>
                    <a:pt x="864" y="548"/>
                    <a:pt x="859" y="591"/>
                  </a:cubicBezTo>
                  <a:cubicBezTo>
                    <a:pt x="745" y="453"/>
                    <a:pt x="627" y="320"/>
                    <a:pt x="494" y="197"/>
                  </a:cubicBezTo>
                  <a:cubicBezTo>
                    <a:pt x="483" y="187"/>
                    <a:pt x="470" y="183"/>
                    <a:pt x="458" y="183"/>
                  </a:cubicBezTo>
                  <a:cubicBezTo>
                    <a:pt x="419" y="183"/>
                    <a:pt x="384" y="228"/>
                    <a:pt x="413" y="268"/>
                  </a:cubicBezTo>
                  <a:cubicBezTo>
                    <a:pt x="518" y="406"/>
                    <a:pt x="627" y="539"/>
                    <a:pt x="745" y="667"/>
                  </a:cubicBezTo>
                  <a:cubicBezTo>
                    <a:pt x="674" y="643"/>
                    <a:pt x="599" y="631"/>
                    <a:pt x="525" y="631"/>
                  </a:cubicBezTo>
                  <a:cubicBezTo>
                    <a:pt x="407" y="631"/>
                    <a:pt x="289" y="661"/>
                    <a:pt x="181" y="719"/>
                  </a:cubicBezTo>
                  <a:lnTo>
                    <a:pt x="148" y="705"/>
                  </a:lnTo>
                  <a:cubicBezTo>
                    <a:pt x="138" y="700"/>
                    <a:pt x="127" y="698"/>
                    <a:pt x="118" y="698"/>
                  </a:cubicBezTo>
                  <a:cubicBezTo>
                    <a:pt x="53" y="698"/>
                    <a:pt x="1" y="783"/>
                    <a:pt x="62" y="833"/>
                  </a:cubicBezTo>
                  <a:cubicBezTo>
                    <a:pt x="203" y="932"/>
                    <a:pt x="453" y="1050"/>
                    <a:pt x="667" y="1050"/>
                  </a:cubicBezTo>
                  <a:cubicBezTo>
                    <a:pt x="771" y="1050"/>
                    <a:pt x="866" y="1023"/>
                    <a:pt x="935" y="951"/>
                  </a:cubicBezTo>
                  <a:cubicBezTo>
                    <a:pt x="954" y="951"/>
                    <a:pt x="973" y="947"/>
                    <a:pt x="983" y="937"/>
                  </a:cubicBezTo>
                  <a:cubicBezTo>
                    <a:pt x="1035" y="999"/>
                    <a:pt x="1087" y="1065"/>
                    <a:pt x="1144" y="1127"/>
                  </a:cubicBezTo>
                  <a:lnTo>
                    <a:pt x="1206" y="1198"/>
                  </a:lnTo>
                  <a:cubicBezTo>
                    <a:pt x="1281" y="1293"/>
                    <a:pt x="1357" y="1388"/>
                    <a:pt x="1428" y="1483"/>
                  </a:cubicBezTo>
                  <a:cubicBezTo>
                    <a:pt x="1260" y="1393"/>
                    <a:pt x="1066" y="1318"/>
                    <a:pt x="879" y="1318"/>
                  </a:cubicBezTo>
                  <a:cubicBezTo>
                    <a:pt x="829" y="1318"/>
                    <a:pt x="780" y="1324"/>
                    <a:pt x="731" y="1336"/>
                  </a:cubicBezTo>
                  <a:cubicBezTo>
                    <a:pt x="598" y="1369"/>
                    <a:pt x="418" y="1431"/>
                    <a:pt x="361" y="1563"/>
                  </a:cubicBezTo>
                  <a:cubicBezTo>
                    <a:pt x="333" y="1568"/>
                    <a:pt x="304" y="1573"/>
                    <a:pt x="281" y="1578"/>
                  </a:cubicBezTo>
                  <a:cubicBezTo>
                    <a:pt x="238" y="1597"/>
                    <a:pt x="233" y="1653"/>
                    <a:pt x="276" y="1672"/>
                  </a:cubicBezTo>
                  <a:cubicBezTo>
                    <a:pt x="394" y="1720"/>
                    <a:pt x="518" y="1734"/>
                    <a:pt x="636" y="1772"/>
                  </a:cubicBezTo>
                  <a:cubicBezTo>
                    <a:pt x="750" y="1815"/>
                    <a:pt x="864" y="1848"/>
                    <a:pt x="978" y="1872"/>
                  </a:cubicBezTo>
                  <a:cubicBezTo>
                    <a:pt x="1020" y="1878"/>
                    <a:pt x="1060" y="1881"/>
                    <a:pt x="1098" y="1881"/>
                  </a:cubicBezTo>
                  <a:cubicBezTo>
                    <a:pt x="1290" y="1881"/>
                    <a:pt x="1434" y="1807"/>
                    <a:pt x="1604" y="1720"/>
                  </a:cubicBezTo>
                  <a:cubicBezTo>
                    <a:pt x="1765" y="1938"/>
                    <a:pt x="1917" y="2161"/>
                    <a:pt x="2059" y="2384"/>
                  </a:cubicBezTo>
                  <a:cubicBezTo>
                    <a:pt x="2107" y="2465"/>
                    <a:pt x="2150" y="2550"/>
                    <a:pt x="2192" y="2631"/>
                  </a:cubicBezTo>
                  <a:cubicBezTo>
                    <a:pt x="2031" y="2465"/>
                    <a:pt x="1879" y="2308"/>
                    <a:pt x="1614" y="2289"/>
                  </a:cubicBezTo>
                  <a:cubicBezTo>
                    <a:pt x="1586" y="2286"/>
                    <a:pt x="1552" y="2285"/>
                    <a:pt x="1514" y="2285"/>
                  </a:cubicBezTo>
                  <a:cubicBezTo>
                    <a:pt x="1349" y="2285"/>
                    <a:pt x="1105" y="2315"/>
                    <a:pt x="1002" y="2427"/>
                  </a:cubicBezTo>
                  <a:cubicBezTo>
                    <a:pt x="1000" y="2427"/>
                    <a:pt x="998" y="2427"/>
                    <a:pt x="996" y="2427"/>
                  </a:cubicBezTo>
                  <a:cubicBezTo>
                    <a:pt x="938" y="2427"/>
                    <a:pt x="908" y="2504"/>
                    <a:pt x="954" y="2545"/>
                  </a:cubicBezTo>
                  <a:cubicBezTo>
                    <a:pt x="954" y="2580"/>
                    <a:pt x="982" y="2603"/>
                    <a:pt x="1016" y="2603"/>
                  </a:cubicBezTo>
                  <a:cubicBezTo>
                    <a:pt x="1019" y="2603"/>
                    <a:pt x="1022" y="2603"/>
                    <a:pt x="1025" y="2602"/>
                  </a:cubicBezTo>
                  <a:cubicBezTo>
                    <a:pt x="1259" y="2783"/>
                    <a:pt x="1597" y="2940"/>
                    <a:pt x="1907" y="2940"/>
                  </a:cubicBezTo>
                  <a:cubicBezTo>
                    <a:pt x="1987" y="2940"/>
                    <a:pt x="2066" y="2929"/>
                    <a:pt x="2140" y="2906"/>
                  </a:cubicBezTo>
                  <a:lnTo>
                    <a:pt x="2216" y="2915"/>
                  </a:lnTo>
                  <a:cubicBezTo>
                    <a:pt x="2220" y="2916"/>
                    <a:pt x="2223" y="2916"/>
                    <a:pt x="2227" y="2916"/>
                  </a:cubicBezTo>
                  <a:cubicBezTo>
                    <a:pt x="2266" y="2916"/>
                    <a:pt x="2303" y="2893"/>
                    <a:pt x="2316" y="2854"/>
                  </a:cubicBezTo>
                  <a:cubicBezTo>
                    <a:pt x="2401" y="3015"/>
                    <a:pt x="2486" y="3181"/>
                    <a:pt x="2567" y="3342"/>
                  </a:cubicBezTo>
                  <a:cubicBezTo>
                    <a:pt x="2595" y="3418"/>
                    <a:pt x="2629" y="3494"/>
                    <a:pt x="2662" y="3570"/>
                  </a:cubicBezTo>
                  <a:cubicBezTo>
                    <a:pt x="2529" y="3456"/>
                    <a:pt x="2373" y="3375"/>
                    <a:pt x="2206" y="3333"/>
                  </a:cubicBezTo>
                  <a:cubicBezTo>
                    <a:pt x="2136" y="3318"/>
                    <a:pt x="2063" y="3309"/>
                    <a:pt x="1991" y="3309"/>
                  </a:cubicBezTo>
                  <a:cubicBezTo>
                    <a:pt x="1794" y="3309"/>
                    <a:pt x="1606" y="3375"/>
                    <a:pt x="1495" y="3556"/>
                  </a:cubicBezTo>
                  <a:cubicBezTo>
                    <a:pt x="1495" y="3560"/>
                    <a:pt x="1495" y="3565"/>
                    <a:pt x="1495" y="3565"/>
                  </a:cubicBezTo>
                  <a:cubicBezTo>
                    <a:pt x="1490" y="3589"/>
                    <a:pt x="1490" y="3608"/>
                    <a:pt x="1495" y="3627"/>
                  </a:cubicBezTo>
                  <a:cubicBezTo>
                    <a:pt x="1476" y="3651"/>
                    <a:pt x="1476" y="3684"/>
                    <a:pt x="1500" y="3703"/>
                  </a:cubicBezTo>
                  <a:cubicBezTo>
                    <a:pt x="1760" y="3931"/>
                    <a:pt x="2094" y="4054"/>
                    <a:pt x="2438" y="4054"/>
                  </a:cubicBezTo>
                  <a:cubicBezTo>
                    <a:pt x="2445" y="4054"/>
                    <a:pt x="2451" y="4054"/>
                    <a:pt x="2458" y="4054"/>
                  </a:cubicBezTo>
                  <a:cubicBezTo>
                    <a:pt x="2524" y="4054"/>
                    <a:pt x="2586" y="4049"/>
                    <a:pt x="2652" y="4040"/>
                  </a:cubicBezTo>
                  <a:cubicBezTo>
                    <a:pt x="2714" y="4030"/>
                    <a:pt x="2780" y="4011"/>
                    <a:pt x="2842" y="3992"/>
                  </a:cubicBezTo>
                  <a:cubicBezTo>
                    <a:pt x="2866" y="4049"/>
                    <a:pt x="2894" y="4111"/>
                    <a:pt x="2918" y="4168"/>
                  </a:cubicBezTo>
                  <a:cubicBezTo>
                    <a:pt x="2923" y="4201"/>
                    <a:pt x="2937" y="4229"/>
                    <a:pt x="2942" y="4258"/>
                  </a:cubicBezTo>
                  <a:cubicBezTo>
                    <a:pt x="2984" y="4405"/>
                    <a:pt x="3032" y="4542"/>
                    <a:pt x="3094" y="4680"/>
                  </a:cubicBezTo>
                  <a:lnTo>
                    <a:pt x="3089" y="4680"/>
                  </a:lnTo>
                  <a:lnTo>
                    <a:pt x="3089" y="4685"/>
                  </a:lnTo>
                  <a:cubicBezTo>
                    <a:pt x="3117" y="4784"/>
                    <a:pt x="3146" y="4889"/>
                    <a:pt x="3174" y="4988"/>
                  </a:cubicBezTo>
                  <a:cubicBezTo>
                    <a:pt x="3113" y="4884"/>
                    <a:pt x="3022" y="4799"/>
                    <a:pt x="2913" y="4742"/>
                  </a:cubicBezTo>
                  <a:cubicBezTo>
                    <a:pt x="2790" y="4685"/>
                    <a:pt x="2657" y="4652"/>
                    <a:pt x="2515" y="4652"/>
                  </a:cubicBezTo>
                  <a:cubicBezTo>
                    <a:pt x="2498" y="4651"/>
                    <a:pt x="2482" y="4650"/>
                    <a:pt x="2465" y="4650"/>
                  </a:cubicBezTo>
                  <a:cubicBezTo>
                    <a:pt x="2302" y="4650"/>
                    <a:pt x="2140" y="4693"/>
                    <a:pt x="1993" y="4775"/>
                  </a:cubicBezTo>
                  <a:cubicBezTo>
                    <a:pt x="1988" y="4780"/>
                    <a:pt x="1984" y="4784"/>
                    <a:pt x="1984" y="4789"/>
                  </a:cubicBezTo>
                  <a:cubicBezTo>
                    <a:pt x="1971" y="4778"/>
                    <a:pt x="1956" y="4774"/>
                    <a:pt x="1943" y="4774"/>
                  </a:cubicBezTo>
                  <a:cubicBezTo>
                    <a:pt x="1896" y="4774"/>
                    <a:pt x="1856" y="4827"/>
                    <a:pt x="1889" y="4875"/>
                  </a:cubicBezTo>
                  <a:cubicBezTo>
                    <a:pt x="2069" y="5197"/>
                    <a:pt x="2524" y="5486"/>
                    <a:pt x="2942" y="5510"/>
                  </a:cubicBezTo>
                  <a:cubicBezTo>
                    <a:pt x="2970" y="5513"/>
                    <a:pt x="2999" y="5515"/>
                    <a:pt x="3028" y="5515"/>
                  </a:cubicBezTo>
                  <a:cubicBezTo>
                    <a:pt x="3091" y="5515"/>
                    <a:pt x="3155" y="5507"/>
                    <a:pt x="3217" y="5491"/>
                  </a:cubicBezTo>
                  <a:cubicBezTo>
                    <a:pt x="3227" y="5497"/>
                    <a:pt x="3238" y="5500"/>
                    <a:pt x="3248" y="5500"/>
                  </a:cubicBezTo>
                  <a:cubicBezTo>
                    <a:pt x="3271" y="5500"/>
                    <a:pt x="3292" y="5486"/>
                    <a:pt x="3302" y="5463"/>
                  </a:cubicBezTo>
                  <a:lnTo>
                    <a:pt x="3321" y="5453"/>
                  </a:lnTo>
                  <a:cubicBezTo>
                    <a:pt x="3369" y="5596"/>
                    <a:pt x="3416" y="5733"/>
                    <a:pt x="3464" y="5871"/>
                  </a:cubicBezTo>
                  <a:cubicBezTo>
                    <a:pt x="3492" y="5942"/>
                    <a:pt x="3516" y="6013"/>
                    <a:pt x="3539" y="6084"/>
                  </a:cubicBezTo>
                  <a:cubicBezTo>
                    <a:pt x="3364" y="6004"/>
                    <a:pt x="3174" y="5956"/>
                    <a:pt x="2980" y="5942"/>
                  </a:cubicBezTo>
                  <a:cubicBezTo>
                    <a:pt x="2942" y="5939"/>
                    <a:pt x="2903" y="5938"/>
                    <a:pt x="2865" y="5938"/>
                  </a:cubicBezTo>
                  <a:cubicBezTo>
                    <a:pt x="2761" y="5938"/>
                    <a:pt x="2657" y="5947"/>
                    <a:pt x="2553" y="5961"/>
                  </a:cubicBezTo>
                  <a:cubicBezTo>
                    <a:pt x="2662" y="6132"/>
                    <a:pt x="2705" y="6340"/>
                    <a:pt x="2662" y="6535"/>
                  </a:cubicBezTo>
                  <a:cubicBezTo>
                    <a:pt x="2804" y="6644"/>
                    <a:pt x="2975" y="6701"/>
                    <a:pt x="3150" y="6710"/>
                  </a:cubicBezTo>
                  <a:cubicBezTo>
                    <a:pt x="3222" y="6710"/>
                    <a:pt x="3293" y="6706"/>
                    <a:pt x="3364" y="6691"/>
                  </a:cubicBezTo>
                  <a:cubicBezTo>
                    <a:pt x="3539" y="6668"/>
                    <a:pt x="3682" y="6611"/>
                    <a:pt x="3706" y="6568"/>
                  </a:cubicBezTo>
                  <a:lnTo>
                    <a:pt x="3710" y="6578"/>
                  </a:lnTo>
                  <a:cubicBezTo>
                    <a:pt x="3734" y="6696"/>
                    <a:pt x="3767" y="6815"/>
                    <a:pt x="3800" y="6929"/>
                  </a:cubicBezTo>
                  <a:cubicBezTo>
                    <a:pt x="3805" y="6981"/>
                    <a:pt x="3810" y="7028"/>
                    <a:pt x="3819" y="7080"/>
                  </a:cubicBezTo>
                  <a:cubicBezTo>
                    <a:pt x="3824" y="7128"/>
                    <a:pt x="3834" y="7166"/>
                    <a:pt x="3843" y="7213"/>
                  </a:cubicBezTo>
                  <a:cubicBezTo>
                    <a:pt x="3943" y="7773"/>
                    <a:pt x="4076" y="8485"/>
                    <a:pt x="3914" y="10093"/>
                  </a:cubicBezTo>
                  <a:cubicBezTo>
                    <a:pt x="3909" y="10135"/>
                    <a:pt x="3900" y="10183"/>
                    <a:pt x="3900" y="10230"/>
                  </a:cubicBezTo>
                  <a:lnTo>
                    <a:pt x="4142" y="10240"/>
                  </a:lnTo>
                  <a:lnTo>
                    <a:pt x="4332" y="10230"/>
                  </a:lnTo>
                  <a:cubicBezTo>
                    <a:pt x="4436" y="9357"/>
                    <a:pt x="4436" y="8480"/>
                    <a:pt x="4332" y="7607"/>
                  </a:cubicBezTo>
                  <a:cubicBezTo>
                    <a:pt x="4332" y="7574"/>
                    <a:pt x="4327" y="7545"/>
                    <a:pt x="4322" y="7512"/>
                  </a:cubicBezTo>
                  <a:cubicBezTo>
                    <a:pt x="4289" y="7261"/>
                    <a:pt x="4242" y="7009"/>
                    <a:pt x="4180" y="6763"/>
                  </a:cubicBezTo>
                  <a:cubicBezTo>
                    <a:pt x="4142" y="6611"/>
                    <a:pt x="4109" y="6511"/>
                    <a:pt x="4094" y="6464"/>
                  </a:cubicBezTo>
                  <a:cubicBezTo>
                    <a:pt x="4208" y="6426"/>
                    <a:pt x="4317" y="6374"/>
                    <a:pt x="4412" y="6302"/>
                  </a:cubicBezTo>
                  <a:cubicBezTo>
                    <a:pt x="4531" y="6226"/>
                    <a:pt x="4626" y="6127"/>
                    <a:pt x="4687" y="6004"/>
                  </a:cubicBezTo>
                  <a:cubicBezTo>
                    <a:pt x="4787" y="5776"/>
                    <a:pt x="4740" y="5562"/>
                    <a:pt x="4668" y="5344"/>
                  </a:cubicBezTo>
                  <a:cubicBezTo>
                    <a:pt x="4683" y="5297"/>
                    <a:pt x="4730" y="5259"/>
                    <a:pt x="4730" y="5207"/>
                  </a:cubicBezTo>
                  <a:cubicBezTo>
                    <a:pt x="4730" y="5185"/>
                    <a:pt x="4724" y="5177"/>
                    <a:pt x="4717" y="5177"/>
                  </a:cubicBezTo>
                  <a:cubicBezTo>
                    <a:pt x="4709" y="5177"/>
                    <a:pt x="4697" y="5190"/>
                    <a:pt x="4692" y="5211"/>
                  </a:cubicBezTo>
                  <a:lnTo>
                    <a:pt x="4692" y="5216"/>
                  </a:lnTo>
                  <a:cubicBezTo>
                    <a:pt x="4692" y="5216"/>
                    <a:pt x="4621" y="5216"/>
                    <a:pt x="4626" y="5230"/>
                  </a:cubicBezTo>
                  <a:cubicBezTo>
                    <a:pt x="4631" y="5249"/>
                    <a:pt x="4621" y="5254"/>
                    <a:pt x="4616" y="5268"/>
                  </a:cubicBezTo>
                  <a:lnTo>
                    <a:pt x="4616" y="5273"/>
                  </a:lnTo>
                  <a:cubicBezTo>
                    <a:pt x="4545" y="5515"/>
                    <a:pt x="4294" y="5638"/>
                    <a:pt x="4118" y="5804"/>
                  </a:cubicBezTo>
                  <a:cubicBezTo>
                    <a:pt x="4094" y="5828"/>
                    <a:pt x="4066" y="5861"/>
                    <a:pt x="4038" y="5890"/>
                  </a:cubicBezTo>
                  <a:cubicBezTo>
                    <a:pt x="4023" y="5909"/>
                    <a:pt x="4004" y="5928"/>
                    <a:pt x="3990" y="5951"/>
                  </a:cubicBezTo>
                  <a:cubicBezTo>
                    <a:pt x="3962" y="5861"/>
                    <a:pt x="3933" y="5771"/>
                    <a:pt x="3900" y="5686"/>
                  </a:cubicBezTo>
                  <a:cubicBezTo>
                    <a:pt x="3867" y="5586"/>
                    <a:pt x="3834" y="5482"/>
                    <a:pt x="3796" y="5387"/>
                  </a:cubicBezTo>
                  <a:cubicBezTo>
                    <a:pt x="3853" y="5349"/>
                    <a:pt x="3905" y="5306"/>
                    <a:pt x="3962" y="5268"/>
                  </a:cubicBezTo>
                  <a:cubicBezTo>
                    <a:pt x="4023" y="5216"/>
                    <a:pt x="4085" y="5164"/>
                    <a:pt x="4142" y="5112"/>
                  </a:cubicBezTo>
                  <a:cubicBezTo>
                    <a:pt x="4151" y="5097"/>
                    <a:pt x="4166" y="5088"/>
                    <a:pt x="4180" y="5078"/>
                  </a:cubicBezTo>
                  <a:cubicBezTo>
                    <a:pt x="4223" y="5026"/>
                    <a:pt x="4265" y="4974"/>
                    <a:pt x="4298" y="4922"/>
                  </a:cubicBezTo>
                  <a:cubicBezTo>
                    <a:pt x="4346" y="4846"/>
                    <a:pt x="4374" y="4765"/>
                    <a:pt x="4384" y="4685"/>
                  </a:cubicBezTo>
                  <a:cubicBezTo>
                    <a:pt x="4398" y="4557"/>
                    <a:pt x="4379" y="4429"/>
                    <a:pt x="4332" y="4310"/>
                  </a:cubicBezTo>
                  <a:cubicBezTo>
                    <a:pt x="4313" y="4263"/>
                    <a:pt x="4294" y="4215"/>
                    <a:pt x="4265" y="4168"/>
                  </a:cubicBezTo>
                  <a:cubicBezTo>
                    <a:pt x="4246" y="4106"/>
                    <a:pt x="4223" y="4044"/>
                    <a:pt x="4189" y="3983"/>
                  </a:cubicBezTo>
                  <a:cubicBezTo>
                    <a:pt x="4185" y="3968"/>
                    <a:pt x="4175" y="3954"/>
                    <a:pt x="4170" y="3940"/>
                  </a:cubicBezTo>
                  <a:cubicBezTo>
                    <a:pt x="4170" y="3930"/>
                    <a:pt x="4175" y="3921"/>
                    <a:pt x="4180" y="3912"/>
                  </a:cubicBezTo>
                  <a:cubicBezTo>
                    <a:pt x="4193" y="3860"/>
                    <a:pt x="4153" y="3829"/>
                    <a:pt x="4112" y="3829"/>
                  </a:cubicBezTo>
                  <a:cubicBezTo>
                    <a:pt x="4080" y="3829"/>
                    <a:pt x="4048" y="3847"/>
                    <a:pt x="4038" y="3888"/>
                  </a:cubicBezTo>
                  <a:cubicBezTo>
                    <a:pt x="4023" y="3935"/>
                    <a:pt x="4004" y="3978"/>
                    <a:pt x="3985" y="4021"/>
                  </a:cubicBezTo>
                  <a:cubicBezTo>
                    <a:pt x="3796" y="4116"/>
                    <a:pt x="3658" y="4291"/>
                    <a:pt x="3611" y="4495"/>
                  </a:cubicBezTo>
                  <a:cubicBezTo>
                    <a:pt x="3587" y="4595"/>
                    <a:pt x="3568" y="4689"/>
                    <a:pt x="3554" y="4789"/>
                  </a:cubicBezTo>
                  <a:cubicBezTo>
                    <a:pt x="3421" y="4481"/>
                    <a:pt x="3279" y="4172"/>
                    <a:pt x="3117" y="3874"/>
                  </a:cubicBezTo>
                  <a:cubicBezTo>
                    <a:pt x="3345" y="3850"/>
                    <a:pt x="3558" y="3646"/>
                    <a:pt x="3630" y="3437"/>
                  </a:cubicBezTo>
                  <a:cubicBezTo>
                    <a:pt x="3710" y="3195"/>
                    <a:pt x="3644" y="2934"/>
                    <a:pt x="3516" y="2721"/>
                  </a:cubicBezTo>
                  <a:cubicBezTo>
                    <a:pt x="3525" y="2650"/>
                    <a:pt x="3506" y="2579"/>
                    <a:pt x="3459" y="2522"/>
                  </a:cubicBezTo>
                  <a:cubicBezTo>
                    <a:pt x="3454" y="2514"/>
                    <a:pt x="3447" y="2511"/>
                    <a:pt x="3440" y="2511"/>
                  </a:cubicBezTo>
                  <a:cubicBezTo>
                    <a:pt x="3425" y="2511"/>
                    <a:pt x="3411" y="2525"/>
                    <a:pt x="3421" y="2541"/>
                  </a:cubicBezTo>
                  <a:cubicBezTo>
                    <a:pt x="3435" y="2569"/>
                    <a:pt x="3440" y="2593"/>
                    <a:pt x="3445" y="2621"/>
                  </a:cubicBezTo>
                  <a:lnTo>
                    <a:pt x="3430" y="2607"/>
                  </a:lnTo>
                  <a:cubicBezTo>
                    <a:pt x="3426" y="2602"/>
                    <a:pt x="3421" y="2599"/>
                    <a:pt x="3415" y="2599"/>
                  </a:cubicBezTo>
                  <a:cubicBezTo>
                    <a:pt x="3401" y="2599"/>
                    <a:pt x="3387" y="2614"/>
                    <a:pt x="3397" y="2631"/>
                  </a:cubicBezTo>
                  <a:cubicBezTo>
                    <a:pt x="3411" y="2654"/>
                    <a:pt x="3426" y="2683"/>
                    <a:pt x="3435" y="2707"/>
                  </a:cubicBezTo>
                  <a:cubicBezTo>
                    <a:pt x="3383" y="2882"/>
                    <a:pt x="3117" y="3015"/>
                    <a:pt x="3032" y="3171"/>
                  </a:cubicBezTo>
                  <a:cubicBezTo>
                    <a:pt x="2984" y="3271"/>
                    <a:pt x="2951" y="3375"/>
                    <a:pt x="2932" y="3489"/>
                  </a:cubicBezTo>
                  <a:cubicBezTo>
                    <a:pt x="2852" y="3328"/>
                    <a:pt x="2766" y="3176"/>
                    <a:pt x="2681" y="3020"/>
                  </a:cubicBezTo>
                  <a:cubicBezTo>
                    <a:pt x="2643" y="2958"/>
                    <a:pt x="2610" y="2896"/>
                    <a:pt x="2572" y="2835"/>
                  </a:cubicBezTo>
                  <a:cubicBezTo>
                    <a:pt x="2747" y="2749"/>
                    <a:pt x="2909" y="2526"/>
                    <a:pt x="2956" y="2394"/>
                  </a:cubicBezTo>
                  <a:cubicBezTo>
                    <a:pt x="3003" y="2275"/>
                    <a:pt x="3003" y="2137"/>
                    <a:pt x="2951" y="2019"/>
                  </a:cubicBezTo>
                  <a:cubicBezTo>
                    <a:pt x="2909" y="1924"/>
                    <a:pt x="2799" y="1753"/>
                    <a:pt x="2785" y="1616"/>
                  </a:cubicBezTo>
                  <a:cubicBezTo>
                    <a:pt x="2799" y="1568"/>
                    <a:pt x="2809" y="1516"/>
                    <a:pt x="2823" y="1468"/>
                  </a:cubicBezTo>
                  <a:cubicBezTo>
                    <a:pt x="2829" y="1459"/>
                    <a:pt x="2819" y="1452"/>
                    <a:pt x="2810" y="1452"/>
                  </a:cubicBezTo>
                  <a:cubicBezTo>
                    <a:pt x="2806" y="1452"/>
                    <a:pt x="2801" y="1454"/>
                    <a:pt x="2799" y="1459"/>
                  </a:cubicBezTo>
                  <a:cubicBezTo>
                    <a:pt x="2790" y="1473"/>
                    <a:pt x="2790" y="1478"/>
                    <a:pt x="2785" y="1483"/>
                  </a:cubicBezTo>
                  <a:cubicBezTo>
                    <a:pt x="2733" y="1525"/>
                    <a:pt x="2700" y="1587"/>
                    <a:pt x="2695" y="1649"/>
                  </a:cubicBezTo>
                  <a:cubicBezTo>
                    <a:pt x="2643" y="1753"/>
                    <a:pt x="2595" y="1857"/>
                    <a:pt x="2539" y="1957"/>
                  </a:cubicBezTo>
                  <a:cubicBezTo>
                    <a:pt x="2482" y="2057"/>
                    <a:pt x="2401" y="2128"/>
                    <a:pt x="2358" y="2232"/>
                  </a:cubicBezTo>
                  <a:cubicBezTo>
                    <a:pt x="2339" y="2284"/>
                    <a:pt x="2330" y="2341"/>
                    <a:pt x="2335" y="2398"/>
                  </a:cubicBezTo>
                  <a:cubicBezTo>
                    <a:pt x="2259" y="2275"/>
                    <a:pt x="2173" y="2156"/>
                    <a:pt x="2083" y="2047"/>
                  </a:cubicBezTo>
                  <a:cubicBezTo>
                    <a:pt x="2021" y="1943"/>
                    <a:pt x="1955" y="1843"/>
                    <a:pt x="1884" y="1744"/>
                  </a:cubicBezTo>
                  <a:lnTo>
                    <a:pt x="1827" y="1668"/>
                  </a:lnTo>
                  <a:cubicBezTo>
                    <a:pt x="1965" y="1597"/>
                    <a:pt x="2069" y="1473"/>
                    <a:pt x="2121" y="1326"/>
                  </a:cubicBezTo>
                  <a:cubicBezTo>
                    <a:pt x="2145" y="1302"/>
                    <a:pt x="2159" y="1279"/>
                    <a:pt x="2173" y="1246"/>
                  </a:cubicBezTo>
                  <a:cubicBezTo>
                    <a:pt x="2216" y="1136"/>
                    <a:pt x="2216" y="1013"/>
                    <a:pt x="2164" y="909"/>
                  </a:cubicBezTo>
                  <a:cubicBezTo>
                    <a:pt x="2116" y="804"/>
                    <a:pt x="2026" y="714"/>
                    <a:pt x="1979" y="610"/>
                  </a:cubicBezTo>
                  <a:cubicBezTo>
                    <a:pt x="1984" y="543"/>
                    <a:pt x="1979" y="477"/>
                    <a:pt x="1965" y="411"/>
                  </a:cubicBezTo>
                  <a:cubicBezTo>
                    <a:pt x="1965" y="409"/>
                    <a:pt x="1962" y="408"/>
                    <a:pt x="1959" y="408"/>
                  </a:cubicBezTo>
                  <a:cubicBezTo>
                    <a:pt x="1955" y="408"/>
                    <a:pt x="1950" y="410"/>
                    <a:pt x="1950" y="415"/>
                  </a:cubicBezTo>
                  <a:cubicBezTo>
                    <a:pt x="1950" y="439"/>
                    <a:pt x="1950" y="463"/>
                    <a:pt x="1946" y="487"/>
                  </a:cubicBezTo>
                  <a:lnTo>
                    <a:pt x="1946" y="458"/>
                  </a:lnTo>
                  <a:cubicBezTo>
                    <a:pt x="1946" y="439"/>
                    <a:pt x="1930" y="428"/>
                    <a:pt x="1914" y="428"/>
                  </a:cubicBezTo>
                  <a:cubicBezTo>
                    <a:pt x="1902" y="428"/>
                    <a:pt x="1890" y="434"/>
                    <a:pt x="1884" y="449"/>
                  </a:cubicBezTo>
                  <a:cubicBezTo>
                    <a:pt x="1865" y="515"/>
                    <a:pt x="1870" y="586"/>
                    <a:pt x="1893" y="653"/>
                  </a:cubicBezTo>
                  <a:cubicBezTo>
                    <a:pt x="1789" y="876"/>
                    <a:pt x="1566" y="1113"/>
                    <a:pt x="1547" y="1331"/>
                  </a:cubicBezTo>
                  <a:cubicBezTo>
                    <a:pt x="1400" y="1170"/>
                    <a:pt x="1248" y="1013"/>
                    <a:pt x="1092" y="861"/>
                  </a:cubicBezTo>
                  <a:cubicBezTo>
                    <a:pt x="1234" y="814"/>
                    <a:pt x="1362" y="700"/>
                    <a:pt x="1348" y="548"/>
                  </a:cubicBezTo>
                  <a:cubicBezTo>
                    <a:pt x="1334" y="401"/>
                    <a:pt x="1234" y="264"/>
                    <a:pt x="1182" y="121"/>
                  </a:cubicBezTo>
                  <a:cubicBezTo>
                    <a:pt x="1187" y="107"/>
                    <a:pt x="1196" y="98"/>
                    <a:pt x="1201" y="83"/>
                  </a:cubicBezTo>
                  <a:cubicBezTo>
                    <a:pt x="1214" y="57"/>
                    <a:pt x="1190" y="26"/>
                    <a:pt x="1164" y="26"/>
                  </a:cubicBezTo>
                  <a:cubicBezTo>
                    <a:pt x="1162" y="26"/>
                    <a:pt x="1160" y="26"/>
                    <a:pt x="1158" y="26"/>
                  </a:cubicBezTo>
                  <a:cubicBezTo>
                    <a:pt x="1156" y="9"/>
                    <a:pt x="1141" y="0"/>
                    <a:pt x="1127" y="0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2553300" y="1946825"/>
              <a:ext cx="4175" cy="3850"/>
            </a:xfrm>
            <a:custGeom>
              <a:avLst/>
              <a:gdLst/>
              <a:ahLst/>
              <a:cxnLst/>
              <a:rect l="l" t="t" r="r" b="b"/>
              <a:pathLst>
                <a:path w="167" h="154" extrusionOk="0">
                  <a:moveTo>
                    <a:pt x="76" y="1"/>
                  </a:moveTo>
                  <a:cubicBezTo>
                    <a:pt x="33" y="1"/>
                    <a:pt x="1" y="48"/>
                    <a:pt x="24" y="92"/>
                  </a:cubicBezTo>
                  <a:cubicBezTo>
                    <a:pt x="39" y="111"/>
                    <a:pt x="53" y="130"/>
                    <a:pt x="67" y="153"/>
                  </a:cubicBezTo>
                  <a:cubicBezTo>
                    <a:pt x="105" y="115"/>
                    <a:pt x="138" y="82"/>
                    <a:pt x="167" y="44"/>
                  </a:cubicBezTo>
                  <a:cubicBezTo>
                    <a:pt x="148" y="30"/>
                    <a:pt x="124" y="16"/>
                    <a:pt x="100" y="6"/>
                  </a:cubicBezTo>
                  <a:cubicBezTo>
                    <a:pt x="92" y="2"/>
                    <a:pt x="84" y="1"/>
                    <a:pt x="76" y="1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2621150" y="1805925"/>
              <a:ext cx="159975" cy="246375"/>
            </a:xfrm>
            <a:custGeom>
              <a:avLst/>
              <a:gdLst/>
              <a:ahLst/>
              <a:cxnLst/>
              <a:rect l="l" t="t" r="r" b="b"/>
              <a:pathLst>
                <a:path w="6399" h="9855" extrusionOk="0">
                  <a:moveTo>
                    <a:pt x="727" y="4242"/>
                  </a:moveTo>
                  <a:cubicBezTo>
                    <a:pt x="721" y="4242"/>
                    <a:pt x="712" y="4257"/>
                    <a:pt x="712" y="4281"/>
                  </a:cubicBezTo>
                  <a:lnTo>
                    <a:pt x="712" y="4286"/>
                  </a:lnTo>
                  <a:cubicBezTo>
                    <a:pt x="712" y="4286"/>
                    <a:pt x="719" y="4286"/>
                    <a:pt x="730" y="4288"/>
                  </a:cubicBezTo>
                  <a:lnTo>
                    <a:pt x="730" y="4288"/>
                  </a:lnTo>
                  <a:cubicBezTo>
                    <a:pt x="729" y="4282"/>
                    <a:pt x="730" y="4277"/>
                    <a:pt x="731" y="4271"/>
                  </a:cubicBezTo>
                  <a:cubicBezTo>
                    <a:pt x="735" y="4251"/>
                    <a:pt x="732" y="4242"/>
                    <a:pt x="727" y="4242"/>
                  </a:cubicBezTo>
                  <a:close/>
                  <a:moveTo>
                    <a:pt x="5465" y="0"/>
                  </a:moveTo>
                  <a:cubicBezTo>
                    <a:pt x="5454" y="0"/>
                    <a:pt x="5442" y="6"/>
                    <a:pt x="5437" y="21"/>
                  </a:cubicBezTo>
                  <a:cubicBezTo>
                    <a:pt x="5431" y="18"/>
                    <a:pt x="5425" y="17"/>
                    <a:pt x="5419" y="17"/>
                  </a:cubicBezTo>
                  <a:cubicBezTo>
                    <a:pt x="5393" y="17"/>
                    <a:pt x="5372" y="42"/>
                    <a:pt x="5380" y="73"/>
                  </a:cubicBezTo>
                  <a:lnTo>
                    <a:pt x="5389" y="111"/>
                  </a:lnTo>
                  <a:cubicBezTo>
                    <a:pt x="5304" y="239"/>
                    <a:pt x="5180" y="344"/>
                    <a:pt x="5128" y="491"/>
                  </a:cubicBezTo>
                  <a:cubicBezTo>
                    <a:pt x="5081" y="642"/>
                    <a:pt x="5185" y="775"/>
                    <a:pt x="5308" y="846"/>
                  </a:cubicBezTo>
                  <a:cubicBezTo>
                    <a:pt x="5123" y="965"/>
                    <a:pt x="4938" y="1079"/>
                    <a:pt x="4763" y="1202"/>
                  </a:cubicBezTo>
                  <a:cubicBezTo>
                    <a:pt x="4791" y="989"/>
                    <a:pt x="4625" y="709"/>
                    <a:pt x="4573" y="467"/>
                  </a:cubicBezTo>
                  <a:cubicBezTo>
                    <a:pt x="4616" y="405"/>
                    <a:pt x="4635" y="339"/>
                    <a:pt x="4630" y="268"/>
                  </a:cubicBezTo>
                  <a:cubicBezTo>
                    <a:pt x="4623" y="253"/>
                    <a:pt x="4610" y="246"/>
                    <a:pt x="4597" y="246"/>
                  </a:cubicBezTo>
                  <a:cubicBezTo>
                    <a:pt x="4585" y="246"/>
                    <a:pt x="4573" y="253"/>
                    <a:pt x="4568" y="268"/>
                  </a:cubicBezTo>
                  <a:cubicBezTo>
                    <a:pt x="4568" y="277"/>
                    <a:pt x="4564" y="287"/>
                    <a:pt x="4564" y="296"/>
                  </a:cubicBezTo>
                  <a:cubicBezTo>
                    <a:pt x="4564" y="272"/>
                    <a:pt x="4568" y="249"/>
                    <a:pt x="4573" y="225"/>
                  </a:cubicBezTo>
                  <a:cubicBezTo>
                    <a:pt x="4576" y="219"/>
                    <a:pt x="4572" y="215"/>
                    <a:pt x="4568" y="215"/>
                  </a:cubicBezTo>
                  <a:cubicBezTo>
                    <a:pt x="4566" y="215"/>
                    <a:pt x="4564" y="217"/>
                    <a:pt x="4564" y="220"/>
                  </a:cubicBezTo>
                  <a:cubicBezTo>
                    <a:pt x="4530" y="277"/>
                    <a:pt x="4511" y="344"/>
                    <a:pt x="4502" y="410"/>
                  </a:cubicBezTo>
                  <a:cubicBezTo>
                    <a:pt x="4431" y="500"/>
                    <a:pt x="4326" y="571"/>
                    <a:pt x="4255" y="657"/>
                  </a:cubicBezTo>
                  <a:cubicBezTo>
                    <a:pt x="4179" y="751"/>
                    <a:pt x="4151" y="870"/>
                    <a:pt x="4170" y="989"/>
                  </a:cubicBezTo>
                  <a:cubicBezTo>
                    <a:pt x="4175" y="1017"/>
                    <a:pt x="4184" y="1050"/>
                    <a:pt x="4203" y="1074"/>
                  </a:cubicBezTo>
                  <a:cubicBezTo>
                    <a:pt x="4222" y="1231"/>
                    <a:pt x="4298" y="1373"/>
                    <a:pt x="4417" y="1473"/>
                  </a:cubicBezTo>
                  <a:cubicBezTo>
                    <a:pt x="4393" y="1496"/>
                    <a:pt x="4369" y="1515"/>
                    <a:pt x="4345" y="1534"/>
                  </a:cubicBezTo>
                  <a:cubicBezTo>
                    <a:pt x="4255" y="1615"/>
                    <a:pt x="4165" y="1695"/>
                    <a:pt x="4085" y="1781"/>
                  </a:cubicBezTo>
                  <a:cubicBezTo>
                    <a:pt x="3971" y="1871"/>
                    <a:pt x="3862" y="1966"/>
                    <a:pt x="3762" y="2070"/>
                  </a:cubicBezTo>
                  <a:cubicBezTo>
                    <a:pt x="3771" y="2013"/>
                    <a:pt x="3776" y="1961"/>
                    <a:pt x="3767" y="1904"/>
                  </a:cubicBezTo>
                  <a:cubicBezTo>
                    <a:pt x="3743" y="1795"/>
                    <a:pt x="3681" y="1700"/>
                    <a:pt x="3648" y="1596"/>
                  </a:cubicBezTo>
                  <a:cubicBezTo>
                    <a:pt x="3610" y="1487"/>
                    <a:pt x="3586" y="1373"/>
                    <a:pt x="3563" y="1259"/>
                  </a:cubicBezTo>
                  <a:cubicBezTo>
                    <a:pt x="3567" y="1197"/>
                    <a:pt x="3553" y="1131"/>
                    <a:pt x="3511" y="1079"/>
                  </a:cubicBezTo>
                  <a:cubicBezTo>
                    <a:pt x="3511" y="1069"/>
                    <a:pt x="3506" y="1060"/>
                    <a:pt x="3506" y="1055"/>
                  </a:cubicBezTo>
                  <a:cubicBezTo>
                    <a:pt x="3503" y="1050"/>
                    <a:pt x="3492" y="1044"/>
                    <a:pt x="3485" y="1044"/>
                  </a:cubicBezTo>
                  <a:cubicBezTo>
                    <a:pt x="3479" y="1044"/>
                    <a:pt x="3475" y="1047"/>
                    <a:pt x="3477" y="1055"/>
                  </a:cubicBezTo>
                  <a:cubicBezTo>
                    <a:pt x="3477" y="1107"/>
                    <a:pt x="3477" y="1155"/>
                    <a:pt x="3482" y="1207"/>
                  </a:cubicBezTo>
                  <a:cubicBezTo>
                    <a:pt x="3439" y="1340"/>
                    <a:pt x="3288" y="1482"/>
                    <a:pt x="3231" y="1563"/>
                  </a:cubicBezTo>
                  <a:cubicBezTo>
                    <a:pt x="3150" y="1667"/>
                    <a:pt x="3122" y="1800"/>
                    <a:pt x="3141" y="1928"/>
                  </a:cubicBezTo>
                  <a:cubicBezTo>
                    <a:pt x="3160" y="2065"/>
                    <a:pt x="3259" y="2322"/>
                    <a:pt x="3416" y="2440"/>
                  </a:cubicBezTo>
                  <a:lnTo>
                    <a:pt x="3273" y="2602"/>
                  </a:lnTo>
                  <a:cubicBezTo>
                    <a:pt x="3155" y="2730"/>
                    <a:pt x="3036" y="2862"/>
                    <a:pt x="2918" y="3000"/>
                  </a:cubicBezTo>
                  <a:cubicBezTo>
                    <a:pt x="2927" y="2886"/>
                    <a:pt x="2918" y="2777"/>
                    <a:pt x="2889" y="2668"/>
                  </a:cubicBezTo>
                  <a:cubicBezTo>
                    <a:pt x="2861" y="2568"/>
                    <a:pt x="2775" y="2469"/>
                    <a:pt x="2704" y="2364"/>
                  </a:cubicBezTo>
                  <a:cubicBezTo>
                    <a:pt x="2652" y="2293"/>
                    <a:pt x="2614" y="2213"/>
                    <a:pt x="2600" y="2127"/>
                  </a:cubicBezTo>
                  <a:cubicBezTo>
                    <a:pt x="2619" y="2103"/>
                    <a:pt x="2638" y="2080"/>
                    <a:pt x="2657" y="2061"/>
                  </a:cubicBezTo>
                  <a:cubicBezTo>
                    <a:pt x="2675" y="2046"/>
                    <a:pt x="2662" y="2022"/>
                    <a:pt x="2643" y="2022"/>
                  </a:cubicBezTo>
                  <a:cubicBezTo>
                    <a:pt x="2638" y="2022"/>
                    <a:pt x="2633" y="2024"/>
                    <a:pt x="2628" y="2028"/>
                  </a:cubicBezTo>
                  <a:lnTo>
                    <a:pt x="2614" y="2042"/>
                  </a:lnTo>
                  <a:cubicBezTo>
                    <a:pt x="2623" y="2013"/>
                    <a:pt x="2638" y="1990"/>
                    <a:pt x="2657" y="1966"/>
                  </a:cubicBezTo>
                  <a:cubicBezTo>
                    <a:pt x="2668" y="1951"/>
                    <a:pt x="2651" y="1931"/>
                    <a:pt x="2633" y="1931"/>
                  </a:cubicBezTo>
                  <a:cubicBezTo>
                    <a:pt x="2628" y="1931"/>
                    <a:pt x="2623" y="1933"/>
                    <a:pt x="2619" y="1937"/>
                  </a:cubicBezTo>
                  <a:cubicBezTo>
                    <a:pt x="2562" y="1985"/>
                    <a:pt x="2529" y="2051"/>
                    <a:pt x="2524" y="2122"/>
                  </a:cubicBezTo>
                  <a:cubicBezTo>
                    <a:pt x="2424" y="2222"/>
                    <a:pt x="2348" y="2341"/>
                    <a:pt x="2296" y="2473"/>
                  </a:cubicBezTo>
                  <a:cubicBezTo>
                    <a:pt x="2258" y="2573"/>
                    <a:pt x="2244" y="2687"/>
                    <a:pt x="2253" y="2796"/>
                  </a:cubicBezTo>
                  <a:cubicBezTo>
                    <a:pt x="2258" y="2853"/>
                    <a:pt x="2272" y="2905"/>
                    <a:pt x="2291" y="2957"/>
                  </a:cubicBezTo>
                  <a:cubicBezTo>
                    <a:pt x="2325" y="3038"/>
                    <a:pt x="2367" y="3114"/>
                    <a:pt x="2424" y="3176"/>
                  </a:cubicBezTo>
                  <a:cubicBezTo>
                    <a:pt x="2486" y="3247"/>
                    <a:pt x="2562" y="3304"/>
                    <a:pt x="2652" y="3337"/>
                  </a:cubicBezTo>
                  <a:cubicBezTo>
                    <a:pt x="2429" y="3593"/>
                    <a:pt x="2220" y="3859"/>
                    <a:pt x="2026" y="4129"/>
                  </a:cubicBezTo>
                  <a:cubicBezTo>
                    <a:pt x="2030" y="4029"/>
                    <a:pt x="2035" y="3930"/>
                    <a:pt x="2035" y="3835"/>
                  </a:cubicBezTo>
                  <a:cubicBezTo>
                    <a:pt x="2030" y="3626"/>
                    <a:pt x="1936" y="3427"/>
                    <a:pt x="1779" y="3289"/>
                  </a:cubicBezTo>
                  <a:cubicBezTo>
                    <a:pt x="1765" y="3242"/>
                    <a:pt x="1760" y="3195"/>
                    <a:pt x="1755" y="3142"/>
                  </a:cubicBezTo>
                  <a:cubicBezTo>
                    <a:pt x="1753" y="3096"/>
                    <a:pt x="1714" y="3072"/>
                    <a:pt x="1678" y="3072"/>
                  </a:cubicBezTo>
                  <a:cubicBezTo>
                    <a:pt x="1643" y="3072"/>
                    <a:pt x="1611" y="3094"/>
                    <a:pt x="1613" y="3138"/>
                  </a:cubicBezTo>
                  <a:lnTo>
                    <a:pt x="1618" y="3166"/>
                  </a:lnTo>
                  <a:cubicBezTo>
                    <a:pt x="1523" y="3294"/>
                    <a:pt x="1428" y="3422"/>
                    <a:pt x="1338" y="3550"/>
                  </a:cubicBezTo>
                  <a:cubicBezTo>
                    <a:pt x="1286" y="3640"/>
                    <a:pt x="1253" y="3740"/>
                    <a:pt x="1238" y="3840"/>
                  </a:cubicBezTo>
                  <a:cubicBezTo>
                    <a:pt x="1234" y="3887"/>
                    <a:pt x="1234" y="3930"/>
                    <a:pt x="1238" y="3972"/>
                  </a:cubicBezTo>
                  <a:cubicBezTo>
                    <a:pt x="1257" y="4077"/>
                    <a:pt x="1295" y="4176"/>
                    <a:pt x="1352" y="4267"/>
                  </a:cubicBezTo>
                  <a:cubicBezTo>
                    <a:pt x="1419" y="4371"/>
                    <a:pt x="1490" y="4471"/>
                    <a:pt x="1575" y="4561"/>
                  </a:cubicBezTo>
                  <a:cubicBezTo>
                    <a:pt x="1604" y="4589"/>
                    <a:pt x="1632" y="4622"/>
                    <a:pt x="1656" y="4651"/>
                  </a:cubicBezTo>
                  <a:cubicBezTo>
                    <a:pt x="1547" y="4822"/>
                    <a:pt x="1442" y="4988"/>
                    <a:pt x="1343" y="5163"/>
                  </a:cubicBezTo>
                  <a:cubicBezTo>
                    <a:pt x="1314" y="5101"/>
                    <a:pt x="1286" y="5045"/>
                    <a:pt x="1248" y="4992"/>
                  </a:cubicBezTo>
                  <a:cubicBezTo>
                    <a:pt x="1186" y="4888"/>
                    <a:pt x="1101" y="4798"/>
                    <a:pt x="1030" y="4698"/>
                  </a:cubicBezTo>
                  <a:cubicBezTo>
                    <a:pt x="949" y="4603"/>
                    <a:pt x="897" y="4485"/>
                    <a:pt x="883" y="4357"/>
                  </a:cubicBezTo>
                  <a:cubicBezTo>
                    <a:pt x="887" y="4342"/>
                    <a:pt x="826" y="4328"/>
                    <a:pt x="830" y="4314"/>
                  </a:cubicBezTo>
                  <a:cubicBezTo>
                    <a:pt x="834" y="4303"/>
                    <a:pt x="764" y="4293"/>
                    <a:pt x="730" y="4288"/>
                  </a:cubicBezTo>
                  <a:lnTo>
                    <a:pt x="730" y="4288"/>
                  </a:lnTo>
                  <a:cubicBezTo>
                    <a:pt x="736" y="4328"/>
                    <a:pt x="783" y="4377"/>
                    <a:pt x="788" y="4418"/>
                  </a:cubicBezTo>
                  <a:cubicBezTo>
                    <a:pt x="745" y="4499"/>
                    <a:pt x="707" y="4584"/>
                    <a:pt x="679" y="4670"/>
                  </a:cubicBezTo>
                  <a:cubicBezTo>
                    <a:pt x="631" y="4793"/>
                    <a:pt x="622" y="4926"/>
                    <a:pt x="645" y="5054"/>
                  </a:cubicBezTo>
                  <a:cubicBezTo>
                    <a:pt x="645" y="5064"/>
                    <a:pt x="655" y="5068"/>
                    <a:pt x="655" y="5078"/>
                  </a:cubicBezTo>
                  <a:cubicBezTo>
                    <a:pt x="679" y="5168"/>
                    <a:pt x="721" y="5249"/>
                    <a:pt x="778" y="5324"/>
                  </a:cubicBezTo>
                  <a:cubicBezTo>
                    <a:pt x="873" y="5448"/>
                    <a:pt x="992" y="5552"/>
                    <a:pt x="1124" y="5633"/>
                  </a:cubicBezTo>
                  <a:cubicBezTo>
                    <a:pt x="1039" y="5785"/>
                    <a:pt x="958" y="5936"/>
                    <a:pt x="887" y="6093"/>
                  </a:cubicBezTo>
                  <a:cubicBezTo>
                    <a:pt x="821" y="6231"/>
                    <a:pt x="750" y="6401"/>
                    <a:pt x="674" y="6601"/>
                  </a:cubicBezTo>
                  <a:cubicBezTo>
                    <a:pt x="593" y="6819"/>
                    <a:pt x="508" y="7075"/>
                    <a:pt x="422" y="7374"/>
                  </a:cubicBezTo>
                  <a:cubicBezTo>
                    <a:pt x="384" y="7502"/>
                    <a:pt x="351" y="7644"/>
                    <a:pt x="313" y="7786"/>
                  </a:cubicBezTo>
                  <a:cubicBezTo>
                    <a:pt x="218" y="8204"/>
                    <a:pt x="138" y="8621"/>
                    <a:pt x="81" y="9044"/>
                  </a:cubicBezTo>
                  <a:cubicBezTo>
                    <a:pt x="48" y="9300"/>
                    <a:pt x="19" y="9570"/>
                    <a:pt x="0" y="9855"/>
                  </a:cubicBezTo>
                  <a:lnTo>
                    <a:pt x="432" y="9836"/>
                  </a:lnTo>
                  <a:cubicBezTo>
                    <a:pt x="489" y="9243"/>
                    <a:pt x="555" y="8764"/>
                    <a:pt x="626" y="8360"/>
                  </a:cubicBezTo>
                  <a:cubicBezTo>
                    <a:pt x="683" y="8057"/>
                    <a:pt x="740" y="7796"/>
                    <a:pt x="802" y="7573"/>
                  </a:cubicBezTo>
                  <a:cubicBezTo>
                    <a:pt x="845" y="7416"/>
                    <a:pt x="887" y="7274"/>
                    <a:pt x="930" y="7151"/>
                  </a:cubicBezTo>
                  <a:cubicBezTo>
                    <a:pt x="987" y="6966"/>
                    <a:pt x="1049" y="6805"/>
                    <a:pt x="1105" y="6662"/>
                  </a:cubicBezTo>
                  <a:cubicBezTo>
                    <a:pt x="1158" y="6534"/>
                    <a:pt x="1210" y="6411"/>
                    <a:pt x="1257" y="6297"/>
                  </a:cubicBezTo>
                  <a:cubicBezTo>
                    <a:pt x="1276" y="6249"/>
                    <a:pt x="1295" y="6202"/>
                    <a:pt x="1309" y="6155"/>
                  </a:cubicBezTo>
                  <a:cubicBezTo>
                    <a:pt x="1371" y="6046"/>
                    <a:pt x="1428" y="5936"/>
                    <a:pt x="1485" y="5823"/>
                  </a:cubicBezTo>
                  <a:cubicBezTo>
                    <a:pt x="1499" y="5889"/>
                    <a:pt x="1736" y="6031"/>
                    <a:pt x="1993" y="6088"/>
                  </a:cubicBezTo>
                  <a:cubicBezTo>
                    <a:pt x="2045" y="6099"/>
                    <a:pt x="2098" y="6104"/>
                    <a:pt x="2151" y="6104"/>
                  </a:cubicBezTo>
                  <a:cubicBezTo>
                    <a:pt x="2481" y="6104"/>
                    <a:pt x="2802" y="5901"/>
                    <a:pt x="3031" y="5675"/>
                  </a:cubicBezTo>
                  <a:cubicBezTo>
                    <a:pt x="3076" y="5635"/>
                    <a:pt x="3041" y="5570"/>
                    <a:pt x="2990" y="5570"/>
                  </a:cubicBezTo>
                  <a:cubicBezTo>
                    <a:pt x="2986" y="5570"/>
                    <a:pt x="2983" y="5571"/>
                    <a:pt x="2979" y="5571"/>
                  </a:cubicBezTo>
                  <a:cubicBezTo>
                    <a:pt x="2946" y="5581"/>
                    <a:pt x="2913" y="5590"/>
                    <a:pt x="2884" y="5604"/>
                  </a:cubicBezTo>
                  <a:cubicBezTo>
                    <a:pt x="2837" y="5472"/>
                    <a:pt x="2386" y="5386"/>
                    <a:pt x="2329" y="5377"/>
                  </a:cubicBezTo>
                  <a:cubicBezTo>
                    <a:pt x="2246" y="5364"/>
                    <a:pt x="2163" y="5358"/>
                    <a:pt x="2080" y="5358"/>
                  </a:cubicBezTo>
                  <a:cubicBezTo>
                    <a:pt x="1969" y="5358"/>
                    <a:pt x="1859" y="5369"/>
                    <a:pt x="1751" y="5391"/>
                  </a:cubicBezTo>
                  <a:cubicBezTo>
                    <a:pt x="1869" y="5206"/>
                    <a:pt x="1988" y="5016"/>
                    <a:pt x="2106" y="4826"/>
                  </a:cubicBezTo>
                  <a:lnTo>
                    <a:pt x="2121" y="4836"/>
                  </a:lnTo>
                  <a:cubicBezTo>
                    <a:pt x="2125" y="4867"/>
                    <a:pt x="2151" y="4886"/>
                    <a:pt x="2179" y="4886"/>
                  </a:cubicBezTo>
                  <a:cubicBezTo>
                    <a:pt x="2185" y="4886"/>
                    <a:pt x="2191" y="4885"/>
                    <a:pt x="2197" y="4883"/>
                  </a:cubicBezTo>
                  <a:cubicBezTo>
                    <a:pt x="2327" y="4954"/>
                    <a:pt x="2482" y="4985"/>
                    <a:pt x="2643" y="4985"/>
                  </a:cubicBezTo>
                  <a:cubicBezTo>
                    <a:pt x="3016" y="4985"/>
                    <a:pt x="3421" y="4818"/>
                    <a:pt x="3629" y="4580"/>
                  </a:cubicBezTo>
                  <a:cubicBezTo>
                    <a:pt x="3674" y="4539"/>
                    <a:pt x="3639" y="4468"/>
                    <a:pt x="3587" y="4468"/>
                  </a:cubicBezTo>
                  <a:cubicBezTo>
                    <a:pt x="3578" y="4468"/>
                    <a:pt x="3568" y="4470"/>
                    <a:pt x="3558" y="4475"/>
                  </a:cubicBezTo>
                  <a:cubicBezTo>
                    <a:pt x="3558" y="4471"/>
                    <a:pt x="3553" y="4466"/>
                    <a:pt x="3548" y="4461"/>
                  </a:cubicBezTo>
                  <a:cubicBezTo>
                    <a:pt x="3361" y="4292"/>
                    <a:pt x="3123" y="4200"/>
                    <a:pt x="2877" y="4200"/>
                  </a:cubicBezTo>
                  <a:cubicBezTo>
                    <a:pt x="2805" y="4200"/>
                    <a:pt x="2733" y="4208"/>
                    <a:pt x="2661" y="4224"/>
                  </a:cubicBezTo>
                  <a:cubicBezTo>
                    <a:pt x="2543" y="4257"/>
                    <a:pt x="2434" y="4319"/>
                    <a:pt x="2348" y="4404"/>
                  </a:cubicBezTo>
                  <a:cubicBezTo>
                    <a:pt x="2405" y="4314"/>
                    <a:pt x="2457" y="4219"/>
                    <a:pt x="2505" y="4124"/>
                  </a:cubicBezTo>
                  <a:lnTo>
                    <a:pt x="2500" y="4120"/>
                  </a:lnTo>
                  <a:cubicBezTo>
                    <a:pt x="2609" y="3977"/>
                    <a:pt x="2704" y="3825"/>
                    <a:pt x="2785" y="3659"/>
                  </a:cubicBezTo>
                  <a:lnTo>
                    <a:pt x="2899" y="3508"/>
                  </a:lnTo>
                  <a:cubicBezTo>
                    <a:pt x="3097" y="3635"/>
                    <a:pt x="3341" y="3695"/>
                    <a:pt x="3586" y="3695"/>
                  </a:cubicBezTo>
                  <a:cubicBezTo>
                    <a:pt x="3826" y="3695"/>
                    <a:pt x="4068" y="3637"/>
                    <a:pt x="4270" y="3527"/>
                  </a:cubicBezTo>
                  <a:cubicBezTo>
                    <a:pt x="4298" y="3512"/>
                    <a:pt x="4307" y="3479"/>
                    <a:pt x="4293" y="3451"/>
                  </a:cubicBezTo>
                  <a:cubicBezTo>
                    <a:pt x="4303" y="3432"/>
                    <a:pt x="4307" y="3413"/>
                    <a:pt x="4307" y="3389"/>
                  </a:cubicBezTo>
                  <a:cubicBezTo>
                    <a:pt x="4307" y="3389"/>
                    <a:pt x="4307" y="3384"/>
                    <a:pt x="4307" y="3380"/>
                  </a:cubicBezTo>
                  <a:cubicBezTo>
                    <a:pt x="4213" y="3104"/>
                    <a:pt x="3933" y="3010"/>
                    <a:pt x="3662" y="3005"/>
                  </a:cubicBezTo>
                  <a:cubicBezTo>
                    <a:pt x="3487" y="3010"/>
                    <a:pt x="3316" y="3052"/>
                    <a:pt x="3164" y="3133"/>
                  </a:cubicBezTo>
                  <a:cubicBezTo>
                    <a:pt x="3212" y="3066"/>
                    <a:pt x="3259" y="3000"/>
                    <a:pt x="3307" y="2934"/>
                  </a:cubicBezTo>
                  <a:cubicBezTo>
                    <a:pt x="3425" y="2791"/>
                    <a:pt x="3544" y="2649"/>
                    <a:pt x="3662" y="2511"/>
                  </a:cubicBezTo>
                  <a:cubicBezTo>
                    <a:pt x="3667" y="2554"/>
                    <a:pt x="3700" y="2587"/>
                    <a:pt x="3743" y="2587"/>
                  </a:cubicBezTo>
                  <a:cubicBezTo>
                    <a:pt x="3767" y="2592"/>
                    <a:pt x="3795" y="2592"/>
                    <a:pt x="3819" y="2597"/>
                  </a:cubicBezTo>
                  <a:cubicBezTo>
                    <a:pt x="3953" y="2677"/>
                    <a:pt x="4115" y="2709"/>
                    <a:pt x="4283" y="2709"/>
                  </a:cubicBezTo>
                  <a:cubicBezTo>
                    <a:pt x="4524" y="2709"/>
                    <a:pt x="4776" y="2642"/>
                    <a:pt x="4972" y="2549"/>
                  </a:cubicBezTo>
                  <a:cubicBezTo>
                    <a:pt x="4980" y="2553"/>
                    <a:pt x="4989" y="2554"/>
                    <a:pt x="4997" y="2554"/>
                  </a:cubicBezTo>
                  <a:cubicBezTo>
                    <a:pt x="5025" y="2554"/>
                    <a:pt x="5050" y="2536"/>
                    <a:pt x="5057" y="2507"/>
                  </a:cubicBezTo>
                  <a:cubicBezTo>
                    <a:pt x="5109" y="2473"/>
                    <a:pt x="5095" y="2398"/>
                    <a:pt x="5033" y="2383"/>
                  </a:cubicBezTo>
                  <a:cubicBezTo>
                    <a:pt x="4943" y="2217"/>
                    <a:pt x="4616" y="2137"/>
                    <a:pt x="4469" y="2113"/>
                  </a:cubicBezTo>
                  <a:cubicBezTo>
                    <a:pt x="4435" y="2108"/>
                    <a:pt x="4403" y="2106"/>
                    <a:pt x="4371" y="2106"/>
                  </a:cubicBezTo>
                  <a:cubicBezTo>
                    <a:pt x="4160" y="2106"/>
                    <a:pt x="3998" y="2210"/>
                    <a:pt x="3828" y="2317"/>
                  </a:cubicBezTo>
                  <a:lnTo>
                    <a:pt x="4013" y="2108"/>
                  </a:lnTo>
                  <a:cubicBezTo>
                    <a:pt x="4203" y="1923"/>
                    <a:pt x="4402" y="1738"/>
                    <a:pt x="4606" y="1563"/>
                  </a:cubicBezTo>
                  <a:cubicBezTo>
                    <a:pt x="4782" y="1710"/>
                    <a:pt x="4929" y="1828"/>
                    <a:pt x="5185" y="1847"/>
                  </a:cubicBezTo>
                  <a:cubicBezTo>
                    <a:pt x="5213" y="1848"/>
                    <a:pt x="5241" y="1849"/>
                    <a:pt x="5269" y="1849"/>
                  </a:cubicBezTo>
                  <a:cubicBezTo>
                    <a:pt x="5360" y="1849"/>
                    <a:pt x="5450" y="1843"/>
                    <a:pt x="5541" y="1828"/>
                  </a:cubicBezTo>
                  <a:cubicBezTo>
                    <a:pt x="5582" y="1825"/>
                    <a:pt x="5623" y="1825"/>
                    <a:pt x="5664" y="1825"/>
                  </a:cubicBezTo>
                  <a:cubicBezTo>
                    <a:pt x="5685" y="1825"/>
                    <a:pt x="5706" y="1825"/>
                    <a:pt x="5726" y="1825"/>
                  </a:cubicBezTo>
                  <a:cubicBezTo>
                    <a:pt x="5789" y="1825"/>
                    <a:pt x="5852" y="1824"/>
                    <a:pt x="5916" y="1814"/>
                  </a:cubicBezTo>
                  <a:cubicBezTo>
                    <a:pt x="5958" y="1805"/>
                    <a:pt x="5968" y="1743"/>
                    <a:pt x="5930" y="1719"/>
                  </a:cubicBezTo>
                  <a:cubicBezTo>
                    <a:pt x="5906" y="1705"/>
                    <a:pt x="5882" y="1695"/>
                    <a:pt x="5854" y="1686"/>
                  </a:cubicBezTo>
                  <a:cubicBezTo>
                    <a:pt x="5830" y="1544"/>
                    <a:pt x="5664" y="1439"/>
                    <a:pt x="5546" y="1382"/>
                  </a:cubicBezTo>
                  <a:cubicBezTo>
                    <a:pt x="5446" y="1332"/>
                    <a:pt x="5332" y="1313"/>
                    <a:pt x="5214" y="1313"/>
                  </a:cubicBezTo>
                  <a:cubicBezTo>
                    <a:pt x="5087" y="1313"/>
                    <a:pt x="4955" y="1336"/>
                    <a:pt x="4834" y="1368"/>
                  </a:cubicBezTo>
                  <a:cubicBezTo>
                    <a:pt x="4924" y="1292"/>
                    <a:pt x="5019" y="1216"/>
                    <a:pt x="5114" y="1140"/>
                  </a:cubicBezTo>
                  <a:lnTo>
                    <a:pt x="5190" y="1088"/>
                  </a:lnTo>
                  <a:cubicBezTo>
                    <a:pt x="5256" y="1036"/>
                    <a:pt x="5323" y="989"/>
                    <a:pt x="5384" y="936"/>
                  </a:cubicBezTo>
                  <a:cubicBezTo>
                    <a:pt x="5399" y="951"/>
                    <a:pt x="5413" y="960"/>
                    <a:pt x="5432" y="960"/>
                  </a:cubicBezTo>
                  <a:cubicBezTo>
                    <a:pt x="5510" y="1092"/>
                    <a:pt x="5668" y="1138"/>
                    <a:pt x="5836" y="1138"/>
                  </a:cubicBezTo>
                  <a:cubicBezTo>
                    <a:pt x="6007" y="1138"/>
                    <a:pt x="6188" y="1091"/>
                    <a:pt x="6305" y="1041"/>
                  </a:cubicBezTo>
                  <a:cubicBezTo>
                    <a:pt x="6399" y="1018"/>
                    <a:pt x="6353" y="907"/>
                    <a:pt x="6276" y="907"/>
                  </a:cubicBezTo>
                  <a:cubicBezTo>
                    <a:pt x="6271" y="907"/>
                    <a:pt x="6267" y="907"/>
                    <a:pt x="6262" y="908"/>
                  </a:cubicBezTo>
                  <a:lnTo>
                    <a:pt x="6224" y="918"/>
                  </a:lnTo>
                  <a:cubicBezTo>
                    <a:pt x="6098" y="800"/>
                    <a:pt x="5930" y="734"/>
                    <a:pt x="5758" y="734"/>
                  </a:cubicBezTo>
                  <a:cubicBezTo>
                    <a:pt x="5736" y="734"/>
                    <a:pt x="5715" y="735"/>
                    <a:pt x="5693" y="737"/>
                  </a:cubicBezTo>
                  <a:cubicBezTo>
                    <a:pt x="5835" y="642"/>
                    <a:pt x="5973" y="538"/>
                    <a:pt x="6105" y="424"/>
                  </a:cubicBezTo>
                  <a:cubicBezTo>
                    <a:pt x="6145" y="389"/>
                    <a:pt x="6116" y="331"/>
                    <a:pt x="6072" y="331"/>
                  </a:cubicBezTo>
                  <a:cubicBezTo>
                    <a:pt x="6063" y="331"/>
                    <a:pt x="6053" y="333"/>
                    <a:pt x="6044" y="339"/>
                  </a:cubicBezTo>
                  <a:cubicBezTo>
                    <a:pt x="5887" y="424"/>
                    <a:pt x="5740" y="529"/>
                    <a:pt x="5603" y="642"/>
                  </a:cubicBezTo>
                  <a:cubicBezTo>
                    <a:pt x="5603" y="595"/>
                    <a:pt x="5603" y="547"/>
                    <a:pt x="5603" y="505"/>
                  </a:cubicBezTo>
                  <a:cubicBezTo>
                    <a:pt x="5588" y="362"/>
                    <a:pt x="5546" y="220"/>
                    <a:pt x="5484" y="92"/>
                  </a:cubicBezTo>
                  <a:cubicBezTo>
                    <a:pt x="5489" y="78"/>
                    <a:pt x="5493" y="59"/>
                    <a:pt x="5498" y="40"/>
                  </a:cubicBezTo>
                  <a:cubicBezTo>
                    <a:pt x="5504" y="16"/>
                    <a:pt x="5485" y="0"/>
                    <a:pt x="5465" y="0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2477150" y="1884200"/>
              <a:ext cx="116150" cy="168350"/>
            </a:xfrm>
            <a:custGeom>
              <a:avLst/>
              <a:gdLst/>
              <a:ahLst/>
              <a:cxnLst/>
              <a:rect l="l" t="t" r="r" b="b"/>
              <a:pathLst>
                <a:path w="4646" h="6734" extrusionOk="0">
                  <a:moveTo>
                    <a:pt x="1012" y="1"/>
                  </a:moveTo>
                  <a:cubicBezTo>
                    <a:pt x="997" y="1"/>
                    <a:pt x="981" y="12"/>
                    <a:pt x="983" y="30"/>
                  </a:cubicBezTo>
                  <a:cubicBezTo>
                    <a:pt x="983" y="49"/>
                    <a:pt x="983" y="64"/>
                    <a:pt x="988" y="82"/>
                  </a:cubicBezTo>
                  <a:cubicBezTo>
                    <a:pt x="912" y="192"/>
                    <a:pt x="850" y="310"/>
                    <a:pt x="812" y="438"/>
                  </a:cubicBezTo>
                  <a:cubicBezTo>
                    <a:pt x="803" y="481"/>
                    <a:pt x="793" y="524"/>
                    <a:pt x="789" y="566"/>
                  </a:cubicBezTo>
                  <a:cubicBezTo>
                    <a:pt x="680" y="438"/>
                    <a:pt x="561" y="320"/>
                    <a:pt x="433" y="211"/>
                  </a:cubicBezTo>
                  <a:cubicBezTo>
                    <a:pt x="424" y="204"/>
                    <a:pt x="415" y="201"/>
                    <a:pt x="406" y="201"/>
                  </a:cubicBezTo>
                  <a:cubicBezTo>
                    <a:pt x="368" y="201"/>
                    <a:pt x="331" y="248"/>
                    <a:pt x="362" y="286"/>
                  </a:cubicBezTo>
                  <a:cubicBezTo>
                    <a:pt x="466" y="410"/>
                    <a:pt x="575" y="524"/>
                    <a:pt x="689" y="638"/>
                  </a:cubicBezTo>
                  <a:cubicBezTo>
                    <a:pt x="631" y="622"/>
                    <a:pt x="572" y="614"/>
                    <a:pt x="513" y="614"/>
                  </a:cubicBezTo>
                  <a:cubicBezTo>
                    <a:pt x="393" y="614"/>
                    <a:pt x="274" y="647"/>
                    <a:pt x="172" y="713"/>
                  </a:cubicBezTo>
                  <a:lnTo>
                    <a:pt x="139" y="699"/>
                  </a:lnTo>
                  <a:cubicBezTo>
                    <a:pt x="130" y="696"/>
                    <a:pt x="121" y="694"/>
                    <a:pt x="113" y="694"/>
                  </a:cubicBezTo>
                  <a:cubicBezTo>
                    <a:pt x="48" y="694"/>
                    <a:pt x="0" y="781"/>
                    <a:pt x="63" y="823"/>
                  </a:cubicBezTo>
                  <a:cubicBezTo>
                    <a:pt x="190" y="904"/>
                    <a:pt x="410" y="998"/>
                    <a:pt x="602" y="998"/>
                  </a:cubicBezTo>
                  <a:cubicBezTo>
                    <a:pt x="711" y="998"/>
                    <a:pt x="810" y="968"/>
                    <a:pt x="879" y="889"/>
                  </a:cubicBezTo>
                  <a:cubicBezTo>
                    <a:pt x="881" y="890"/>
                    <a:pt x="884" y="890"/>
                    <a:pt x="887" y="890"/>
                  </a:cubicBezTo>
                  <a:cubicBezTo>
                    <a:pt x="900" y="890"/>
                    <a:pt x="915" y="882"/>
                    <a:pt x="926" y="875"/>
                  </a:cubicBezTo>
                  <a:cubicBezTo>
                    <a:pt x="974" y="932"/>
                    <a:pt x="1026" y="989"/>
                    <a:pt x="1078" y="1045"/>
                  </a:cubicBezTo>
                  <a:lnTo>
                    <a:pt x="1140" y="1107"/>
                  </a:lnTo>
                  <a:cubicBezTo>
                    <a:pt x="1216" y="1193"/>
                    <a:pt x="1287" y="1278"/>
                    <a:pt x="1358" y="1363"/>
                  </a:cubicBezTo>
                  <a:cubicBezTo>
                    <a:pt x="1206" y="1289"/>
                    <a:pt x="1033" y="1233"/>
                    <a:pt x="868" y="1233"/>
                  </a:cubicBezTo>
                  <a:cubicBezTo>
                    <a:pt x="812" y="1233"/>
                    <a:pt x="756" y="1240"/>
                    <a:pt x="703" y="1254"/>
                  </a:cubicBezTo>
                  <a:cubicBezTo>
                    <a:pt x="585" y="1292"/>
                    <a:pt x="419" y="1359"/>
                    <a:pt x="371" y="1487"/>
                  </a:cubicBezTo>
                  <a:cubicBezTo>
                    <a:pt x="348" y="1491"/>
                    <a:pt x="324" y="1496"/>
                    <a:pt x="295" y="1501"/>
                  </a:cubicBezTo>
                  <a:cubicBezTo>
                    <a:pt x="257" y="1520"/>
                    <a:pt x="257" y="1577"/>
                    <a:pt x="295" y="1591"/>
                  </a:cubicBezTo>
                  <a:cubicBezTo>
                    <a:pt x="409" y="1629"/>
                    <a:pt x="523" y="1634"/>
                    <a:pt x="637" y="1667"/>
                  </a:cubicBezTo>
                  <a:cubicBezTo>
                    <a:pt x="741" y="1700"/>
                    <a:pt x="850" y="1729"/>
                    <a:pt x="959" y="1743"/>
                  </a:cubicBezTo>
                  <a:cubicBezTo>
                    <a:pt x="985" y="1745"/>
                    <a:pt x="1010" y="1747"/>
                    <a:pt x="1035" y="1747"/>
                  </a:cubicBezTo>
                  <a:cubicBezTo>
                    <a:pt x="1230" y="1747"/>
                    <a:pt x="1369" y="1665"/>
                    <a:pt x="1533" y="1577"/>
                  </a:cubicBezTo>
                  <a:cubicBezTo>
                    <a:pt x="1690" y="1767"/>
                    <a:pt x="1842" y="1966"/>
                    <a:pt x="1989" y="2170"/>
                  </a:cubicBezTo>
                  <a:cubicBezTo>
                    <a:pt x="2032" y="2241"/>
                    <a:pt x="2079" y="2317"/>
                    <a:pt x="2122" y="2393"/>
                  </a:cubicBezTo>
                  <a:cubicBezTo>
                    <a:pt x="1965" y="2246"/>
                    <a:pt x="1813" y="2103"/>
                    <a:pt x="1571" y="2099"/>
                  </a:cubicBezTo>
                  <a:cubicBezTo>
                    <a:pt x="1561" y="2098"/>
                    <a:pt x="1550" y="2098"/>
                    <a:pt x="1538" y="2098"/>
                  </a:cubicBezTo>
                  <a:cubicBezTo>
                    <a:pt x="1388" y="2098"/>
                    <a:pt x="1112" y="2128"/>
                    <a:pt x="1007" y="2255"/>
                  </a:cubicBezTo>
                  <a:cubicBezTo>
                    <a:pt x="950" y="2260"/>
                    <a:pt x="926" y="2326"/>
                    <a:pt x="969" y="2364"/>
                  </a:cubicBezTo>
                  <a:cubicBezTo>
                    <a:pt x="969" y="2397"/>
                    <a:pt x="993" y="2419"/>
                    <a:pt x="1021" y="2419"/>
                  </a:cubicBezTo>
                  <a:cubicBezTo>
                    <a:pt x="1025" y="2419"/>
                    <a:pt x="1030" y="2418"/>
                    <a:pt x="1035" y="2416"/>
                  </a:cubicBezTo>
                  <a:cubicBezTo>
                    <a:pt x="1250" y="2567"/>
                    <a:pt x="1551" y="2693"/>
                    <a:pt x="1828" y="2693"/>
                  </a:cubicBezTo>
                  <a:cubicBezTo>
                    <a:pt x="1919" y="2693"/>
                    <a:pt x="2007" y="2679"/>
                    <a:pt x="2088" y="2649"/>
                  </a:cubicBezTo>
                  <a:lnTo>
                    <a:pt x="2155" y="2654"/>
                  </a:lnTo>
                  <a:cubicBezTo>
                    <a:pt x="2158" y="2654"/>
                    <a:pt x="2161" y="2654"/>
                    <a:pt x="2164" y="2654"/>
                  </a:cubicBezTo>
                  <a:cubicBezTo>
                    <a:pt x="2202" y="2654"/>
                    <a:pt x="2232" y="2627"/>
                    <a:pt x="2245" y="2592"/>
                  </a:cubicBezTo>
                  <a:cubicBezTo>
                    <a:pt x="2330" y="2739"/>
                    <a:pt x="2416" y="2886"/>
                    <a:pt x="2501" y="3038"/>
                  </a:cubicBezTo>
                  <a:cubicBezTo>
                    <a:pt x="2534" y="3104"/>
                    <a:pt x="2568" y="3175"/>
                    <a:pt x="2601" y="3242"/>
                  </a:cubicBezTo>
                  <a:cubicBezTo>
                    <a:pt x="2473" y="3142"/>
                    <a:pt x="2326" y="3076"/>
                    <a:pt x="2164" y="3043"/>
                  </a:cubicBezTo>
                  <a:cubicBezTo>
                    <a:pt x="2112" y="3035"/>
                    <a:pt x="2058" y="3030"/>
                    <a:pt x="2005" y="3030"/>
                  </a:cubicBezTo>
                  <a:cubicBezTo>
                    <a:pt x="1807" y="3030"/>
                    <a:pt x="1615" y="3093"/>
                    <a:pt x="1514" y="3280"/>
                  </a:cubicBezTo>
                  <a:cubicBezTo>
                    <a:pt x="1514" y="3285"/>
                    <a:pt x="1514" y="3289"/>
                    <a:pt x="1514" y="3289"/>
                  </a:cubicBezTo>
                  <a:cubicBezTo>
                    <a:pt x="1510" y="3308"/>
                    <a:pt x="1510" y="3327"/>
                    <a:pt x="1514" y="3346"/>
                  </a:cubicBezTo>
                  <a:cubicBezTo>
                    <a:pt x="1496" y="3370"/>
                    <a:pt x="1500" y="3403"/>
                    <a:pt x="1524" y="3417"/>
                  </a:cubicBezTo>
                  <a:cubicBezTo>
                    <a:pt x="1749" y="3601"/>
                    <a:pt x="2055" y="3707"/>
                    <a:pt x="2354" y="3707"/>
                  </a:cubicBezTo>
                  <a:cubicBezTo>
                    <a:pt x="2502" y="3707"/>
                    <a:pt x="2648" y="3681"/>
                    <a:pt x="2781" y="3626"/>
                  </a:cubicBezTo>
                  <a:cubicBezTo>
                    <a:pt x="2810" y="3678"/>
                    <a:pt x="2833" y="3730"/>
                    <a:pt x="2862" y="3783"/>
                  </a:cubicBezTo>
                  <a:cubicBezTo>
                    <a:pt x="2904" y="3944"/>
                    <a:pt x="2966" y="4100"/>
                    <a:pt x="3047" y="4248"/>
                  </a:cubicBezTo>
                  <a:lnTo>
                    <a:pt x="3042" y="4248"/>
                  </a:lnTo>
                  <a:lnTo>
                    <a:pt x="3042" y="4252"/>
                  </a:lnTo>
                  <a:cubicBezTo>
                    <a:pt x="3070" y="4347"/>
                    <a:pt x="3104" y="4442"/>
                    <a:pt x="3137" y="4537"/>
                  </a:cubicBezTo>
                  <a:cubicBezTo>
                    <a:pt x="3075" y="4442"/>
                    <a:pt x="2985" y="4366"/>
                    <a:pt x="2885" y="4319"/>
                  </a:cubicBezTo>
                  <a:cubicBezTo>
                    <a:pt x="2770" y="4270"/>
                    <a:pt x="2648" y="4246"/>
                    <a:pt x="2526" y="4246"/>
                  </a:cubicBezTo>
                  <a:cubicBezTo>
                    <a:pt x="2351" y="4246"/>
                    <a:pt x="2178" y="4295"/>
                    <a:pt x="2027" y="4390"/>
                  </a:cubicBezTo>
                  <a:cubicBezTo>
                    <a:pt x="2022" y="4395"/>
                    <a:pt x="2022" y="4399"/>
                    <a:pt x="2022" y="4404"/>
                  </a:cubicBezTo>
                  <a:cubicBezTo>
                    <a:pt x="2010" y="4395"/>
                    <a:pt x="1997" y="4391"/>
                    <a:pt x="1985" y="4391"/>
                  </a:cubicBezTo>
                  <a:cubicBezTo>
                    <a:pt x="1940" y="4391"/>
                    <a:pt x="1903" y="4445"/>
                    <a:pt x="1937" y="4489"/>
                  </a:cubicBezTo>
                  <a:cubicBezTo>
                    <a:pt x="2116" y="4782"/>
                    <a:pt x="2563" y="5034"/>
                    <a:pt x="2956" y="5034"/>
                  </a:cubicBezTo>
                  <a:cubicBezTo>
                    <a:pt x="3041" y="5034"/>
                    <a:pt x="3122" y="5022"/>
                    <a:pt x="3199" y="4997"/>
                  </a:cubicBezTo>
                  <a:cubicBezTo>
                    <a:pt x="3206" y="5001"/>
                    <a:pt x="3214" y="5003"/>
                    <a:pt x="3223" y="5003"/>
                  </a:cubicBezTo>
                  <a:cubicBezTo>
                    <a:pt x="3245" y="5003"/>
                    <a:pt x="3267" y="4989"/>
                    <a:pt x="3274" y="4969"/>
                  </a:cubicBezTo>
                  <a:lnTo>
                    <a:pt x="3293" y="4959"/>
                  </a:lnTo>
                  <a:cubicBezTo>
                    <a:pt x="3365" y="5154"/>
                    <a:pt x="3445" y="5343"/>
                    <a:pt x="3526" y="5538"/>
                  </a:cubicBezTo>
                  <a:cubicBezTo>
                    <a:pt x="3355" y="5467"/>
                    <a:pt x="3175" y="5433"/>
                    <a:pt x="2995" y="5429"/>
                  </a:cubicBezTo>
                  <a:cubicBezTo>
                    <a:pt x="2942" y="5429"/>
                    <a:pt x="2515" y="5433"/>
                    <a:pt x="2449" y="5547"/>
                  </a:cubicBezTo>
                  <a:cubicBezTo>
                    <a:pt x="2425" y="5528"/>
                    <a:pt x="2397" y="5514"/>
                    <a:pt x="2368" y="5505"/>
                  </a:cubicBezTo>
                  <a:cubicBezTo>
                    <a:pt x="2360" y="5501"/>
                    <a:pt x="2352" y="5499"/>
                    <a:pt x="2345" y="5499"/>
                  </a:cubicBezTo>
                  <a:cubicBezTo>
                    <a:pt x="2304" y="5499"/>
                    <a:pt x="2274" y="5549"/>
                    <a:pt x="2302" y="5585"/>
                  </a:cubicBezTo>
                  <a:cubicBezTo>
                    <a:pt x="2501" y="5863"/>
                    <a:pt x="2808" y="6131"/>
                    <a:pt x="3162" y="6131"/>
                  </a:cubicBezTo>
                  <a:cubicBezTo>
                    <a:pt x="3171" y="6131"/>
                    <a:pt x="3180" y="6131"/>
                    <a:pt x="3189" y="6131"/>
                  </a:cubicBezTo>
                  <a:cubicBezTo>
                    <a:pt x="3436" y="6126"/>
                    <a:pt x="3673" y="6031"/>
                    <a:pt x="3697" y="5974"/>
                  </a:cubicBezTo>
                  <a:cubicBezTo>
                    <a:pt x="3730" y="6088"/>
                    <a:pt x="3763" y="6197"/>
                    <a:pt x="3801" y="6306"/>
                  </a:cubicBezTo>
                  <a:cubicBezTo>
                    <a:pt x="3810" y="6354"/>
                    <a:pt x="3815" y="6401"/>
                    <a:pt x="3825" y="6444"/>
                  </a:cubicBezTo>
                  <a:cubicBezTo>
                    <a:pt x="3844" y="6534"/>
                    <a:pt x="3867" y="6624"/>
                    <a:pt x="3886" y="6719"/>
                  </a:cubicBezTo>
                  <a:lnTo>
                    <a:pt x="4299" y="6733"/>
                  </a:lnTo>
                  <a:cubicBezTo>
                    <a:pt x="4247" y="6434"/>
                    <a:pt x="4171" y="6145"/>
                    <a:pt x="4071" y="5865"/>
                  </a:cubicBezTo>
                  <a:cubicBezTo>
                    <a:pt x="4271" y="5794"/>
                    <a:pt x="4527" y="5609"/>
                    <a:pt x="4598" y="5410"/>
                  </a:cubicBezTo>
                  <a:cubicBezTo>
                    <a:pt x="4612" y="5377"/>
                    <a:pt x="4617" y="5343"/>
                    <a:pt x="4622" y="5310"/>
                  </a:cubicBezTo>
                  <a:cubicBezTo>
                    <a:pt x="4645" y="5201"/>
                    <a:pt x="4641" y="5087"/>
                    <a:pt x="4607" y="4983"/>
                  </a:cubicBezTo>
                  <a:cubicBezTo>
                    <a:pt x="4593" y="4921"/>
                    <a:pt x="4574" y="4859"/>
                    <a:pt x="4551" y="4803"/>
                  </a:cubicBezTo>
                  <a:cubicBezTo>
                    <a:pt x="4560" y="4760"/>
                    <a:pt x="4603" y="4722"/>
                    <a:pt x="4603" y="4674"/>
                  </a:cubicBezTo>
                  <a:cubicBezTo>
                    <a:pt x="4601" y="4652"/>
                    <a:pt x="4595" y="4642"/>
                    <a:pt x="4588" y="4642"/>
                  </a:cubicBezTo>
                  <a:cubicBezTo>
                    <a:pt x="4580" y="4642"/>
                    <a:pt x="4570" y="4658"/>
                    <a:pt x="4565" y="4679"/>
                  </a:cubicBezTo>
                  <a:lnTo>
                    <a:pt x="4565" y="4684"/>
                  </a:lnTo>
                  <a:cubicBezTo>
                    <a:pt x="4565" y="4683"/>
                    <a:pt x="4561" y="4682"/>
                    <a:pt x="4555" y="4682"/>
                  </a:cubicBezTo>
                  <a:cubicBezTo>
                    <a:pt x="4538" y="4682"/>
                    <a:pt x="4504" y="4687"/>
                    <a:pt x="4508" y="4698"/>
                  </a:cubicBezTo>
                  <a:cubicBezTo>
                    <a:pt x="4513" y="4712"/>
                    <a:pt x="4498" y="4722"/>
                    <a:pt x="4503" y="4736"/>
                  </a:cubicBezTo>
                  <a:cubicBezTo>
                    <a:pt x="4446" y="4964"/>
                    <a:pt x="4214" y="5087"/>
                    <a:pt x="4062" y="5258"/>
                  </a:cubicBezTo>
                  <a:cubicBezTo>
                    <a:pt x="4019" y="5301"/>
                    <a:pt x="3981" y="5348"/>
                    <a:pt x="3953" y="5400"/>
                  </a:cubicBezTo>
                  <a:cubicBezTo>
                    <a:pt x="3886" y="5225"/>
                    <a:pt x="3815" y="5054"/>
                    <a:pt x="3744" y="4883"/>
                  </a:cubicBezTo>
                  <a:cubicBezTo>
                    <a:pt x="3867" y="4793"/>
                    <a:pt x="3981" y="4689"/>
                    <a:pt x="4086" y="4580"/>
                  </a:cubicBezTo>
                  <a:cubicBezTo>
                    <a:pt x="4176" y="4485"/>
                    <a:pt x="4233" y="4366"/>
                    <a:pt x="4256" y="4238"/>
                  </a:cubicBezTo>
                  <a:cubicBezTo>
                    <a:pt x="4256" y="4229"/>
                    <a:pt x="4261" y="4219"/>
                    <a:pt x="4261" y="4205"/>
                  </a:cubicBezTo>
                  <a:cubicBezTo>
                    <a:pt x="4266" y="4039"/>
                    <a:pt x="4218" y="3873"/>
                    <a:pt x="4128" y="3730"/>
                  </a:cubicBezTo>
                  <a:cubicBezTo>
                    <a:pt x="4100" y="3659"/>
                    <a:pt x="4067" y="3588"/>
                    <a:pt x="4029" y="3522"/>
                  </a:cubicBezTo>
                  <a:lnTo>
                    <a:pt x="4033" y="3498"/>
                  </a:lnTo>
                  <a:cubicBezTo>
                    <a:pt x="4044" y="3451"/>
                    <a:pt x="4008" y="3426"/>
                    <a:pt x="3971" y="3426"/>
                  </a:cubicBezTo>
                  <a:cubicBezTo>
                    <a:pt x="3941" y="3426"/>
                    <a:pt x="3909" y="3443"/>
                    <a:pt x="3901" y="3479"/>
                  </a:cubicBezTo>
                  <a:cubicBezTo>
                    <a:pt x="3891" y="3526"/>
                    <a:pt x="3877" y="3569"/>
                    <a:pt x="3858" y="3612"/>
                  </a:cubicBezTo>
                  <a:cubicBezTo>
                    <a:pt x="3749" y="3669"/>
                    <a:pt x="3663" y="3764"/>
                    <a:pt x="3606" y="3873"/>
                  </a:cubicBezTo>
                  <a:cubicBezTo>
                    <a:pt x="3573" y="3934"/>
                    <a:pt x="3550" y="3996"/>
                    <a:pt x="3535" y="4067"/>
                  </a:cubicBezTo>
                  <a:cubicBezTo>
                    <a:pt x="3516" y="4157"/>
                    <a:pt x="3502" y="4248"/>
                    <a:pt x="3493" y="4338"/>
                  </a:cubicBezTo>
                  <a:cubicBezTo>
                    <a:pt x="3360" y="4058"/>
                    <a:pt x="3213" y="3783"/>
                    <a:pt x="3051" y="3507"/>
                  </a:cubicBezTo>
                  <a:cubicBezTo>
                    <a:pt x="3132" y="3493"/>
                    <a:pt x="3208" y="3460"/>
                    <a:pt x="3274" y="3408"/>
                  </a:cubicBezTo>
                  <a:cubicBezTo>
                    <a:pt x="3384" y="3327"/>
                    <a:pt x="3464" y="3213"/>
                    <a:pt x="3502" y="3081"/>
                  </a:cubicBezTo>
                  <a:lnTo>
                    <a:pt x="3502" y="3057"/>
                  </a:lnTo>
                  <a:cubicBezTo>
                    <a:pt x="3545" y="2858"/>
                    <a:pt x="3507" y="2654"/>
                    <a:pt x="3398" y="2483"/>
                  </a:cubicBezTo>
                  <a:cubicBezTo>
                    <a:pt x="3384" y="2464"/>
                    <a:pt x="3374" y="2440"/>
                    <a:pt x="3360" y="2421"/>
                  </a:cubicBezTo>
                  <a:cubicBezTo>
                    <a:pt x="3369" y="2355"/>
                    <a:pt x="3346" y="2288"/>
                    <a:pt x="3303" y="2236"/>
                  </a:cubicBezTo>
                  <a:cubicBezTo>
                    <a:pt x="3299" y="2231"/>
                    <a:pt x="3293" y="2228"/>
                    <a:pt x="3287" y="2228"/>
                  </a:cubicBezTo>
                  <a:cubicBezTo>
                    <a:pt x="3273" y="2228"/>
                    <a:pt x="3258" y="2242"/>
                    <a:pt x="3265" y="2255"/>
                  </a:cubicBezTo>
                  <a:cubicBezTo>
                    <a:pt x="3279" y="2279"/>
                    <a:pt x="3289" y="2307"/>
                    <a:pt x="3293" y="2331"/>
                  </a:cubicBezTo>
                  <a:cubicBezTo>
                    <a:pt x="3289" y="2326"/>
                    <a:pt x="3284" y="2322"/>
                    <a:pt x="3279" y="2317"/>
                  </a:cubicBezTo>
                  <a:cubicBezTo>
                    <a:pt x="3275" y="2312"/>
                    <a:pt x="3271" y="2310"/>
                    <a:pt x="3265" y="2310"/>
                  </a:cubicBezTo>
                  <a:cubicBezTo>
                    <a:pt x="3251" y="2310"/>
                    <a:pt x="3235" y="2326"/>
                    <a:pt x="3246" y="2341"/>
                  </a:cubicBezTo>
                  <a:cubicBezTo>
                    <a:pt x="3260" y="2364"/>
                    <a:pt x="3274" y="2388"/>
                    <a:pt x="3289" y="2412"/>
                  </a:cubicBezTo>
                  <a:cubicBezTo>
                    <a:pt x="3279" y="2440"/>
                    <a:pt x="3265" y="2473"/>
                    <a:pt x="3246" y="2497"/>
                  </a:cubicBezTo>
                  <a:cubicBezTo>
                    <a:pt x="3236" y="2516"/>
                    <a:pt x="3222" y="2530"/>
                    <a:pt x="3208" y="2549"/>
                  </a:cubicBezTo>
                  <a:cubicBezTo>
                    <a:pt x="3180" y="2587"/>
                    <a:pt x="3146" y="2620"/>
                    <a:pt x="3108" y="2654"/>
                  </a:cubicBezTo>
                  <a:lnTo>
                    <a:pt x="3061" y="2706"/>
                  </a:lnTo>
                  <a:cubicBezTo>
                    <a:pt x="3009" y="2748"/>
                    <a:pt x="2966" y="2801"/>
                    <a:pt x="2938" y="2858"/>
                  </a:cubicBezTo>
                  <a:cubicBezTo>
                    <a:pt x="2895" y="2952"/>
                    <a:pt x="2866" y="3052"/>
                    <a:pt x="2857" y="3156"/>
                  </a:cubicBezTo>
                  <a:cubicBezTo>
                    <a:pt x="2776" y="3014"/>
                    <a:pt x="2686" y="2872"/>
                    <a:pt x="2601" y="2734"/>
                  </a:cubicBezTo>
                  <a:cubicBezTo>
                    <a:pt x="2563" y="2677"/>
                    <a:pt x="2530" y="2620"/>
                    <a:pt x="2492" y="2563"/>
                  </a:cubicBezTo>
                  <a:cubicBezTo>
                    <a:pt x="2653" y="2483"/>
                    <a:pt x="2791" y="2265"/>
                    <a:pt x="2829" y="2137"/>
                  </a:cubicBezTo>
                  <a:cubicBezTo>
                    <a:pt x="2866" y="2027"/>
                    <a:pt x="2862" y="1899"/>
                    <a:pt x="2805" y="1795"/>
                  </a:cubicBezTo>
                  <a:cubicBezTo>
                    <a:pt x="2767" y="1705"/>
                    <a:pt x="2653" y="1558"/>
                    <a:pt x="2634" y="1425"/>
                  </a:cubicBezTo>
                  <a:cubicBezTo>
                    <a:pt x="2644" y="1378"/>
                    <a:pt x="2653" y="1330"/>
                    <a:pt x="2662" y="1287"/>
                  </a:cubicBezTo>
                  <a:cubicBezTo>
                    <a:pt x="2666" y="1278"/>
                    <a:pt x="2657" y="1273"/>
                    <a:pt x="2649" y="1273"/>
                  </a:cubicBezTo>
                  <a:cubicBezTo>
                    <a:pt x="2645" y="1273"/>
                    <a:pt x="2640" y="1275"/>
                    <a:pt x="2639" y="1278"/>
                  </a:cubicBezTo>
                  <a:lnTo>
                    <a:pt x="2625" y="1302"/>
                  </a:lnTo>
                  <a:cubicBezTo>
                    <a:pt x="2582" y="1344"/>
                    <a:pt x="2553" y="1401"/>
                    <a:pt x="2553" y="1463"/>
                  </a:cubicBezTo>
                  <a:cubicBezTo>
                    <a:pt x="2511" y="1558"/>
                    <a:pt x="2468" y="1657"/>
                    <a:pt x="2421" y="1752"/>
                  </a:cubicBezTo>
                  <a:cubicBezTo>
                    <a:pt x="2373" y="1847"/>
                    <a:pt x="2302" y="1918"/>
                    <a:pt x="2264" y="2018"/>
                  </a:cubicBezTo>
                  <a:cubicBezTo>
                    <a:pt x="2245" y="2065"/>
                    <a:pt x="2240" y="2118"/>
                    <a:pt x="2240" y="2170"/>
                  </a:cubicBezTo>
                  <a:cubicBezTo>
                    <a:pt x="2164" y="2061"/>
                    <a:pt x="2084" y="1952"/>
                    <a:pt x="1989" y="1852"/>
                  </a:cubicBezTo>
                  <a:cubicBezTo>
                    <a:pt x="1927" y="1762"/>
                    <a:pt x="1861" y="1672"/>
                    <a:pt x="1794" y="1582"/>
                  </a:cubicBezTo>
                  <a:lnTo>
                    <a:pt x="1737" y="1515"/>
                  </a:lnTo>
                  <a:cubicBezTo>
                    <a:pt x="1861" y="1439"/>
                    <a:pt x="1956" y="1325"/>
                    <a:pt x="1998" y="1188"/>
                  </a:cubicBezTo>
                  <a:cubicBezTo>
                    <a:pt x="2017" y="1164"/>
                    <a:pt x="2032" y="1136"/>
                    <a:pt x="2041" y="1107"/>
                  </a:cubicBezTo>
                  <a:cubicBezTo>
                    <a:pt x="2079" y="1008"/>
                    <a:pt x="2070" y="889"/>
                    <a:pt x="2017" y="794"/>
                  </a:cubicBezTo>
                  <a:cubicBezTo>
                    <a:pt x="1970" y="704"/>
                    <a:pt x="1885" y="619"/>
                    <a:pt x="1832" y="528"/>
                  </a:cubicBezTo>
                  <a:cubicBezTo>
                    <a:pt x="1837" y="467"/>
                    <a:pt x="1828" y="405"/>
                    <a:pt x="1809" y="343"/>
                  </a:cubicBezTo>
                  <a:cubicBezTo>
                    <a:pt x="1809" y="340"/>
                    <a:pt x="1807" y="338"/>
                    <a:pt x="1804" y="338"/>
                  </a:cubicBezTo>
                  <a:cubicBezTo>
                    <a:pt x="1800" y="338"/>
                    <a:pt x="1794" y="342"/>
                    <a:pt x="1794" y="348"/>
                  </a:cubicBezTo>
                  <a:cubicBezTo>
                    <a:pt x="1799" y="367"/>
                    <a:pt x="1799" y="391"/>
                    <a:pt x="1794" y="415"/>
                  </a:cubicBezTo>
                  <a:cubicBezTo>
                    <a:pt x="1794" y="405"/>
                    <a:pt x="1794" y="396"/>
                    <a:pt x="1794" y="386"/>
                  </a:cubicBezTo>
                  <a:cubicBezTo>
                    <a:pt x="1797" y="365"/>
                    <a:pt x="1780" y="352"/>
                    <a:pt x="1764" y="352"/>
                  </a:cubicBezTo>
                  <a:cubicBezTo>
                    <a:pt x="1752" y="352"/>
                    <a:pt x="1740" y="360"/>
                    <a:pt x="1737" y="377"/>
                  </a:cubicBezTo>
                  <a:cubicBezTo>
                    <a:pt x="1718" y="443"/>
                    <a:pt x="1728" y="509"/>
                    <a:pt x="1756" y="566"/>
                  </a:cubicBezTo>
                  <a:cubicBezTo>
                    <a:pt x="1666" y="785"/>
                    <a:pt x="1472" y="1012"/>
                    <a:pt x="1462" y="1211"/>
                  </a:cubicBezTo>
                  <a:cubicBezTo>
                    <a:pt x="1320" y="1069"/>
                    <a:pt x="1168" y="936"/>
                    <a:pt x="1021" y="799"/>
                  </a:cubicBezTo>
                  <a:cubicBezTo>
                    <a:pt x="1144" y="751"/>
                    <a:pt x="1263" y="638"/>
                    <a:pt x="1244" y="500"/>
                  </a:cubicBezTo>
                  <a:cubicBezTo>
                    <a:pt x="1225" y="367"/>
                    <a:pt x="1126" y="244"/>
                    <a:pt x="1069" y="111"/>
                  </a:cubicBezTo>
                  <a:cubicBezTo>
                    <a:pt x="1073" y="101"/>
                    <a:pt x="1078" y="87"/>
                    <a:pt x="1083" y="78"/>
                  </a:cubicBezTo>
                  <a:cubicBezTo>
                    <a:pt x="1095" y="53"/>
                    <a:pt x="1075" y="24"/>
                    <a:pt x="1050" y="24"/>
                  </a:cubicBezTo>
                  <a:cubicBezTo>
                    <a:pt x="1047" y="24"/>
                    <a:pt x="1044" y="24"/>
                    <a:pt x="1040" y="26"/>
                  </a:cubicBezTo>
                  <a:cubicBezTo>
                    <a:pt x="1038" y="8"/>
                    <a:pt x="1025" y="1"/>
                    <a:pt x="1012" y="1"/>
                  </a:cubicBezTo>
                  <a:close/>
                </a:path>
              </a:pathLst>
            </a:custGeom>
            <a:solidFill>
              <a:srgbClr val="92A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2550100" y="2052050"/>
              <a:ext cx="103550" cy="340625"/>
            </a:xfrm>
            <a:custGeom>
              <a:avLst/>
              <a:gdLst/>
              <a:ahLst/>
              <a:cxnLst/>
              <a:rect l="l" t="t" r="r" b="b"/>
              <a:pathLst>
                <a:path w="4142" h="13625" extrusionOk="0">
                  <a:moveTo>
                    <a:pt x="3539" y="0"/>
                  </a:moveTo>
                  <a:lnTo>
                    <a:pt x="3283" y="5"/>
                  </a:lnTo>
                  <a:lnTo>
                    <a:pt x="2847" y="24"/>
                  </a:lnTo>
                  <a:lnTo>
                    <a:pt x="2501" y="33"/>
                  </a:lnTo>
                  <a:lnTo>
                    <a:pt x="2263" y="43"/>
                  </a:lnTo>
                  <a:lnTo>
                    <a:pt x="2074" y="48"/>
                  </a:lnTo>
                  <a:lnTo>
                    <a:pt x="1827" y="38"/>
                  </a:lnTo>
                  <a:lnTo>
                    <a:pt x="1395" y="24"/>
                  </a:lnTo>
                  <a:lnTo>
                    <a:pt x="983" y="10"/>
                  </a:lnTo>
                  <a:lnTo>
                    <a:pt x="603" y="0"/>
                  </a:lnTo>
                  <a:lnTo>
                    <a:pt x="603" y="0"/>
                  </a:lnTo>
                  <a:cubicBezTo>
                    <a:pt x="603" y="0"/>
                    <a:pt x="1210" y="2695"/>
                    <a:pt x="603" y="5176"/>
                  </a:cubicBezTo>
                  <a:cubicBezTo>
                    <a:pt x="1" y="7657"/>
                    <a:pt x="779" y="9597"/>
                    <a:pt x="1120" y="10892"/>
                  </a:cubicBezTo>
                  <a:cubicBezTo>
                    <a:pt x="1466" y="12187"/>
                    <a:pt x="622" y="13586"/>
                    <a:pt x="622" y="13586"/>
                  </a:cubicBezTo>
                  <a:lnTo>
                    <a:pt x="1974" y="13620"/>
                  </a:lnTo>
                  <a:lnTo>
                    <a:pt x="1974" y="13624"/>
                  </a:lnTo>
                  <a:lnTo>
                    <a:pt x="2202" y="13624"/>
                  </a:lnTo>
                  <a:lnTo>
                    <a:pt x="2202" y="13620"/>
                  </a:lnTo>
                  <a:lnTo>
                    <a:pt x="3539" y="13586"/>
                  </a:lnTo>
                  <a:cubicBezTo>
                    <a:pt x="3539" y="13586"/>
                    <a:pt x="2676" y="12187"/>
                    <a:pt x="3022" y="10892"/>
                  </a:cubicBezTo>
                  <a:cubicBezTo>
                    <a:pt x="3364" y="9597"/>
                    <a:pt x="4142" y="7657"/>
                    <a:pt x="3539" y="5176"/>
                  </a:cubicBezTo>
                  <a:cubicBezTo>
                    <a:pt x="2932" y="2695"/>
                    <a:pt x="3539" y="0"/>
                    <a:pt x="3539" y="0"/>
                  </a:cubicBezTo>
                  <a:close/>
                </a:path>
              </a:pathLst>
            </a:custGeom>
            <a:solidFill>
              <a:srgbClr val="A8E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5" name="Google Shape;1205;p49"/>
          <p:cNvGrpSpPr/>
          <p:nvPr/>
        </p:nvGrpSpPr>
        <p:grpSpPr>
          <a:xfrm>
            <a:off x="2332977" y="492377"/>
            <a:ext cx="2104177" cy="1813886"/>
            <a:chOff x="1704525" y="3251850"/>
            <a:chExt cx="1625475" cy="1401225"/>
          </a:xfrm>
        </p:grpSpPr>
        <p:sp>
          <p:nvSpPr>
            <p:cNvPr id="1206" name="Google Shape;1206;p49"/>
            <p:cNvSpPr/>
            <p:nvPr/>
          </p:nvSpPr>
          <p:spPr>
            <a:xfrm>
              <a:off x="3120550" y="3769525"/>
              <a:ext cx="87175" cy="146125"/>
            </a:xfrm>
            <a:custGeom>
              <a:avLst/>
              <a:gdLst/>
              <a:ahLst/>
              <a:cxnLst/>
              <a:rect l="l" t="t" r="r" b="b"/>
              <a:pathLst>
                <a:path w="3487" h="5845" extrusionOk="0">
                  <a:moveTo>
                    <a:pt x="2293" y="2364"/>
                  </a:moveTo>
                  <a:cubicBezTo>
                    <a:pt x="2359" y="2364"/>
                    <a:pt x="2431" y="2441"/>
                    <a:pt x="2377" y="2505"/>
                  </a:cubicBezTo>
                  <a:cubicBezTo>
                    <a:pt x="2230" y="2690"/>
                    <a:pt x="2097" y="2894"/>
                    <a:pt x="1964" y="3089"/>
                  </a:cubicBezTo>
                  <a:cubicBezTo>
                    <a:pt x="1957" y="3095"/>
                    <a:pt x="1949" y="3098"/>
                    <a:pt x="1941" y="3098"/>
                  </a:cubicBezTo>
                  <a:cubicBezTo>
                    <a:pt x="1920" y="3098"/>
                    <a:pt x="1899" y="3079"/>
                    <a:pt x="1902" y="3055"/>
                  </a:cubicBezTo>
                  <a:cubicBezTo>
                    <a:pt x="1983" y="2823"/>
                    <a:pt x="2106" y="2619"/>
                    <a:pt x="2225" y="2405"/>
                  </a:cubicBezTo>
                  <a:cubicBezTo>
                    <a:pt x="2241" y="2376"/>
                    <a:pt x="2266" y="2364"/>
                    <a:pt x="2293" y="2364"/>
                  </a:cubicBezTo>
                  <a:close/>
                  <a:moveTo>
                    <a:pt x="1075" y="3198"/>
                  </a:moveTo>
                  <a:cubicBezTo>
                    <a:pt x="1085" y="3198"/>
                    <a:pt x="1095" y="3201"/>
                    <a:pt x="1105" y="3207"/>
                  </a:cubicBezTo>
                  <a:lnTo>
                    <a:pt x="1395" y="3373"/>
                  </a:lnTo>
                  <a:cubicBezTo>
                    <a:pt x="1480" y="3430"/>
                    <a:pt x="1570" y="3478"/>
                    <a:pt x="1660" y="3520"/>
                  </a:cubicBezTo>
                  <a:cubicBezTo>
                    <a:pt x="1793" y="3566"/>
                    <a:pt x="1717" y="3726"/>
                    <a:pt x="1620" y="3726"/>
                  </a:cubicBezTo>
                  <a:cubicBezTo>
                    <a:pt x="1596" y="3726"/>
                    <a:pt x="1571" y="3716"/>
                    <a:pt x="1547" y="3691"/>
                  </a:cubicBezTo>
                  <a:cubicBezTo>
                    <a:pt x="1461" y="3610"/>
                    <a:pt x="1371" y="3539"/>
                    <a:pt x="1276" y="3473"/>
                  </a:cubicBezTo>
                  <a:lnTo>
                    <a:pt x="1044" y="3297"/>
                  </a:lnTo>
                  <a:cubicBezTo>
                    <a:pt x="996" y="3266"/>
                    <a:pt x="1028" y="3198"/>
                    <a:pt x="1075" y="3198"/>
                  </a:cubicBezTo>
                  <a:close/>
                  <a:moveTo>
                    <a:pt x="1691" y="4623"/>
                  </a:moveTo>
                  <a:cubicBezTo>
                    <a:pt x="1766" y="4623"/>
                    <a:pt x="1817" y="4713"/>
                    <a:pt x="1770" y="4782"/>
                  </a:cubicBezTo>
                  <a:cubicBezTo>
                    <a:pt x="1713" y="4872"/>
                    <a:pt x="1566" y="4910"/>
                    <a:pt x="1471" y="4962"/>
                  </a:cubicBezTo>
                  <a:cubicBezTo>
                    <a:pt x="1357" y="5019"/>
                    <a:pt x="1252" y="5095"/>
                    <a:pt x="1162" y="5185"/>
                  </a:cubicBezTo>
                  <a:cubicBezTo>
                    <a:pt x="1154" y="5195"/>
                    <a:pt x="1145" y="5198"/>
                    <a:pt x="1136" y="5198"/>
                  </a:cubicBezTo>
                  <a:cubicBezTo>
                    <a:pt x="1108" y="5198"/>
                    <a:pt x="1083" y="5161"/>
                    <a:pt x="1101" y="5128"/>
                  </a:cubicBezTo>
                  <a:cubicBezTo>
                    <a:pt x="1162" y="5015"/>
                    <a:pt x="1248" y="4920"/>
                    <a:pt x="1347" y="4844"/>
                  </a:cubicBezTo>
                  <a:cubicBezTo>
                    <a:pt x="1438" y="4773"/>
                    <a:pt x="1556" y="4645"/>
                    <a:pt x="1670" y="4626"/>
                  </a:cubicBezTo>
                  <a:cubicBezTo>
                    <a:pt x="1677" y="4624"/>
                    <a:pt x="1684" y="4623"/>
                    <a:pt x="1691" y="4623"/>
                  </a:cubicBezTo>
                  <a:close/>
                  <a:moveTo>
                    <a:pt x="2246" y="4637"/>
                  </a:moveTo>
                  <a:cubicBezTo>
                    <a:pt x="2265" y="4637"/>
                    <a:pt x="2284" y="4646"/>
                    <a:pt x="2301" y="4668"/>
                  </a:cubicBezTo>
                  <a:cubicBezTo>
                    <a:pt x="2363" y="4758"/>
                    <a:pt x="2434" y="4839"/>
                    <a:pt x="2514" y="4910"/>
                  </a:cubicBezTo>
                  <a:cubicBezTo>
                    <a:pt x="2557" y="4948"/>
                    <a:pt x="2619" y="4977"/>
                    <a:pt x="2642" y="5029"/>
                  </a:cubicBezTo>
                  <a:cubicBezTo>
                    <a:pt x="2671" y="5086"/>
                    <a:pt x="2652" y="5157"/>
                    <a:pt x="2595" y="5190"/>
                  </a:cubicBezTo>
                  <a:cubicBezTo>
                    <a:pt x="2574" y="5204"/>
                    <a:pt x="2553" y="5209"/>
                    <a:pt x="2531" y="5209"/>
                  </a:cubicBezTo>
                  <a:cubicBezTo>
                    <a:pt x="2440" y="5209"/>
                    <a:pt x="2347" y="5104"/>
                    <a:pt x="2301" y="5038"/>
                  </a:cubicBezTo>
                  <a:cubicBezTo>
                    <a:pt x="2239" y="4953"/>
                    <a:pt x="2197" y="4858"/>
                    <a:pt x="2163" y="4758"/>
                  </a:cubicBezTo>
                  <a:cubicBezTo>
                    <a:pt x="2146" y="4703"/>
                    <a:pt x="2194" y="4637"/>
                    <a:pt x="2246" y="4637"/>
                  </a:cubicBezTo>
                  <a:close/>
                  <a:moveTo>
                    <a:pt x="1905" y="0"/>
                  </a:moveTo>
                  <a:cubicBezTo>
                    <a:pt x="1896" y="0"/>
                    <a:pt x="1888" y="0"/>
                    <a:pt x="1879" y="0"/>
                  </a:cubicBezTo>
                  <a:cubicBezTo>
                    <a:pt x="1864" y="114"/>
                    <a:pt x="1841" y="219"/>
                    <a:pt x="1808" y="328"/>
                  </a:cubicBezTo>
                  <a:cubicBezTo>
                    <a:pt x="1798" y="355"/>
                    <a:pt x="1773" y="367"/>
                    <a:pt x="1749" y="367"/>
                  </a:cubicBezTo>
                  <a:cubicBezTo>
                    <a:pt x="1715" y="367"/>
                    <a:pt x="1681" y="343"/>
                    <a:pt x="1689" y="304"/>
                  </a:cubicBezTo>
                  <a:cubicBezTo>
                    <a:pt x="1703" y="209"/>
                    <a:pt x="1713" y="114"/>
                    <a:pt x="1713" y="19"/>
                  </a:cubicBezTo>
                  <a:lnTo>
                    <a:pt x="1713" y="19"/>
                  </a:lnTo>
                  <a:cubicBezTo>
                    <a:pt x="1604" y="38"/>
                    <a:pt x="1494" y="72"/>
                    <a:pt x="1390" y="119"/>
                  </a:cubicBezTo>
                  <a:cubicBezTo>
                    <a:pt x="1314" y="152"/>
                    <a:pt x="1238" y="190"/>
                    <a:pt x="1172" y="238"/>
                  </a:cubicBezTo>
                  <a:cubicBezTo>
                    <a:pt x="1238" y="304"/>
                    <a:pt x="1305" y="375"/>
                    <a:pt x="1357" y="451"/>
                  </a:cubicBezTo>
                  <a:cubicBezTo>
                    <a:pt x="1414" y="461"/>
                    <a:pt x="1461" y="480"/>
                    <a:pt x="1509" y="508"/>
                  </a:cubicBezTo>
                  <a:cubicBezTo>
                    <a:pt x="1608" y="579"/>
                    <a:pt x="1684" y="683"/>
                    <a:pt x="1717" y="802"/>
                  </a:cubicBezTo>
                  <a:cubicBezTo>
                    <a:pt x="1779" y="1044"/>
                    <a:pt x="1641" y="1295"/>
                    <a:pt x="1404" y="1376"/>
                  </a:cubicBezTo>
                  <a:cubicBezTo>
                    <a:pt x="1409" y="1386"/>
                    <a:pt x="1414" y="1390"/>
                    <a:pt x="1423" y="1400"/>
                  </a:cubicBezTo>
                  <a:cubicBezTo>
                    <a:pt x="1561" y="1566"/>
                    <a:pt x="1589" y="1765"/>
                    <a:pt x="1556" y="1974"/>
                  </a:cubicBezTo>
                  <a:cubicBezTo>
                    <a:pt x="1589" y="1998"/>
                    <a:pt x="1623" y="2021"/>
                    <a:pt x="1656" y="2040"/>
                  </a:cubicBezTo>
                  <a:cubicBezTo>
                    <a:pt x="1698" y="2069"/>
                    <a:pt x="1675" y="2135"/>
                    <a:pt x="1623" y="2135"/>
                  </a:cubicBezTo>
                  <a:cubicBezTo>
                    <a:pt x="1585" y="2126"/>
                    <a:pt x="1547" y="2116"/>
                    <a:pt x="1509" y="2102"/>
                  </a:cubicBezTo>
                  <a:cubicBezTo>
                    <a:pt x="1475" y="2154"/>
                    <a:pt x="1423" y="2183"/>
                    <a:pt x="1362" y="2192"/>
                  </a:cubicBezTo>
                  <a:cubicBezTo>
                    <a:pt x="1336" y="2194"/>
                    <a:pt x="1310" y="2195"/>
                    <a:pt x="1284" y="2195"/>
                  </a:cubicBezTo>
                  <a:cubicBezTo>
                    <a:pt x="1101" y="2195"/>
                    <a:pt x="934" y="2145"/>
                    <a:pt x="830" y="1974"/>
                  </a:cubicBezTo>
                  <a:cubicBezTo>
                    <a:pt x="783" y="1884"/>
                    <a:pt x="754" y="1789"/>
                    <a:pt x="750" y="1684"/>
                  </a:cubicBezTo>
                  <a:cubicBezTo>
                    <a:pt x="721" y="1732"/>
                    <a:pt x="688" y="1779"/>
                    <a:pt x="650" y="1822"/>
                  </a:cubicBezTo>
                  <a:cubicBezTo>
                    <a:pt x="541" y="1964"/>
                    <a:pt x="403" y="2073"/>
                    <a:pt x="247" y="2145"/>
                  </a:cubicBezTo>
                  <a:cubicBezTo>
                    <a:pt x="233" y="2154"/>
                    <a:pt x="218" y="2159"/>
                    <a:pt x="204" y="2159"/>
                  </a:cubicBezTo>
                  <a:cubicBezTo>
                    <a:pt x="204" y="2173"/>
                    <a:pt x="199" y="2183"/>
                    <a:pt x="195" y="2192"/>
                  </a:cubicBezTo>
                  <a:cubicBezTo>
                    <a:pt x="337" y="2235"/>
                    <a:pt x="470" y="2306"/>
                    <a:pt x="579" y="2401"/>
                  </a:cubicBezTo>
                  <a:cubicBezTo>
                    <a:pt x="629" y="2446"/>
                    <a:pt x="581" y="2525"/>
                    <a:pt x="523" y="2525"/>
                  </a:cubicBezTo>
                  <a:cubicBezTo>
                    <a:pt x="515" y="2525"/>
                    <a:pt x="507" y="2523"/>
                    <a:pt x="498" y="2519"/>
                  </a:cubicBezTo>
                  <a:cubicBezTo>
                    <a:pt x="399" y="2477"/>
                    <a:pt x="313" y="2401"/>
                    <a:pt x="214" y="2349"/>
                  </a:cubicBezTo>
                  <a:cubicBezTo>
                    <a:pt x="199" y="2339"/>
                    <a:pt x="185" y="2334"/>
                    <a:pt x="171" y="2325"/>
                  </a:cubicBezTo>
                  <a:cubicBezTo>
                    <a:pt x="123" y="2619"/>
                    <a:pt x="90" y="2894"/>
                    <a:pt x="62" y="3127"/>
                  </a:cubicBezTo>
                  <a:cubicBezTo>
                    <a:pt x="48" y="3269"/>
                    <a:pt x="33" y="3406"/>
                    <a:pt x="24" y="3544"/>
                  </a:cubicBezTo>
                  <a:cubicBezTo>
                    <a:pt x="147" y="3558"/>
                    <a:pt x="261" y="3591"/>
                    <a:pt x="375" y="3639"/>
                  </a:cubicBezTo>
                  <a:cubicBezTo>
                    <a:pt x="464" y="3683"/>
                    <a:pt x="457" y="3845"/>
                    <a:pt x="354" y="3845"/>
                  </a:cubicBezTo>
                  <a:cubicBezTo>
                    <a:pt x="347" y="3845"/>
                    <a:pt x="340" y="3844"/>
                    <a:pt x="332" y="3843"/>
                  </a:cubicBezTo>
                  <a:cubicBezTo>
                    <a:pt x="223" y="3814"/>
                    <a:pt x="119" y="3786"/>
                    <a:pt x="14" y="3748"/>
                  </a:cubicBezTo>
                  <a:cubicBezTo>
                    <a:pt x="0" y="4042"/>
                    <a:pt x="0" y="4336"/>
                    <a:pt x="14" y="4630"/>
                  </a:cubicBezTo>
                  <a:cubicBezTo>
                    <a:pt x="166" y="4649"/>
                    <a:pt x="323" y="4664"/>
                    <a:pt x="475" y="4687"/>
                  </a:cubicBezTo>
                  <a:cubicBezTo>
                    <a:pt x="569" y="4706"/>
                    <a:pt x="593" y="4858"/>
                    <a:pt x="484" y="4877"/>
                  </a:cubicBezTo>
                  <a:cubicBezTo>
                    <a:pt x="450" y="4880"/>
                    <a:pt x="416" y="4882"/>
                    <a:pt x="382" y="4882"/>
                  </a:cubicBezTo>
                  <a:cubicBezTo>
                    <a:pt x="260" y="4882"/>
                    <a:pt x="139" y="4862"/>
                    <a:pt x="24" y="4825"/>
                  </a:cubicBezTo>
                  <a:lnTo>
                    <a:pt x="24" y="4825"/>
                  </a:lnTo>
                  <a:cubicBezTo>
                    <a:pt x="29" y="4929"/>
                    <a:pt x="38" y="5071"/>
                    <a:pt x="48" y="5176"/>
                  </a:cubicBezTo>
                  <a:cubicBezTo>
                    <a:pt x="67" y="5399"/>
                    <a:pt x="95" y="5622"/>
                    <a:pt x="138" y="5840"/>
                  </a:cubicBezTo>
                  <a:lnTo>
                    <a:pt x="1290" y="5840"/>
                  </a:lnTo>
                  <a:lnTo>
                    <a:pt x="1286" y="5845"/>
                  </a:lnTo>
                  <a:lnTo>
                    <a:pt x="3250" y="5845"/>
                  </a:lnTo>
                  <a:cubicBezTo>
                    <a:pt x="3302" y="5612"/>
                    <a:pt x="3340" y="5380"/>
                    <a:pt x="3363" y="5143"/>
                  </a:cubicBezTo>
                  <a:cubicBezTo>
                    <a:pt x="3188" y="5128"/>
                    <a:pt x="3017" y="5076"/>
                    <a:pt x="2846" y="5062"/>
                  </a:cubicBezTo>
                  <a:cubicBezTo>
                    <a:pt x="2813" y="5062"/>
                    <a:pt x="2789" y="5015"/>
                    <a:pt x="2789" y="4981"/>
                  </a:cubicBezTo>
                  <a:cubicBezTo>
                    <a:pt x="2780" y="4948"/>
                    <a:pt x="2804" y="4915"/>
                    <a:pt x="2837" y="4910"/>
                  </a:cubicBezTo>
                  <a:cubicBezTo>
                    <a:pt x="3017" y="4896"/>
                    <a:pt x="3202" y="4867"/>
                    <a:pt x="3387" y="4849"/>
                  </a:cubicBezTo>
                  <a:cubicBezTo>
                    <a:pt x="3397" y="4744"/>
                    <a:pt x="3406" y="4640"/>
                    <a:pt x="3416" y="4545"/>
                  </a:cubicBezTo>
                  <a:cubicBezTo>
                    <a:pt x="3420" y="4479"/>
                    <a:pt x="3425" y="4417"/>
                    <a:pt x="3435" y="4350"/>
                  </a:cubicBezTo>
                  <a:cubicBezTo>
                    <a:pt x="3378" y="4346"/>
                    <a:pt x="3321" y="4341"/>
                    <a:pt x="3269" y="4336"/>
                  </a:cubicBezTo>
                  <a:lnTo>
                    <a:pt x="2846" y="4293"/>
                  </a:lnTo>
                  <a:cubicBezTo>
                    <a:pt x="2832" y="4293"/>
                    <a:pt x="2818" y="4284"/>
                    <a:pt x="2804" y="4275"/>
                  </a:cubicBezTo>
                  <a:cubicBezTo>
                    <a:pt x="2799" y="4260"/>
                    <a:pt x="2789" y="4246"/>
                    <a:pt x="2789" y="4232"/>
                  </a:cubicBezTo>
                  <a:cubicBezTo>
                    <a:pt x="2785" y="4199"/>
                    <a:pt x="2808" y="4170"/>
                    <a:pt x="2842" y="4170"/>
                  </a:cubicBezTo>
                  <a:lnTo>
                    <a:pt x="3316" y="4127"/>
                  </a:lnTo>
                  <a:cubicBezTo>
                    <a:pt x="3359" y="4123"/>
                    <a:pt x="3406" y="4118"/>
                    <a:pt x="3454" y="4113"/>
                  </a:cubicBezTo>
                  <a:cubicBezTo>
                    <a:pt x="3477" y="3743"/>
                    <a:pt x="3487" y="3373"/>
                    <a:pt x="3477" y="3003"/>
                  </a:cubicBezTo>
                  <a:cubicBezTo>
                    <a:pt x="3416" y="3003"/>
                    <a:pt x="3359" y="2994"/>
                    <a:pt x="3297" y="2994"/>
                  </a:cubicBezTo>
                  <a:cubicBezTo>
                    <a:pt x="3155" y="2994"/>
                    <a:pt x="3008" y="3003"/>
                    <a:pt x="2865" y="3022"/>
                  </a:cubicBezTo>
                  <a:cubicBezTo>
                    <a:pt x="2859" y="3023"/>
                    <a:pt x="2853" y="3024"/>
                    <a:pt x="2848" y="3024"/>
                  </a:cubicBezTo>
                  <a:cubicBezTo>
                    <a:pt x="2759" y="3024"/>
                    <a:pt x="2743" y="2888"/>
                    <a:pt x="2837" y="2861"/>
                  </a:cubicBezTo>
                  <a:cubicBezTo>
                    <a:pt x="2984" y="2818"/>
                    <a:pt x="3136" y="2790"/>
                    <a:pt x="3283" y="2775"/>
                  </a:cubicBezTo>
                  <a:cubicBezTo>
                    <a:pt x="3349" y="2771"/>
                    <a:pt x="3411" y="2761"/>
                    <a:pt x="3468" y="2761"/>
                  </a:cubicBezTo>
                  <a:cubicBezTo>
                    <a:pt x="3458" y="2567"/>
                    <a:pt x="3444" y="2368"/>
                    <a:pt x="3420" y="2173"/>
                  </a:cubicBezTo>
                  <a:cubicBezTo>
                    <a:pt x="3401" y="1974"/>
                    <a:pt x="3363" y="1775"/>
                    <a:pt x="3316" y="1575"/>
                  </a:cubicBezTo>
                  <a:cubicBezTo>
                    <a:pt x="3231" y="1637"/>
                    <a:pt x="3131" y="1675"/>
                    <a:pt x="3027" y="1694"/>
                  </a:cubicBezTo>
                  <a:cubicBezTo>
                    <a:pt x="2894" y="1727"/>
                    <a:pt x="2756" y="1756"/>
                    <a:pt x="2619" y="1775"/>
                  </a:cubicBezTo>
                  <a:cubicBezTo>
                    <a:pt x="2616" y="1775"/>
                    <a:pt x="2613" y="1775"/>
                    <a:pt x="2610" y="1775"/>
                  </a:cubicBezTo>
                  <a:cubicBezTo>
                    <a:pt x="2549" y="1775"/>
                    <a:pt x="2517" y="1683"/>
                    <a:pt x="2581" y="1661"/>
                  </a:cubicBezTo>
                  <a:cubicBezTo>
                    <a:pt x="2714" y="1618"/>
                    <a:pt x="2842" y="1571"/>
                    <a:pt x="2970" y="1514"/>
                  </a:cubicBezTo>
                  <a:cubicBezTo>
                    <a:pt x="3060" y="1471"/>
                    <a:pt x="3155" y="1390"/>
                    <a:pt x="3259" y="1376"/>
                  </a:cubicBezTo>
                  <a:cubicBezTo>
                    <a:pt x="3117" y="921"/>
                    <a:pt x="2884" y="480"/>
                    <a:pt x="2552" y="223"/>
                  </a:cubicBezTo>
                  <a:cubicBezTo>
                    <a:pt x="2472" y="332"/>
                    <a:pt x="2377" y="432"/>
                    <a:pt x="2272" y="522"/>
                  </a:cubicBezTo>
                  <a:cubicBezTo>
                    <a:pt x="2263" y="530"/>
                    <a:pt x="2252" y="533"/>
                    <a:pt x="2242" y="533"/>
                  </a:cubicBezTo>
                  <a:cubicBezTo>
                    <a:pt x="2205" y="533"/>
                    <a:pt x="2172" y="495"/>
                    <a:pt x="2201" y="465"/>
                  </a:cubicBezTo>
                  <a:cubicBezTo>
                    <a:pt x="2282" y="361"/>
                    <a:pt x="2358" y="252"/>
                    <a:pt x="2429" y="138"/>
                  </a:cubicBezTo>
                  <a:cubicBezTo>
                    <a:pt x="2270" y="47"/>
                    <a:pt x="2090" y="0"/>
                    <a:pt x="1905" y="0"/>
                  </a:cubicBezTo>
                  <a:close/>
                </a:path>
              </a:pathLst>
            </a:custGeom>
            <a:solidFill>
              <a:srgbClr val="92A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3137375" y="3778175"/>
              <a:ext cx="10950" cy="13675"/>
            </a:xfrm>
            <a:custGeom>
              <a:avLst/>
              <a:gdLst/>
              <a:ahLst/>
              <a:cxnLst/>
              <a:rect l="l" t="t" r="r" b="b"/>
              <a:pathLst>
                <a:path w="438" h="547" extrusionOk="0">
                  <a:moveTo>
                    <a:pt x="357" y="1"/>
                  </a:moveTo>
                  <a:cubicBezTo>
                    <a:pt x="219" y="129"/>
                    <a:pt x="96" y="276"/>
                    <a:pt x="1" y="442"/>
                  </a:cubicBezTo>
                  <a:cubicBezTo>
                    <a:pt x="15" y="475"/>
                    <a:pt x="29" y="508"/>
                    <a:pt x="39" y="546"/>
                  </a:cubicBezTo>
                  <a:cubicBezTo>
                    <a:pt x="43" y="527"/>
                    <a:pt x="53" y="508"/>
                    <a:pt x="62" y="489"/>
                  </a:cubicBezTo>
                  <a:cubicBezTo>
                    <a:pt x="77" y="466"/>
                    <a:pt x="86" y="447"/>
                    <a:pt x="100" y="423"/>
                  </a:cubicBezTo>
                  <a:cubicBezTo>
                    <a:pt x="148" y="337"/>
                    <a:pt x="214" y="262"/>
                    <a:pt x="295" y="205"/>
                  </a:cubicBezTo>
                  <a:cubicBezTo>
                    <a:pt x="338" y="171"/>
                    <a:pt x="385" y="148"/>
                    <a:pt x="437" y="129"/>
                  </a:cubicBezTo>
                  <a:cubicBezTo>
                    <a:pt x="413" y="86"/>
                    <a:pt x="385" y="43"/>
                    <a:pt x="357" y="1"/>
                  </a:cubicBezTo>
                  <a:close/>
                </a:path>
              </a:pathLst>
            </a:custGeom>
            <a:solidFill>
              <a:srgbClr val="E7D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3108800" y="3943975"/>
              <a:ext cx="106050" cy="85050"/>
            </a:xfrm>
            <a:custGeom>
              <a:avLst/>
              <a:gdLst/>
              <a:ahLst/>
              <a:cxnLst/>
              <a:rect l="l" t="t" r="r" b="b"/>
              <a:pathLst>
                <a:path w="4242" h="3402" extrusionOk="0">
                  <a:moveTo>
                    <a:pt x="1" y="0"/>
                  </a:moveTo>
                  <a:lnTo>
                    <a:pt x="698" y="3402"/>
                  </a:lnTo>
                  <a:lnTo>
                    <a:pt x="3544" y="3402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3097425" y="3915625"/>
              <a:ext cx="124775" cy="28375"/>
            </a:xfrm>
            <a:custGeom>
              <a:avLst/>
              <a:gdLst/>
              <a:ahLst/>
              <a:cxnLst/>
              <a:rect l="l" t="t" r="r" b="b"/>
              <a:pathLst>
                <a:path w="4991" h="1135" extrusionOk="0">
                  <a:moveTo>
                    <a:pt x="0" y="1"/>
                  </a:moveTo>
                  <a:lnTo>
                    <a:pt x="0" y="1134"/>
                  </a:lnTo>
                  <a:lnTo>
                    <a:pt x="4991" y="1134"/>
                  </a:lnTo>
                  <a:lnTo>
                    <a:pt x="4991" y="1"/>
                  </a:ln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3111500" y="3884400"/>
              <a:ext cx="23775" cy="7175"/>
            </a:xfrm>
            <a:custGeom>
              <a:avLst/>
              <a:gdLst/>
              <a:ahLst/>
              <a:cxnLst/>
              <a:rect l="l" t="t" r="r" b="b"/>
              <a:pathLst>
                <a:path w="951" h="287" extrusionOk="0">
                  <a:moveTo>
                    <a:pt x="79" y="1"/>
                  </a:moveTo>
                  <a:cubicBezTo>
                    <a:pt x="14" y="1"/>
                    <a:pt x="1" y="108"/>
                    <a:pt x="63" y="130"/>
                  </a:cubicBezTo>
                  <a:cubicBezTo>
                    <a:pt x="168" y="163"/>
                    <a:pt x="272" y="201"/>
                    <a:pt x="381" y="230"/>
                  </a:cubicBezTo>
                  <a:cubicBezTo>
                    <a:pt x="496" y="267"/>
                    <a:pt x="617" y="287"/>
                    <a:pt x="739" y="287"/>
                  </a:cubicBezTo>
                  <a:cubicBezTo>
                    <a:pt x="773" y="287"/>
                    <a:pt x="807" y="285"/>
                    <a:pt x="841" y="282"/>
                  </a:cubicBezTo>
                  <a:cubicBezTo>
                    <a:pt x="950" y="268"/>
                    <a:pt x="927" y="116"/>
                    <a:pt x="832" y="97"/>
                  </a:cubicBezTo>
                  <a:cubicBezTo>
                    <a:pt x="680" y="73"/>
                    <a:pt x="523" y="59"/>
                    <a:pt x="372" y="40"/>
                  </a:cubicBezTo>
                  <a:cubicBezTo>
                    <a:pt x="277" y="26"/>
                    <a:pt x="187" y="16"/>
                    <a:pt x="92" y="2"/>
                  </a:cubicBezTo>
                  <a:cubicBezTo>
                    <a:pt x="87" y="1"/>
                    <a:pt x="83" y="1"/>
                    <a:pt x="79" y="1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3112250" y="3857875"/>
              <a:ext cx="19900" cy="7900"/>
            </a:xfrm>
            <a:custGeom>
              <a:avLst/>
              <a:gdLst/>
              <a:ahLst/>
              <a:cxnLst/>
              <a:rect l="l" t="t" r="r" b="b"/>
              <a:pathLst>
                <a:path w="796" h="316" extrusionOk="0">
                  <a:moveTo>
                    <a:pt x="123" y="0"/>
                  </a:moveTo>
                  <a:cubicBezTo>
                    <a:pt x="14" y="5"/>
                    <a:pt x="0" y="167"/>
                    <a:pt x="114" y="171"/>
                  </a:cubicBezTo>
                  <a:cubicBezTo>
                    <a:pt x="190" y="181"/>
                    <a:pt x="270" y="195"/>
                    <a:pt x="346" y="219"/>
                  </a:cubicBezTo>
                  <a:cubicBezTo>
                    <a:pt x="451" y="257"/>
                    <a:pt x="555" y="285"/>
                    <a:pt x="664" y="314"/>
                  </a:cubicBezTo>
                  <a:cubicBezTo>
                    <a:pt x="672" y="315"/>
                    <a:pt x="679" y="316"/>
                    <a:pt x="686" y="316"/>
                  </a:cubicBezTo>
                  <a:cubicBezTo>
                    <a:pt x="789" y="316"/>
                    <a:pt x="796" y="154"/>
                    <a:pt x="702" y="110"/>
                  </a:cubicBezTo>
                  <a:cubicBezTo>
                    <a:pt x="593" y="62"/>
                    <a:pt x="474" y="29"/>
                    <a:pt x="356" y="15"/>
                  </a:cubicBezTo>
                  <a:cubicBezTo>
                    <a:pt x="280" y="5"/>
                    <a:pt x="204" y="0"/>
                    <a:pt x="123" y="0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3115700" y="3822400"/>
              <a:ext cx="20575" cy="10375"/>
            </a:xfrm>
            <a:custGeom>
              <a:avLst/>
              <a:gdLst/>
              <a:ahLst/>
              <a:cxnLst/>
              <a:rect l="l" t="t" r="r" b="b"/>
              <a:pathLst>
                <a:path w="823" h="415" extrusionOk="0">
                  <a:moveTo>
                    <a:pt x="38" y="1"/>
                  </a:moveTo>
                  <a:cubicBezTo>
                    <a:pt x="8" y="1"/>
                    <a:pt x="1" y="54"/>
                    <a:pt x="33" y="63"/>
                  </a:cubicBezTo>
                  <a:cubicBezTo>
                    <a:pt x="147" y="105"/>
                    <a:pt x="256" y="158"/>
                    <a:pt x="365" y="215"/>
                  </a:cubicBezTo>
                  <a:cubicBezTo>
                    <a:pt x="379" y="224"/>
                    <a:pt x="393" y="229"/>
                    <a:pt x="408" y="238"/>
                  </a:cubicBezTo>
                  <a:cubicBezTo>
                    <a:pt x="502" y="295"/>
                    <a:pt x="593" y="366"/>
                    <a:pt x="692" y="409"/>
                  </a:cubicBezTo>
                  <a:cubicBezTo>
                    <a:pt x="701" y="413"/>
                    <a:pt x="709" y="414"/>
                    <a:pt x="717" y="414"/>
                  </a:cubicBezTo>
                  <a:cubicBezTo>
                    <a:pt x="775" y="414"/>
                    <a:pt x="823" y="336"/>
                    <a:pt x="773" y="290"/>
                  </a:cubicBezTo>
                  <a:cubicBezTo>
                    <a:pt x="659" y="196"/>
                    <a:pt x="531" y="124"/>
                    <a:pt x="389" y="86"/>
                  </a:cubicBezTo>
                  <a:cubicBezTo>
                    <a:pt x="275" y="49"/>
                    <a:pt x="161" y="20"/>
                    <a:pt x="42" y="1"/>
                  </a:cubicBezTo>
                  <a:cubicBezTo>
                    <a:pt x="41" y="1"/>
                    <a:pt x="40" y="1"/>
                    <a:pt x="38" y="1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3129325" y="3792300"/>
              <a:ext cx="1200" cy="1800"/>
            </a:xfrm>
            <a:custGeom>
              <a:avLst/>
              <a:gdLst/>
              <a:ahLst/>
              <a:cxnLst/>
              <a:rect l="l" t="t" r="r" b="b"/>
              <a:pathLst>
                <a:path w="48" h="72" extrusionOk="0">
                  <a:moveTo>
                    <a:pt x="0" y="0"/>
                  </a:moveTo>
                  <a:cubicBezTo>
                    <a:pt x="0" y="14"/>
                    <a:pt x="5" y="29"/>
                    <a:pt x="10" y="43"/>
                  </a:cubicBezTo>
                  <a:lnTo>
                    <a:pt x="48" y="71"/>
                  </a:lnTo>
                  <a:cubicBezTo>
                    <a:pt x="33" y="48"/>
                    <a:pt x="14" y="24"/>
                    <a:pt x="0" y="0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3137775" y="3766675"/>
              <a:ext cx="16700" cy="14725"/>
            </a:xfrm>
            <a:custGeom>
              <a:avLst/>
              <a:gdLst/>
              <a:ahLst/>
              <a:cxnLst/>
              <a:rect l="l" t="t" r="r" b="b"/>
              <a:pathLst>
                <a:path w="668" h="589" extrusionOk="0">
                  <a:moveTo>
                    <a:pt x="83" y="1"/>
                  </a:moveTo>
                  <a:cubicBezTo>
                    <a:pt x="40" y="1"/>
                    <a:pt x="1" y="47"/>
                    <a:pt x="37" y="91"/>
                  </a:cubicBezTo>
                  <a:cubicBezTo>
                    <a:pt x="132" y="200"/>
                    <a:pt x="231" y="304"/>
                    <a:pt x="317" y="423"/>
                  </a:cubicBezTo>
                  <a:cubicBezTo>
                    <a:pt x="326" y="432"/>
                    <a:pt x="336" y="446"/>
                    <a:pt x="341" y="461"/>
                  </a:cubicBezTo>
                  <a:cubicBezTo>
                    <a:pt x="369" y="503"/>
                    <a:pt x="397" y="546"/>
                    <a:pt x="421" y="589"/>
                  </a:cubicBezTo>
                  <a:cubicBezTo>
                    <a:pt x="473" y="570"/>
                    <a:pt x="530" y="560"/>
                    <a:pt x="587" y="556"/>
                  </a:cubicBezTo>
                  <a:cubicBezTo>
                    <a:pt x="616" y="556"/>
                    <a:pt x="644" y="560"/>
                    <a:pt x="668" y="565"/>
                  </a:cubicBezTo>
                  <a:cubicBezTo>
                    <a:pt x="611" y="489"/>
                    <a:pt x="549" y="418"/>
                    <a:pt x="483" y="352"/>
                  </a:cubicBezTo>
                  <a:lnTo>
                    <a:pt x="473" y="347"/>
                  </a:lnTo>
                  <a:cubicBezTo>
                    <a:pt x="360" y="233"/>
                    <a:pt x="241" y="124"/>
                    <a:pt x="122" y="15"/>
                  </a:cubicBezTo>
                  <a:cubicBezTo>
                    <a:pt x="110" y="5"/>
                    <a:pt x="96" y="1"/>
                    <a:pt x="83" y="1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3190275" y="3890925"/>
              <a:ext cx="27075" cy="7650"/>
            </a:xfrm>
            <a:custGeom>
              <a:avLst/>
              <a:gdLst/>
              <a:ahLst/>
              <a:cxnLst/>
              <a:rect l="l" t="t" r="r" b="b"/>
              <a:pathLst>
                <a:path w="1083" h="306" extrusionOk="0">
                  <a:moveTo>
                    <a:pt x="681" y="0"/>
                  </a:moveTo>
                  <a:cubicBezTo>
                    <a:pt x="653" y="0"/>
                    <a:pt x="625" y="1"/>
                    <a:pt x="598" y="2"/>
                  </a:cubicBezTo>
                  <a:cubicBezTo>
                    <a:pt x="413" y="16"/>
                    <a:pt x="228" y="40"/>
                    <a:pt x="53" y="54"/>
                  </a:cubicBezTo>
                  <a:cubicBezTo>
                    <a:pt x="15" y="54"/>
                    <a:pt x="0" y="102"/>
                    <a:pt x="0" y="130"/>
                  </a:cubicBezTo>
                  <a:cubicBezTo>
                    <a:pt x="0" y="159"/>
                    <a:pt x="24" y="215"/>
                    <a:pt x="62" y="215"/>
                  </a:cubicBezTo>
                  <a:cubicBezTo>
                    <a:pt x="228" y="230"/>
                    <a:pt x="399" y="306"/>
                    <a:pt x="574" y="306"/>
                  </a:cubicBezTo>
                  <a:cubicBezTo>
                    <a:pt x="698" y="306"/>
                    <a:pt x="821" y="282"/>
                    <a:pt x="944" y="268"/>
                  </a:cubicBezTo>
                  <a:cubicBezTo>
                    <a:pt x="1082" y="253"/>
                    <a:pt x="1063" y="26"/>
                    <a:pt x="930" y="16"/>
                  </a:cubicBezTo>
                  <a:cubicBezTo>
                    <a:pt x="848" y="6"/>
                    <a:pt x="764" y="0"/>
                    <a:pt x="681" y="0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3190275" y="3872225"/>
              <a:ext cx="25400" cy="6325"/>
            </a:xfrm>
            <a:custGeom>
              <a:avLst/>
              <a:gdLst/>
              <a:ahLst/>
              <a:cxnLst/>
              <a:rect l="l" t="t" r="r" b="b"/>
              <a:pathLst>
                <a:path w="1016" h="253" extrusionOk="0">
                  <a:moveTo>
                    <a:pt x="742" y="0"/>
                  </a:moveTo>
                  <a:cubicBezTo>
                    <a:pt x="716" y="0"/>
                    <a:pt x="690" y="2"/>
                    <a:pt x="665" y="5"/>
                  </a:cubicBezTo>
                  <a:cubicBezTo>
                    <a:pt x="617" y="10"/>
                    <a:pt x="570" y="15"/>
                    <a:pt x="522" y="19"/>
                  </a:cubicBezTo>
                  <a:lnTo>
                    <a:pt x="53" y="62"/>
                  </a:lnTo>
                  <a:cubicBezTo>
                    <a:pt x="19" y="67"/>
                    <a:pt x="0" y="95"/>
                    <a:pt x="5" y="129"/>
                  </a:cubicBezTo>
                  <a:cubicBezTo>
                    <a:pt x="5" y="143"/>
                    <a:pt x="10" y="157"/>
                    <a:pt x="19" y="167"/>
                  </a:cubicBezTo>
                  <a:cubicBezTo>
                    <a:pt x="29" y="181"/>
                    <a:pt x="43" y="185"/>
                    <a:pt x="62" y="190"/>
                  </a:cubicBezTo>
                  <a:lnTo>
                    <a:pt x="484" y="228"/>
                  </a:lnTo>
                  <a:cubicBezTo>
                    <a:pt x="537" y="233"/>
                    <a:pt x="593" y="242"/>
                    <a:pt x="646" y="247"/>
                  </a:cubicBezTo>
                  <a:cubicBezTo>
                    <a:pt x="674" y="251"/>
                    <a:pt x="703" y="252"/>
                    <a:pt x="731" y="252"/>
                  </a:cubicBezTo>
                  <a:cubicBezTo>
                    <a:pt x="783" y="252"/>
                    <a:pt x="834" y="247"/>
                    <a:pt x="883" y="238"/>
                  </a:cubicBezTo>
                  <a:cubicBezTo>
                    <a:pt x="982" y="209"/>
                    <a:pt x="1016" y="53"/>
                    <a:pt x="902" y="19"/>
                  </a:cubicBezTo>
                  <a:cubicBezTo>
                    <a:pt x="848" y="7"/>
                    <a:pt x="794" y="0"/>
                    <a:pt x="742" y="0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3189125" y="3838650"/>
              <a:ext cx="24300" cy="6600"/>
            </a:xfrm>
            <a:custGeom>
              <a:avLst/>
              <a:gdLst/>
              <a:ahLst/>
              <a:cxnLst/>
              <a:rect l="l" t="t" r="r" b="b"/>
              <a:pathLst>
                <a:path w="972" h="264" extrusionOk="0">
                  <a:moveTo>
                    <a:pt x="748" y="0"/>
                  </a:moveTo>
                  <a:cubicBezTo>
                    <a:pt x="740" y="0"/>
                    <a:pt x="733" y="0"/>
                    <a:pt x="725" y="1"/>
                  </a:cubicBezTo>
                  <a:cubicBezTo>
                    <a:pt x="663" y="1"/>
                    <a:pt x="606" y="10"/>
                    <a:pt x="540" y="15"/>
                  </a:cubicBezTo>
                  <a:cubicBezTo>
                    <a:pt x="393" y="29"/>
                    <a:pt x="241" y="58"/>
                    <a:pt x="94" y="101"/>
                  </a:cubicBezTo>
                  <a:cubicBezTo>
                    <a:pt x="0" y="127"/>
                    <a:pt x="16" y="264"/>
                    <a:pt x="109" y="264"/>
                  </a:cubicBezTo>
                  <a:cubicBezTo>
                    <a:pt x="115" y="264"/>
                    <a:pt x="121" y="263"/>
                    <a:pt x="127" y="262"/>
                  </a:cubicBezTo>
                  <a:cubicBezTo>
                    <a:pt x="246" y="242"/>
                    <a:pt x="364" y="232"/>
                    <a:pt x="483" y="232"/>
                  </a:cubicBezTo>
                  <a:cubicBezTo>
                    <a:pt x="507" y="232"/>
                    <a:pt x="530" y="233"/>
                    <a:pt x="554" y="233"/>
                  </a:cubicBezTo>
                  <a:cubicBezTo>
                    <a:pt x="603" y="233"/>
                    <a:pt x="650" y="240"/>
                    <a:pt x="698" y="240"/>
                  </a:cubicBezTo>
                  <a:cubicBezTo>
                    <a:pt x="710" y="240"/>
                    <a:pt x="722" y="239"/>
                    <a:pt x="734" y="238"/>
                  </a:cubicBezTo>
                  <a:cubicBezTo>
                    <a:pt x="741" y="239"/>
                    <a:pt x="748" y="239"/>
                    <a:pt x="755" y="239"/>
                  </a:cubicBezTo>
                  <a:cubicBezTo>
                    <a:pt x="801" y="239"/>
                    <a:pt x="850" y="226"/>
                    <a:pt x="891" y="205"/>
                  </a:cubicBezTo>
                  <a:cubicBezTo>
                    <a:pt x="948" y="177"/>
                    <a:pt x="972" y="72"/>
                    <a:pt x="900" y="39"/>
                  </a:cubicBezTo>
                  <a:cubicBezTo>
                    <a:pt x="855" y="14"/>
                    <a:pt x="802" y="0"/>
                    <a:pt x="748" y="0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3183475" y="3804000"/>
              <a:ext cx="22175" cy="10025"/>
            </a:xfrm>
            <a:custGeom>
              <a:avLst/>
              <a:gdLst/>
              <a:ahLst/>
              <a:cxnLst/>
              <a:rect l="l" t="t" r="r" b="b"/>
              <a:pathLst>
                <a:path w="887" h="401" extrusionOk="0">
                  <a:moveTo>
                    <a:pt x="768" y="0"/>
                  </a:moveTo>
                  <a:cubicBezTo>
                    <a:pt x="763" y="0"/>
                    <a:pt x="757" y="1"/>
                    <a:pt x="752" y="2"/>
                  </a:cubicBezTo>
                  <a:lnTo>
                    <a:pt x="742" y="2"/>
                  </a:lnTo>
                  <a:cubicBezTo>
                    <a:pt x="642" y="16"/>
                    <a:pt x="548" y="97"/>
                    <a:pt x="453" y="139"/>
                  </a:cubicBezTo>
                  <a:cubicBezTo>
                    <a:pt x="325" y="192"/>
                    <a:pt x="197" y="244"/>
                    <a:pt x="64" y="286"/>
                  </a:cubicBezTo>
                  <a:cubicBezTo>
                    <a:pt x="0" y="305"/>
                    <a:pt x="37" y="401"/>
                    <a:pt x="94" y="401"/>
                  </a:cubicBezTo>
                  <a:cubicBezTo>
                    <a:pt x="96" y="401"/>
                    <a:pt x="99" y="401"/>
                    <a:pt x="102" y="400"/>
                  </a:cubicBezTo>
                  <a:cubicBezTo>
                    <a:pt x="239" y="377"/>
                    <a:pt x="377" y="353"/>
                    <a:pt x="514" y="320"/>
                  </a:cubicBezTo>
                  <a:cubicBezTo>
                    <a:pt x="614" y="301"/>
                    <a:pt x="714" y="258"/>
                    <a:pt x="799" y="201"/>
                  </a:cubicBezTo>
                  <a:cubicBezTo>
                    <a:pt x="818" y="182"/>
                    <a:pt x="832" y="168"/>
                    <a:pt x="846" y="149"/>
                  </a:cubicBezTo>
                  <a:cubicBezTo>
                    <a:pt x="886" y="83"/>
                    <a:pt x="840" y="0"/>
                    <a:pt x="768" y="0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3174925" y="3764225"/>
              <a:ext cx="15375" cy="18750"/>
            </a:xfrm>
            <a:custGeom>
              <a:avLst/>
              <a:gdLst/>
              <a:ahLst/>
              <a:cxnLst/>
              <a:rect l="l" t="t" r="r" b="b"/>
              <a:pathLst>
                <a:path w="615" h="750" extrusionOk="0">
                  <a:moveTo>
                    <a:pt x="484" y="0"/>
                  </a:moveTo>
                  <a:cubicBezTo>
                    <a:pt x="452" y="0"/>
                    <a:pt x="420" y="17"/>
                    <a:pt x="401" y="56"/>
                  </a:cubicBezTo>
                  <a:cubicBezTo>
                    <a:pt x="358" y="160"/>
                    <a:pt x="311" y="260"/>
                    <a:pt x="254" y="355"/>
                  </a:cubicBezTo>
                  <a:cubicBezTo>
                    <a:pt x="183" y="469"/>
                    <a:pt x="107" y="578"/>
                    <a:pt x="26" y="677"/>
                  </a:cubicBezTo>
                  <a:cubicBezTo>
                    <a:pt x="0" y="711"/>
                    <a:pt x="32" y="749"/>
                    <a:pt x="67" y="749"/>
                  </a:cubicBezTo>
                  <a:cubicBezTo>
                    <a:pt x="78" y="749"/>
                    <a:pt x="88" y="746"/>
                    <a:pt x="97" y="739"/>
                  </a:cubicBezTo>
                  <a:cubicBezTo>
                    <a:pt x="202" y="649"/>
                    <a:pt x="297" y="549"/>
                    <a:pt x="382" y="435"/>
                  </a:cubicBezTo>
                  <a:cubicBezTo>
                    <a:pt x="448" y="345"/>
                    <a:pt x="515" y="246"/>
                    <a:pt x="577" y="146"/>
                  </a:cubicBezTo>
                  <a:cubicBezTo>
                    <a:pt x="615" y="67"/>
                    <a:pt x="549" y="0"/>
                    <a:pt x="484" y="0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3162550" y="3756625"/>
              <a:ext cx="6400" cy="22100"/>
            </a:xfrm>
            <a:custGeom>
              <a:avLst/>
              <a:gdLst/>
              <a:ahLst/>
              <a:cxnLst/>
              <a:rect l="l" t="t" r="r" b="b"/>
              <a:pathLst>
                <a:path w="256" h="884" extrusionOk="0">
                  <a:moveTo>
                    <a:pt x="120" y="0"/>
                  </a:moveTo>
                  <a:cubicBezTo>
                    <a:pt x="89" y="0"/>
                    <a:pt x="59" y="17"/>
                    <a:pt x="47" y="56"/>
                  </a:cubicBezTo>
                  <a:cubicBezTo>
                    <a:pt x="14" y="175"/>
                    <a:pt x="37" y="298"/>
                    <a:pt x="37" y="422"/>
                  </a:cubicBezTo>
                  <a:cubicBezTo>
                    <a:pt x="37" y="459"/>
                    <a:pt x="37" y="497"/>
                    <a:pt x="33" y="540"/>
                  </a:cubicBezTo>
                  <a:cubicBezTo>
                    <a:pt x="28" y="635"/>
                    <a:pt x="23" y="725"/>
                    <a:pt x="9" y="820"/>
                  </a:cubicBezTo>
                  <a:cubicBezTo>
                    <a:pt x="1" y="859"/>
                    <a:pt x="36" y="883"/>
                    <a:pt x="71" y="883"/>
                  </a:cubicBezTo>
                  <a:cubicBezTo>
                    <a:pt x="96" y="883"/>
                    <a:pt x="120" y="871"/>
                    <a:pt x="128" y="844"/>
                  </a:cubicBezTo>
                  <a:cubicBezTo>
                    <a:pt x="161" y="735"/>
                    <a:pt x="184" y="630"/>
                    <a:pt x="203" y="516"/>
                  </a:cubicBezTo>
                  <a:cubicBezTo>
                    <a:pt x="203" y="507"/>
                    <a:pt x="203" y="497"/>
                    <a:pt x="208" y="488"/>
                  </a:cubicBezTo>
                  <a:cubicBezTo>
                    <a:pt x="227" y="360"/>
                    <a:pt x="256" y="199"/>
                    <a:pt x="218" y="70"/>
                  </a:cubicBezTo>
                  <a:cubicBezTo>
                    <a:pt x="204" y="28"/>
                    <a:pt x="161" y="0"/>
                    <a:pt x="120" y="0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3145450" y="3849450"/>
              <a:ext cx="19925" cy="13300"/>
            </a:xfrm>
            <a:custGeom>
              <a:avLst/>
              <a:gdLst/>
              <a:ahLst/>
              <a:cxnLst/>
              <a:rect l="l" t="t" r="r" b="b"/>
              <a:pathLst>
                <a:path w="797" h="532" extrusionOk="0">
                  <a:moveTo>
                    <a:pt x="78" y="1"/>
                  </a:moveTo>
                  <a:cubicBezTo>
                    <a:pt x="31" y="1"/>
                    <a:pt x="1" y="65"/>
                    <a:pt x="48" y="100"/>
                  </a:cubicBezTo>
                  <a:lnTo>
                    <a:pt x="280" y="276"/>
                  </a:lnTo>
                  <a:cubicBezTo>
                    <a:pt x="375" y="342"/>
                    <a:pt x="465" y="413"/>
                    <a:pt x="551" y="494"/>
                  </a:cubicBezTo>
                  <a:cubicBezTo>
                    <a:pt x="575" y="521"/>
                    <a:pt x="602" y="531"/>
                    <a:pt x="626" y="531"/>
                  </a:cubicBezTo>
                  <a:cubicBezTo>
                    <a:pt x="722" y="531"/>
                    <a:pt x="796" y="372"/>
                    <a:pt x="664" y="323"/>
                  </a:cubicBezTo>
                  <a:cubicBezTo>
                    <a:pt x="574" y="281"/>
                    <a:pt x="484" y="233"/>
                    <a:pt x="399" y="176"/>
                  </a:cubicBezTo>
                  <a:lnTo>
                    <a:pt x="109" y="10"/>
                  </a:lnTo>
                  <a:cubicBezTo>
                    <a:pt x="99" y="4"/>
                    <a:pt x="88" y="1"/>
                    <a:pt x="78" y="1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3147600" y="3885225"/>
              <a:ext cx="18300" cy="14325"/>
            </a:xfrm>
            <a:custGeom>
              <a:avLst/>
              <a:gdLst/>
              <a:ahLst/>
              <a:cxnLst/>
              <a:rect l="l" t="t" r="r" b="b"/>
              <a:pathLst>
                <a:path w="732" h="573" extrusionOk="0">
                  <a:moveTo>
                    <a:pt x="605" y="1"/>
                  </a:moveTo>
                  <a:cubicBezTo>
                    <a:pt x="599" y="1"/>
                    <a:pt x="594" y="1"/>
                    <a:pt x="588" y="2"/>
                  </a:cubicBezTo>
                  <a:cubicBezTo>
                    <a:pt x="474" y="17"/>
                    <a:pt x="356" y="145"/>
                    <a:pt x="265" y="216"/>
                  </a:cubicBezTo>
                  <a:cubicBezTo>
                    <a:pt x="166" y="292"/>
                    <a:pt x="80" y="391"/>
                    <a:pt x="19" y="500"/>
                  </a:cubicBezTo>
                  <a:cubicBezTo>
                    <a:pt x="0" y="534"/>
                    <a:pt x="28" y="573"/>
                    <a:pt x="57" y="573"/>
                  </a:cubicBezTo>
                  <a:cubicBezTo>
                    <a:pt x="65" y="573"/>
                    <a:pt x="73" y="569"/>
                    <a:pt x="80" y="562"/>
                  </a:cubicBezTo>
                  <a:cubicBezTo>
                    <a:pt x="170" y="472"/>
                    <a:pt x="275" y="396"/>
                    <a:pt x="389" y="339"/>
                  </a:cubicBezTo>
                  <a:cubicBezTo>
                    <a:pt x="484" y="287"/>
                    <a:pt x="631" y="249"/>
                    <a:pt x="688" y="154"/>
                  </a:cubicBezTo>
                  <a:cubicBezTo>
                    <a:pt x="732" y="88"/>
                    <a:pt x="681" y="1"/>
                    <a:pt x="605" y="1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3174225" y="3885500"/>
              <a:ext cx="13225" cy="14275"/>
            </a:xfrm>
            <a:custGeom>
              <a:avLst/>
              <a:gdLst/>
              <a:ahLst/>
              <a:cxnLst/>
              <a:rect l="l" t="t" r="r" b="b"/>
              <a:pathLst>
                <a:path w="529" h="571" extrusionOk="0">
                  <a:moveTo>
                    <a:pt x="101" y="0"/>
                  </a:moveTo>
                  <a:cubicBezTo>
                    <a:pt x="49" y="0"/>
                    <a:pt x="1" y="66"/>
                    <a:pt x="21" y="124"/>
                  </a:cubicBezTo>
                  <a:cubicBezTo>
                    <a:pt x="50" y="219"/>
                    <a:pt x="97" y="314"/>
                    <a:pt x="154" y="399"/>
                  </a:cubicBezTo>
                  <a:cubicBezTo>
                    <a:pt x="204" y="465"/>
                    <a:pt x="294" y="570"/>
                    <a:pt x="387" y="570"/>
                  </a:cubicBezTo>
                  <a:cubicBezTo>
                    <a:pt x="409" y="570"/>
                    <a:pt x="431" y="565"/>
                    <a:pt x="453" y="551"/>
                  </a:cubicBezTo>
                  <a:cubicBezTo>
                    <a:pt x="510" y="518"/>
                    <a:pt x="529" y="447"/>
                    <a:pt x="500" y="390"/>
                  </a:cubicBezTo>
                  <a:cubicBezTo>
                    <a:pt x="476" y="338"/>
                    <a:pt x="410" y="309"/>
                    <a:pt x="372" y="271"/>
                  </a:cubicBezTo>
                  <a:cubicBezTo>
                    <a:pt x="291" y="200"/>
                    <a:pt x="220" y="119"/>
                    <a:pt x="159" y="34"/>
                  </a:cubicBezTo>
                  <a:cubicBezTo>
                    <a:pt x="141" y="10"/>
                    <a:pt x="121" y="0"/>
                    <a:pt x="101" y="0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3158250" y="3818975"/>
              <a:ext cx="4775" cy="4050"/>
            </a:xfrm>
            <a:custGeom>
              <a:avLst/>
              <a:gdLst/>
              <a:ahLst/>
              <a:cxnLst/>
              <a:rect l="l" t="t" r="r" b="b"/>
              <a:pathLst>
                <a:path w="191" h="162" extrusionOk="0">
                  <a:moveTo>
                    <a:pt x="48" y="1"/>
                  </a:moveTo>
                  <a:cubicBezTo>
                    <a:pt x="43" y="20"/>
                    <a:pt x="39" y="43"/>
                    <a:pt x="34" y="62"/>
                  </a:cubicBezTo>
                  <a:cubicBezTo>
                    <a:pt x="29" y="86"/>
                    <a:pt x="20" y="110"/>
                    <a:pt x="1" y="129"/>
                  </a:cubicBezTo>
                  <a:cubicBezTo>
                    <a:pt x="39" y="143"/>
                    <a:pt x="77" y="152"/>
                    <a:pt x="115" y="162"/>
                  </a:cubicBezTo>
                  <a:cubicBezTo>
                    <a:pt x="167" y="162"/>
                    <a:pt x="190" y="95"/>
                    <a:pt x="148" y="67"/>
                  </a:cubicBezTo>
                  <a:cubicBezTo>
                    <a:pt x="115" y="48"/>
                    <a:pt x="81" y="24"/>
                    <a:pt x="48" y="1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3167650" y="3828600"/>
              <a:ext cx="13700" cy="18650"/>
            </a:xfrm>
            <a:custGeom>
              <a:avLst/>
              <a:gdLst/>
              <a:ahLst/>
              <a:cxnLst/>
              <a:rect l="l" t="t" r="r" b="b"/>
              <a:pathLst>
                <a:path w="548" h="746" extrusionOk="0">
                  <a:moveTo>
                    <a:pt x="409" y="1"/>
                  </a:moveTo>
                  <a:cubicBezTo>
                    <a:pt x="382" y="1"/>
                    <a:pt x="357" y="13"/>
                    <a:pt x="341" y="42"/>
                  </a:cubicBezTo>
                  <a:cubicBezTo>
                    <a:pt x="222" y="256"/>
                    <a:pt x="94" y="460"/>
                    <a:pt x="14" y="692"/>
                  </a:cubicBezTo>
                  <a:cubicBezTo>
                    <a:pt x="1" y="721"/>
                    <a:pt x="25" y="745"/>
                    <a:pt x="49" y="745"/>
                  </a:cubicBezTo>
                  <a:cubicBezTo>
                    <a:pt x="60" y="745"/>
                    <a:pt x="72" y="740"/>
                    <a:pt x="80" y="726"/>
                  </a:cubicBezTo>
                  <a:cubicBezTo>
                    <a:pt x="213" y="531"/>
                    <a:pt x="346" y="327"/>
                    <a:pt x="493" y="142"/>
                  </a:cubicBezTo>
                  <a:cubicBezTo>
                    <a:pt x="547" y="78"/>
                    <a:pt x="475" y="1"/>
                    <a:pt x="409" y="1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3116625" y="3778350"/>
              <a:ext cx="48300" cy="46175"/>
            </a:xfrm>
            <a:custGeom>
              <a:avLst/>
              <a:gdLst/>
              <a:ahLst/>
              <a:cxnLst/>
              <a:rect l="l" t="t" r="r" b="b"/>
              <a:pathLst>
                <a:path w="1932" h="1847" extrusionOk="0">
                  <a:moveTo>
                    <a:pt x="508" y="553"/>
                  </a:moveTo>
                  <a:cubicBezTo>
                    <a:pt x="522" y="582"/>
                    <a:pt x="541" y="606"/>
                    <a:pt x="556" y="629"/>
                  </a:cubicBezTo>
                  <a:cubicBezTo>
                    <a:pt x="565" y="648"/>
                    <a:pt x="579" y="667"/>
                    <a:pt x="589" y="686"/>
                  </a:cubicBezTo>
                  <a:cubicBezTo>
                    <a:pt x="579" y="682"/>
                    <a:pt x="570" y="677"/>
                    <a:pt x="565" y="667"/>
                  </a:cubicBezTo>
                  <a:cubicBezTo>
                    <a:pt x="541" y="648"/>
                    <a:pt x="527" y="625"/>
                    <a:pt x="518" y="596"/>
                  </a:cubicBezTo>
                  <a:cubicBezTo>
                    <a:pt x="513" y="582"/>
                    <a:pt x="508" y="568"/>
                    <a:pt x="508" y="553"/>
                  </a:cubicBezTo>
                  <a:close/>
                  <a:moveTo>
                    <a:pt x="945" y="719"/>
                  </a:moveTo>
                  <a:cubicBezTo>
                    <a:pt x="1305" y="719"/>
                    <a:pt x="1262" y="1275"/>
                    <a:pt x="902" y="1275"/>
                  </a:cubicBezTo>
                  <a:cubicBezTo>
                    <a:pt x="546" y="1275"/>
                    <a:pt x="589" y="719"/>
                    <a:pt x="945" y="719"/>
                  </a:cubicBezTo>
                  <a:close/>
                  <a:moveTo>
                    <a:pt x="432" y="0"/>
                  </a:moveTo>
                  <a:cubicBezTo>
                    <a:pt x="367" y="0"/>
                    <a:pt x="302" y="30"/>
                    <a:pt x="262" y="89"/>
                  </a:cubicBezTo>
                  <a:cubicBezTo>
                    <a:pt x="95" y="316"/>
                    <a:pt x="1" y="572"/>
                    <a:pt x="124" y="838"/>
                  </a:cubicBezTo>
                  <a:cubicBezTo>
                    <a:pt x="157" y="914"/>
                    <a:pt x="209" y="976"/>
                    <a:pt x="266" y="1033"/>
                  </a:cubicBezTo>
                  <a:cubicBezTo>
                    <a:pt x="243" y="1042"/>
                    <a:pt x="224" y="1056"/>
                    <a:pt x="205" y="1071"/>
                  </a:cubicBezTo>
                  <a:cubicBezTo>
                    <a:pt x="20" y="1203"/>
                    <a:pt x="48" y="1464"/>
                    <a:pt x="105" y="1654"/>
                  </a:cubicBezTo>
                  <a:cubicBezTo>
                    <a:pt x="125" y="1752"/>
                    <a:pt x="212" y="1821"/>
                    <a:pt x="308" y="1821"/>
                  </a:cubicBezTo>
                  <a:cubicBezTo>
                    <a:pt x="324" y="1821"/>
                    <a:pt x="340" y="1819"/>
                    <a:pt x="356" y="1815"/>
                  </a:cubicBezTo>
                  <a:cubicBezTo>
                    <a:pt x="371" y="1815"/>
                    <a:pt x="390" y="1811"/>
                    <a:pt x="404" y="1801"/>
                  </a:cubicBezTo>
                  <a:cubicBezTo>
                    <a:pt x="560" y="1730"/>
                    <a:pt x="698" y="1616"/>
                    <a:pt x="802" y="1474"/>
                  </a:cubicBezTo>
                  <a:cubicBezTo>
                    <a:pt x="840" y="1431"/>
                    <a:pt x="873" y="1384"/>
                    <a:pt x="907" y="1336"/>
                  </a:cubicBezTo>
                  <a:cubicBezTo>
                    <a:pt x="911" y="1436"/>
                    <a:pt x="935" y="1535"/>
                    <a:pt x="987" y="1626"/>
                  </a:cubicBezTo>
                  <a:cubicBezTo>
                    <a:pt x="1091" y="1796"/>
                    <a:pt x="1258" y="1846"/>
                    <a:pt x="1441" y="1846"/>
                  </a:cubicBezTo>
                  <a:cubicBezTo>
                    <a:pt x="1467" y="1846"/>
                    <a:pt x="1493" y="1845"/>
                    <a:pt x="1519" y="1844"/>
                  </a:cubicBezTo>
                  <a:cubicBezTo>
                    <a:pt x="1576" y="1834"/>
                    <a:pt x="1632" y="1801"/>
                    <a:pt x="1666" y="1754"/>
                  </a:cubicBezTo>
                  <a:cubicBezTo>
                    <a:pt x="1680" y="1735"/>
                    <a:pt x="1694" y="1711"/>
                    <a:pt x="1699" y="1687"/>
                  </a:cubicBezTo>
                  <a:cubicBezTo>
                    <a:pt x="1704" y="1668"/>
                    <a:pt x="1708" y="1645"/>
                    <a:pt x="1713" y="1626"/>
                  </a:cubicBezTo>
                  <a:cubicBezTo>
                    <a:pt x="1742" y="1417"/>
                    <a:pt x="1718" y="1218"/>
                    <a:pt x="1576" y="1052"/>
                  </a:cubicBezTo>
                  <a:cubicBezTo>
                    <a:pt x="1571" y="1042"/>
                    <a:pt x="1566" y="1037"/>
                    <a:pt x="1557" y="1028"/>
                  </a:cubicBezTo>
                  <a:cubicBezTo>
                    <a:pt x="1798" y="947"/>
                    <a:pt x="1931" y="696"/>
                    <a:pt x="1870" y="454"/>
                  </a:cubicBezTo>
                  <a:cubicBezTo>
                    <a:pt x="1841" y="335"/>
                    <a:pt x="1765" y="231"/>
                    <a:pt x="1661" y="160"/>
                  </a:cubicBezTo>
                  <a:cubicBezTo>
                    <a:pt x="1618" y="131"/>
                    <a:pt x="1566" y="112"/>
                    <a:pt x="1514" y="103"/>
                  </a:cubicBezTo>
                  <a:cubicBezTo>
                    <a:pt x="1485" y="93"/>
                    <a:pt x="1457" y="93"/>
                    <a:pt x="1428" y="93"/>
                  </a:cubicBezTo>
                  <a:cubicBezTo>
                    <a:pt x="1372" y="93"/>
                    <a:pt x="1319" y="103"/>
                    <a:pt x="1262" y="122"/>
                  </a:cubicBezTo>
                  <a:cubicBezTo>
                    <a:pt x="1215" y="141"/>
                    <a:pt x="1168" y="169"/>
                    <a:pt x="1120" y="198"/>
                  </a:cubicBezTo>
                  <a:cubicBezTo>
                    <a:pt x="1044" y="259"/>
                    <a:pt x="978" y="330"/>
                    <a:pt x="930" y="416"/>
                  </a:cubicBezTo>
                  <a:cubicBezTo>
                    <a:pt x="916" y="440"/>
                    <a:pt x="902" y="459"/>
                    <a:pt x="892" y="482"/>
                  </a:cubicBezTo>
                  <a:cubicBezTo>
                    <a:pt x="883" y="506"/>
                    <a:pt x="873" y="520"/>
                    <a:pt x="864" y="544"/>
                  </a:cubicBezTo>
                  <a:cubicBezTo>
                    <a:pt x="812" y="364"/>
                    <a:pt x="717" y="202"/>
                    <a:pt x="589" y="70"/>
                  </a:cubicBezTo>
                  <a:cubicBezTo>
                    <a:pt x="547" y="23"/>
                    <a:pt x="489" y="0"/>
                    <a:pt x="432" y="0"/>
                  </a:cubicBez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3130275" y="3796325"/>
              <a:ext cx="19000" cy="13900"/>
            </a:xfrm>
            <a:custGeom>
              <a:avLst/>
              <a:gdLst/>
              <a:ahLst/>
              <a:cxnLst/>
              <a:rect l="l" t="t" r="r" b="b"/>
              <a:pathLst>
                <a:path w="760" h="556" extrusionOk="0">
                  <a:moveTo>
                    <a:pt x="399" y="0"/>
                  </a:moveTo>
                  <a:cubicBezTo>
                    <a:pt x="43" y="0"/>
                    <a:pt x="0" y="556"/>
                    <a:pt x="361" y="556"/>
                  </a:cubicBezTo>
                  <a:cubicBezTo>
                    <a:pt x="716" y="556"/>
                    <a:pt x="759" y="0"/>
                    <a:pt x="399" y="0"/>
                  </a:cubicBezTo>
                  <a:close/>
                </a:path>
              </a:pathLst>
            </a:custGeom>
            <a:solidFill>
              <a:srgbClr val="FDC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2036475" y="4029000"/>
              <a:ext cx="1293525" cy="624075"/>
            </a:xfrm>
            <a:custGeom>
              <a:avLst/>
              <a:gdLst/>
              <a:ahLst/>
              <a:cxnLst/>
              <a:rect l="l" t="t" r="r" b="b"/>
              <a:pathLst>
                <a:path w="51741" h="24963" extrusionOk="0">
                  <a:moveTo>
                    <a:pt x="0" y="1"/>
                  </a:moveTo>
                  <a:lnTo>
                    <a:pt x="0" y="2724"/>
                  </a:lnTo>
                  <a:lnTo>
                    <a:pt x="9241" y="2724"/>
                  </a:lnTo>
                  <a:lnTo>
                    <a:pt x="1338" y="24962"/>
                  </a:lnTo>
                  <a:lnTo>
                    <a:pt x="3402" y="24962"/>
                  </a:lnTo>
                  <a:lnTo>
                    <a:pt x="10755" y="4365"/>
                  </a:lnTo>
                  <a:lnTo>
                    <a:pt x="18103" y="24962"/>
                  </a:lnTo>
                  <a:lnTo>
                    <a:pt x="20166" y="24962"/>
                  </a:lnTo>
                  <a:lnTo>
                    <a:pt x="12268" y="2724"/>
                  </a:lnTo>
                  <a:lnTo>
                    <a:pt x="39549" y="2724"/>
                  </a:lnTo>
                  <a:lnTo>
                    <a:pt x="31651" y="24962"/>
                  </a:lnTo>
                  <a:lnTo>
                    <a:pt x="33710" y="24962"/>
                  </a:lnTo>
                  <a:lnTo>
                    <a:pt x="41062" y="4365"/>
                  </a:lnTo>
                  <a:lnTo>
                    <a:pt x="48415" y="24962"/>
                  </a:lnTo>
                  <a:lnTo>
                    <a:pt x="50474" y="24962"/>
                  </a:lnTo>
                  <a:lnTo>
                    <a:pt x="42576" y="2724"/>
                  </a:lnTo>
                  <a:lnTo>
                    <a:pt x="51741" y="2724"/>
                  </a:lnTo>
                  <a:lnTo>
                    <a:pt x="51741" y="1"/>
                  </a:lnTo>
                  <a:close/>
                </a:path>
              </a:pathLst>
            </a:custGeom>
            <a:solidFill>
              <a:srgbClr val="E7D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2354175" y="3960925"/>
              <a:ext cx="170225" cy="62525"/>
            </a:xfrm>
            <a:custGeom>
              <a:avLst/>
              <a:gdLst/>
              <a:ahLst/>
              <a:cxnLst/>
              <a:rect l="l" t="t" r="r" b="b"/>
              <a:pathLst>
                <a:path w="6809" h="2501" extrusionOk="0">
                  <a:moveTo>
                    <a:pt x="1" y="1"/>
                  </a:moveTo>
                  <a:lnTo>
                    <a:pt x="1" y="2501"/>
                  </a:lnTo>
                  <a:lnTo>
                    <a:pt x="6808" y="2501"/>
                  </a:lnTo>
                  <a:lnTo>
                    <a:pt x="6808" y="1"/>
                  </a:ln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2058775" y="3421600"/>
              <a:ext cx="760675" cy="442950"/>
            </a:xfrm>
            <a:custGeom>
              <a:avLst/>
              <a:gdLst/>
              <a:ahLst/>
              <a:cxnLst/>
              <a:rect l="l" t="t" r="r" b="b"/>
              <a:pathLst>
                <a:path w="30427" h="17718" extrusionOk="0">
                  <a:moveTo>
                    <a:pt x="30268" y="1"/>
                  </a:moveTo>
                  <a:cubicBezTo>
                    <a:pt x="30193" y="1"/>
                    <a:pt x="30098" y="18"/>
                    <a:pt x="30000" y="18"/>
                  </a:cubicBezTo>
                  <a:lnTo>
                    <a:pt x="470" y="18"/>
                  </a:lnTo>
                  <a:cubicBezTo>
                    <a:pt x="247" y="18"/>
                    <a:pt x="0" y="94"/>
                    <a:pt x="0" y="317"/>
                  </a:cubicBezTo>
                  <a:lnTo>
                    <a:pt x="19" y="17717"/>
                  </a:lnTo>
                  <a:lnTo>
                    <a:pt x="30427" y="17717"/>
                  </a:lnTo>
                  <a:lnTo>
                    <a:pt x="30427" y="156"/>
                  </a:lnTo>
                  <a:cubicBezTo>
                    <a:pt x="30427" y="29"/>
                    <a:pt x="30363" y="1"/>
                    <a:pt x="30268" y="1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2059250" y="3864525"/>
              <a:ext cx="760075" cy="96550"/>
            </a:xfrm>
            <a:custGeom>
              <a:avLst/>
              <a:gdLst/>
              <a:ahLst/>
              <a:cxnLst/>
              <a:rect l="l" t="t" r="r" b="b"/>
              <a:pathLst>
                <a:path w="30403" h="3862" extrusionOk="0">
                  <a:moveTo>
                    <a:pt x="0" y="0"/>
                  </a:moveTo>
                  <a:lnTo>
                    <a:pt x="0" y="3382"/>
                  </a:lnTo>
                  <a:cubicBezTo>
                    <a:pt x="0" y="3506"/>
                    <a:pt x="105" y="3658"/>
                    <a:pt x="195" y="3729"/>
                  </a:cubicBezTo>
                  <a:cubicBezTo>
                    <a:pt x="280" y="3800"/>
                    <a:pt x="384" y="3847"/>
                    <a:pt x="498" y="3862"/>
                  </a:cubicBezTo>
                  <a:lnTo>
                    <a:pt x="30047" y="3862"/>
                  </a:lnTo>
                  <a:cubicBezTo>
                    <a:pt x="30275" y="3862"/>
                    <a:pt x="30403" y="3605"/>
                    <a:pt x="30403" y="3382"/>
                  </a:cubicBezTo>
                  <a:lnTo>
                    <a:pt x="30403" y="0"/>
                  </a:lnTo>
                  <a:close/>
                </a:path>
              </a:pathLst>
            </a:custGeom>
            <a:solidFill>
              <a:srgbClr val="FEFE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2425825" y="3877100"/>
              <a:ext cx="30725" cy="65050"/>
            </a:xfrm>
            <a:custGeom>
              <a:avLst/>
              <a:gdLst/>
              <a:ahLst/>
              <a:cxnLst/>
              <a:rect l="l" t="t" r="r" b="b"/>
              <a:pathLst>
                <a:path w="1229" h="2602" extrusionOk="0">
                  <a:moveTo>
                    <a:pt x="560" y="1"/>
                  </a:moveTo>
                  <a:cubicBezTo>
                    <a:pt x="554" y="1"/>
                    <a:pt x="549" y="3"/>
                    <a:pt x="546" y="9"/>
                  </a:cubicBezTo>
                  <a:cubicBezTo>
                    <a:pt x="422" y="218"/>
                    <a:pt x="446" y="517"/>
                    <a:pt x="513" y="778"/>
                  </a:cubicBezTo>
                  <a:cubicBezTo>
                    <a:pt x="498" y="783"/>
                    <a:pt x="484" y="783"/>
                    <a:pt x="470" y="787"/>
                  </a:cubicBezTo>
                  <a:cubicBezTo>
                    <a:pt x="456" y="792"/>
                    <a:pt x="437" y="797"/>
                    <a:pt x="427" y="806"/>
                  </a:cubicBezTo>
                  <a:cubicBezTo>
                    <a:pt x="370" y="825"/>
                    <a:pt x="328" y="873"/>
                    <a:pt x="313" y="930"/>
                  </a:cubicBezTo>
                  <a:cubicBezTo>
                    <a:pt x="214" y="1238"/>
                    <a:pt x="209" y="1565"/>
                    <a:pt x="114" y="1879"/>
                  </a:cubicBezTo>
                  <a:cubicBezTo>
                    <a:pt x="1" y="2255"/>
                    <a:pt x="174" y="2602"/>
                    <a:pt x="588" y="2602"/>
                  </a:cubicBezTo>
                  <a:cubicBezTo>
                    <a:pt x="607" y="2602"/>
                    <a:pt x="626" y="2601"/>
                    <a:pt x="645" y="2600"/>
                  </a:cubicBezTo>
                  <a:cubicBezTo>
                    <a:pt x="1134" y="2547"/>
                    <a:pt x="1229" y="2078"/>
                    <a:pt x="1068" y="1689"/>
                  </a:cubicBezTo>
                  <a:cubicBezTo>
                    <a:pt x="1025" y="1575"/>
                    <a:pt x="954" y="1475"/>
                    <a:pt x="901" y="1371"/>
                  </a:cubicBezTo>
                  <a:cubicBezTo>
                    <a:pt x="826" y="1229"/>
                    <a:pt x="873" y="1086"/>
                    <a:pt x="821" y="944"/>
                  </a:cubicBezTo>
                  <a:cubicBezTo>
                    <a:pt x="778" y="825"/>
                    <a:pt x="707" y="773"/>
                    <a:pt x="612" y="768"/>
                  </a:cubicBezTo>
                  <a:cubicBezTo>
                    <a:pt x="593" y="702"/>
                    <a:pt x="579" y="631"/>
                    <a:pt x="569" y="564"/>
                  </a:cubicBezTo>
                  <a:lnTo>
                    <a:pt x="569" y="564"/>
                  </a:lnTo>
                  <a:cubicBezTo>
                    <a:pt x="599" y="573"/>
                    <a:pt x="630" y="578"/>
                    <a:pt x="661" y="578"/>
                  </a:cubicBezTo>
                  <a:cubicBezTo>
                    <a:pt x="698" y="578"/>
                    <a:pt x="735" y="571"/>
                    <a:pt x="769" y="555"/>
                  </a:cubicBezTo>
                  <a:cubicBezTo>
                    <a:pt x="849" y="527"/>
                    <a:pt x="911" y="470"/>
                    <a:pt x="944" y="394"/>
                  </a:cubicBezTo>
                  <a:cubicBezTo>
                    <a:pt x="982" y="346"/>
                    <a:pt x="987" y="275"/>
                    <a:pt x="949" y="223"/>
                  </a:cubicBezTo>
                  <a:cubicBezTo>
                    <a:pt x="939" y="218"/>
                    <a:pt x="930" y="218"/>
                    <a:pt x="920" y="218"/>
                  </a:cubicBezTo>
                  <a:cubicBezTo>
                    <a:pt x="915" y="218"/>
                    <a:pt x="910" y="217"/>
                    <a:pt x="905" y="217"/>
                  </a:cubicBezTo>
                  <a:cubicBezTo>
                    <a:pt x="817" y="217"/>
                    <a:pt x="712" y="288"/>
                    <a:pt x="645" y="337"/>
                  </a:cubicBezTo>
                  <a:cubicBezTo>
                    <a:pt x="607" y="370"/>
                    <a:pt x="574" y="413"/>
                    <a:pt x="550" y="455"/>
                  </a:cubicBezTo>
                  <a:cubicBezTo>
                    <a:pt x="531" y="313"/>
                    <a:pt x="541" y="166"/>
                    <a:pt x="579" y="24"/>
                  </a:cubicBezTo>
                  <a:cubicBezTo>
                    <a:pt x="582" y="11"/>
                    <a:pt x="570" y="1"/>
                    <a:pt x="560" y="1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2093275" y="3450375"/>
              <a:ext cx="697725" cy="380125"/>
            </a:xfrm>
            <a:custGeom>
              <a:avLst/>
              <a:gdLst/>
              <a:ahLst/>
              <a:cxnLst/>
              <a:rect l="l" t="t" r="r" b="b"/>
              <a:pathLst>
                <a:path w="27909" h="15205" extrusionOk="0">
                  <a:moveTo>
                    <a:pt x="1" y="1"/>
                  </a:moveTo>
                  <a:lnTo>
                    <a:pt x="1" y="15205"/>
                  </a:lnTo>
                  <a:lnTo>
                    <a:pt x="27908" y="15205"/>
                  </a:lnTo>
                  <a:lnTo>
                    <a:pt x="27908" y="1"/>
                  </a:lnTo>
                  <a:close/>
                </a:path>
              </a:pathLst>
            </a:custGeom>
            <a:solidFill>
              <a:srgbClr val="A8E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2331175" y="4016675"/>
              <a:ext cx="215150" cy="10825"/>
            </a:xfrm>
            <a:custGeom>
              <a:avLst/>
              <a:gdLst/>
              <a:ahLst/>
              <a:cxnLst/>
              <a:rect l="l" t="t" r="r" b="b"/>
              <a:pathLst>
                <a:path w="8606" h="433" extrusionOk="0">
                  <a:moveTo>
                    <a:pt x="527" y="0"/>
                  </a:moveTo>
                  <a:cubicBezTo>
                    <a:pt x="271" y="0"/>
                    <a:pt x="53" y="181"/>
                    <a:pt x="1" y="432"/>
                  </a:cubicBezTo>
                  <a:lnTo>
                    <a:pt x="8606" y="432"/>
                  </a:lnTo>
                  <a:cubicBezTo>
                    <a:pt x="8558" y="181"/>
                    <a:pt x="8335" y="0"/>
                    <a:pt x="8079" y="0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2892950" y="3767025"/>
              <a:ext cx="7625" cy="46525"/>
            </a:xfrm>
            <a:custGeom>
              <a:avLst/>
              <a:gdLst/>
              <a:ahLst/>
              <a:cxnLst/>
              <a:rect l="l" t="t" r="r" b="b"/>
              <a:pathLst>
                <a:path w="305" h="1861" extrusionOk="0">
                  <a:moveTo>
                    <a:pt x="1" y="1"/>
                  </a:moveTo>
                  <a:lnTo>
                    <a:pt x="224" y="1860"/>
                  </a:lnTo>
                  <a:lnTo>
                    <a:pt x="304" y="1860"/>
                  </a:lnTo>
                  <a:lnTo>
                    <a:pt x="257" y="10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6B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2880975" y="3665750"/>
              <a:ext cx="16275" cy="93825"/>
            </a:xfrm>
            <a:custGeom>
              <a:avLst/>
              <a:gdLst/>
              <a:ahLst/>
              <a:cxnLst/>
              <a:rect l="l" t="t" r="r" b="b"/>
              <a:pathLst>
                <a:path w="651" h="3753" extrusionOk="0">
                  <a:moveTo>
                    <a:pt x="214" y="1"/>
                  </a:moveTo>
                  <a:lnTo>
                    <a:pt x="1" y="29"/>
                  </a:lnTo>
                  <a:lnTo>
                    <a:pt x="257" y="2097"/>
                  </a:lnTo>
                  <a:lnTo>
                    <a:pt x="651" y="3753"/>
                  </a:lnTo>
                  <a:lnTo>
                    <a:pt x="627" y="3383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76B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2913350" y="3680925"/>
              <a:ext cx="10825" cy="132625"/>
            </a:xfrm>
            <a:custGeom>
              <a:avLst/>
              <a:gdLst/>
              <a:ahLst/>
              <a:cxnLst/>
              <a:rect l="l" t="t" r="r" b="b"/>
              <a:pathLst>
                <a:path w="433" h="5305" extrusionOk="0">
                  <a:moveTo>
                    <a:pt x="214" y="1"/>
                  </a:moveTo>
                  <a:lnTo>
                    <a:pt x="1" y="34"/>
                  </a:lnTo>
                  <a:lnTo>
                    <a:pt x="219" y="5304"/>
                  </a:lnTo>
                  <a:lnTo>
                    <a:pt x="432" y="5304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76B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2963525" y="3693150"/>
              <a:ext cx="30750" cy="120400"/>
            </a:xfrm>
            <a:custGeom>
              <a:avLst/>
              <a:gdLst/>
              <a:ahLst/>
              <a:cxnLst/>
              <a:rect l="l" t="t" r="r" b="b"/>
              <a:pathLst>
                <a:path w="1230" h="4816" extrusionOk="0">
                  <a:moveTo>
                    <a:pt x="1016" y="0"/>
                  </a:moveTo>
                  <a:lnTo>
                    <a:pt x="5" y="4701"/>
                  </a:lnTo>
                  <a:lnTo>
                    <a:pt x="0" y="4815"/>
                  </a:lnTo>
                  <a:lnTo>
                    <a:pt x="209" y="4815"/>
                  </a:lnTo>
                  <a:lnTo>
                    <a:pt x="1229" y="76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943725" y="3662075"/>
              <a:ext cx="7375" cy="151475"/>
            </a:xfrm>
            <a:custGeom>
              <a:avLst/>
              <a:gdLst/>
              <a:ahLst/>
              <a:cxnLst/>
              <a:rect l="l" t="t" r="r" b="b"/>
              <a:pathLst>
                <a:path w="295" h="6059" extrusionOk="0">
                  <a:moveTo>
                    <a:pt x="294" y="1"/>
                  </a:moveTo>
                  <a:lnTo>
                    <a:pt x="81" y="38"/>
                  </a:lnTo>
                  <a:lnTo>
                    <a:pt x="0" y="6058"/>
                  </a:lnTo>
                  <a:lnTo>
                    <a:pt x="10" y="6058"/>
                  </a:lnTo>
                  <a:lnTo>
                    <a:pt x="242" y="4014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2893075" y="3695525"/>
              <a:ext cx="11650" cy="94775"/>
            </a:xfrm>
            <a:custGeom>
              <a:avLst/>
              <a:gdLst/>
              <a:ahLst/>
              <a:cxnLst/>
              <a:rect l="l" t="t" r="r" b="b"/>
              <a:pathLst>
                <a:path w="466" h="3791" extrusionOk="0">
                  <a:moveTo>
                    <a:pt x="219" y="0"/>
                  </a:moveTo>
                  <a:lnTo>
                    <a:pt x="1" y="15"/>
                  </a:lnTo>
                  <a:lnTo>
                    <a:pt x="143" y="2192"/>
                  </a:lnTo>
                  <a:lnTo>
                    <a:pt x="167" y="2562"/>
                  </a:lnTo>
                  <a:lnTo>
                    <a:pt x="465" y="3791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2899375" y="3793950"/>
              <a:ext cx="4650" cy="19600"/>
            </a:xfrm>
            <a:custGeom>
              <a:avLst/>
              <a:gdLst/>
              <a:ahLst/>
              <a:cxnLst/>
              <a:rect l="l" t="t" r="r" b="b"/>
              <a:pathLst>
                <a:path w="186" h="784" extrusionOk="0">
                  <a:moveTo>
                    <a:pt x="0" y="1"/>
                  </a:moveTo>
                  <a:lnTo>
                    <a:pt x="47" y="783"/>
                  </a:lnTo>
                  <a:lnTo>
                    <a:pt x="185" y="7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2973250" y="3726600"/>
              <a:ext cx="39750" cy="86950"/>
            </a:xfrm>
            <a:custGeom>
              <a:avLst/>
              <a:gdLst/>
              <a:ahLst/>
              <a:cxnLst/>
              <a:rect l="l" t="t" r="r" b="b"/>
              <a:pathLst>
                <a:path w="1590" h="3478" extrusionOk="0">
                  <a:moveTo>
                    <a:pt x="1386" y="0"/>
                  </a:moveTo>
                  <a:lnTo>
                    <a:pt x="0" y="3477"/>
                  </a:lnTo>
                  <a:lnTo>
                    <a:pt x="233" y="3477"/>
                  </a:lnTo>
                  <a:lnTo>
                    <a:pt x="1590" y="52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2943950" y="3679975"/>
              <a:ext cx="20675" cy="133575"/>
            </a:xfrm>
            <a:custGeom>
              <a:avLst/>
              <a:gdLst/>
              <a:ahLst/>
              <a:cxnLst/>
              <a:rect l="l" t="t" r="r" b="b"/>
              <a:pathLst>
                <a:path w="827" h="5343" extrusionOk="0">
                  <a:moveTo>
                    <a:pt x="613" y="1"/>
                  </a:moveTo>
                  <a:lnTo>
                    <a:pt x="233" y="3312"/>
                  </a:lnTo>
                  <a:lnTo>
                    <a:pt x="1" y="5342"/>
                  </a:lnTo>
                  <a:lnTo>
                    <a:pt x="219" y="5342"/>
                  </a:lnTo>
                  <a:lnTo>
                    <a:pt x="826" y="53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92A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2926875" y="3732050"/>
              <a:ext cx="11050" cy="81500"/>
            </a:xfrm>
            <a:custGeom>
              <a:avLst/>
              <a:gdLst/>
              <a:ahLst/>
              <a:cxnLst/>
              <a:rect l="l" t="t" r="r" b="b"/>
              <a:pathLst>
                <a:path w="442" h="3260" extrusionOk="0">
                  <a:moveTo>
                    <a:pt x="214" y="0"/>
                  </a:moveTo>
                  <a:lnTo>
                    <a:pt x="1" y="43"/>
                  </a:lnTo>
                  <a:lnTo>
                    <a:pt x="228" y="3259"/>
                  </a:lnTo>
                  <a:lnTo>
                    <a:pt x="442" y="3259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92A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2958075" y="3656150"/>
              <a:ext cx="16025" cy="157400"/>
            </a:xfrm>
            <a:custGeom>
              <a:avLst/>
              <a:gdLst/>
              <a:ahLst/>
              <a:cxnLst/>
              <a:rect l="l" t="t" r="r" b="b"/>
              <a:pathLst>
                <a:path w="641" h="6296" extrusionOk="0">
                  <a:moveTo>
                    <a:pt x="641" y="0"/>
                  </a:moveTo>
                  <a:lnTo>
                    <a:pt x="422" y="29"/>
                  </a:lnTo>
                  <a:lnTo>
                    <a:pt x="0" y="6295"/>
                  </a:lnTo>
                  <a:lnTo>
                    <a:pt x="218" y="6295"/>
                  </a:lnTo>
                  <a:lnTo>
                    <a:pt x="223" y="616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92A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2881100" y="3714150"/>
              <a:ext cx="28475" cy="99400"/>
            </a:xfrm>
            <a:custGeom>
              <a:avLst/>
              <a:gdLst/>
              <a:ahLst/>
              <a:cxnLst/>
              <a:rect l="l" t="t" r="r" b="b"/>
              <a:pathLst>
                <a:path w="1139" h="3976" extrusionOk="0">
                  <a:moveTo>
                    <a:pt x="209" y="0"/>
                  </a:moveTo>
                  <a:lnTo>
                    <a:pt x="0" y="47"/>
                  </a:lnTo>
                  <a:lnTo>
                    <a:pt x="475" y="2030"/>
                  </a:lnTo>
                  <a:lnTo>
                    <a:pt x="731" y="3136"/>
                  </a:lnTo>
                  <a:lnTo>
                    <a:pt x="916" y="3975"/>
                  </a:lnTo>
                  <a:lnTo>
                    <a:pt x="1139" y="3975"/>
                  </a:lnTo>
                  <a:lnTo>
                    <a:pt x="944" y="3102"/>
                  </a:lnTo>
                  <a:lnTo>
                    <a:pt x="646" y="1845"/>
                  </a:lnTo>
                  <a:lnTo>
                    <a:pt x="252" y="17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92A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2889050" y="3813525"/>
              <a:ext cx="102475" cy="215500"/>
            </a:xfrm>
            <a:custGeom>
              <a:avLst/>
              <a:gdLst/>
              <a:ahLst/>
              <a:cxnLst/>
              <a:rect l="l" t="t" r="r" b="b"/>
              <a:pathLst>
                <a:path w="4099" h="8620" extrusionOk="0">
                  <a:moveTo>
                    <a:pt x="0" y="0"/>
                  </a:moveTo>
                  <a:lnTo>
                    <a:pt x="650" y="8620"/>
                  </a:lnTo>
                  <a:lnTo>
                    <a:pt x="3454" y="8620"/>
                  </a:lnTo>
                  <a:lnTo>
                    <a:pt x="4099" y="0"/>
                  </a:lnTo>
                  <a:close/>
                </a:path>
              </a:pathLst>
            </a:custGeom>
            <a:solidFill>
              <a:srgbClr val="A8E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1704525" y="3251850"/>
              <a:ext cx="232825" cy="1401225"/>
            </a:xfrm>
            <a:custGeom>
              <a:avLst/>
              <a:gdLst/>
              <a:ahLst/>
              <a:cxnLst/>
              <a:rect l="l" t="t" r="r" b="b"/>
              <a:pathLst>
                <a:path w="9313" h="56049" extrusionOk="0">
                  <a:moveTo>
                    <a:pt x="1" y="1"/>
                  </a:moveTo>
                  <a:cubicBezTo>
                    <a:pt x="1" y="1590"/>
                    <a:pt x="1846" y="2619"/>
                    <a:pt x="4204" y="2766"/>
                  </a:cubicBezTo>
                  <a:lnTo>
                    <a:pt x="4204" y="53003"/>
                  </a:lnTo>
                  <a:cubicBezTo>
                    <a:pt x="1846" y="53145"/>
                    <a:pt x="1" y="54459"/>
                    <a:pt x="1" y="56048"/>
                  </a:cubicBezTo>
                  <a:lnTo>
                    <a:pt x="9313" y="56048"/>
                  </a:lnTo>
                  <a:cubicBezTo>
                    <a:pt x="9313" y="54459"/>
                    <a:pt x="7467" y="53145"/>
                    <a:pt x="5110" y="53003"/>
                  </a:cubicBezTo>
                  <a:lnTo>
                    <a:pt x="5110" y="2766"/>
                  </a:lnTo>
                  <a:cubicBezTo>
                    <a:pt x="7467" y="2619"/>
                    <a:pt x="9313" y="1590"/>
                    <a:pt x="9313" y="1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9"/>
          <p:cNvGrpSpPr/>
          <p:nvPr/>
        </p:nvGrpSpPr>
        <p:grpSpPr>
          <a:xfrm>
            <a:off x="5791913" y="1923678"/>
            <a:ext cx="2130077" cy="634214"/>
            <a:chOff x="2117125" y="1247025"/>
            <a:chExt cx="1009850" cy="300675"/>
          </a:xfrm>
        </p:grpSpPr>
        <p:sp>
          <p:nvSpPr>
            <p:cNvPr id="1250" name="Google Shape;1250;p49"/>
            <p:cNvSpPr/>
            <p:nvPr/>
          </p:nvSpPr>
          <p:spPr>
            <a:xfrm>
              <a:off x="2117125" y="1247025"/>
              <a:ext cx="295075" cy="300675"/>
            </a:xfrm>
            <a:custGeom>
              <a:avLst/>
              <a:gdLst/>
              <a:ahLst/>
              <a:cxnLst/>
              <a:rect l="l" t="t" r="r" b="b"/>
              <a:pathLst>
                <a:path w="11803" h="12027" extrusionOk="0">
                  <a:moveTo>
                    <a:pt x="0" y="1"/>
                  </a:moveTo>
                  <a:lnTo>
                    <a:pt x="0" y="12026"/>
                  </a:lnTo>
                  <a:lnTo>
                    <a:pt x="11803" y="12026"/>
                  </a:lnTo>
                  <a:lnTo>
                    <a:pt x="11803" y="1"/>
                  </a:lnTo>
                  <a:close/>
                </a:path>
              </a:pathLst>
            </a:custGeom>
            <a:solidFill>
              <a:srgbClr val="FDC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2134200" y="1263975"/>
              <a:ext cx="260925" cy="266750"/>
            </a:xfrm>
            <a:custGeom>
              <a:avLst/>
              <a:gdLst/>
              <a:ahLst/>
              <a:cxnLst/>
              <a:rect l="l" t="t" r="r" b="b"/>
              <a:pathLst>
                <a:path w="10437" h="10670" extrusionOk="0">
                  <a:moveTo>
                    <a:pt x="0" y="1"/>
                  </a:moveTo>
                  <a:lnTo>
                    <a:pt x="0" y="10670"/>
                  </a:lnTo>
                  <a:lnTo>
                    <a:pt x="10437" y="10670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E7D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2185200" y="1320800"/>
              <a:ext cx="158925" cy="153125"/>
            </a:xfrm>
            <a:custGeom>
              <a:avLst/>
              <a:gdLst/>
              <a:ahLst/>
              <a:cxnLst/>
              <a:rect l="l" t="t" r="r" b="b"/>
              <a:pathLst>
                <a:path w="6357" h="6125" extrusionOk="0">
                  <a:moveTo>
                    <a:pt x="0" y="0"/>
                  </a:moveTo>
                  <a:lnTo>
                    <a:pt x="0" y="6124"/>
                  </a:lnTo>
                  <a:lnTo>
                    <a:pt x="6357" y="6124"/>
                  </a:lnTo>
                  <a:lnTo>
                    <a:pt x="6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2205950" y="1338375"/>
              <a:ext cx="116600" cy="113350"/>
            </a:xfrm>
            <a:custGeom>
              <a:avLst/>
              <a:gdLst/>
              <a:ahLst/>
              <a:cxnLst/>
              <a:rect l="l" t="t" r="r" b="b"/>
              <a:pathLst>
                <a:path w="4664" h="4534" extrusionOk="0">
                  <a:moveTo>
                    <a:pt x="2622" y="204"/>
                  </a:moveTo>
                  <a:cubicBezTo>
                    <a:pt x="2675" y="204"/>
                    <a:pt x="2722" y="275"/>
                    <a:pt x="2747" y="312"/>
                  </a:cubicBezTo>
                  <a:cubicBezTo>
                    <a:pt x="2780" y="369"/>
                    <a:pt x="2809" y="436"/>
                    <a:pt x="2832" y="502"/>
                  </a:cubicBezTo>
                  <a:cubicBezTo>
                    <a:pt x="2676" y="644"/>
                    <a:pt x="2557" y="825"/>
                    <a:pt x="2495" y="1029"/>
                  </a:cubicBezTo>
                  <a:cubicBezTo>
                    <a:pt x="2486" y="815"/>
                    <a:pt x="2424" y="611"/>
                    <a:pt x="2315" y="431"/>
                  </a:cubicBezTo>
                  <a:cubicBezTo>
                    <a:pt x="2391" y="412"/>
                    <a:pt x="2453" y="369"/>
                    <a:pt x="2495" y="308"/>
                  </a:cubicBezTo>
                  <a:cubicBezTo>
                    <a:pt x="2524" y="274"/>
                    <a:pt x="2557" y="227"/>
                    <a:pt x="2600" y="208"/>
                  </a:cubicBezTo>
                  <a:cubicBezTo>
                    <a:pt x="2607" y="205"/>
                    <a:pt x="2614" y="204"/>
                    <a:pt x="2622" y="204"/>
                  </a:cubicBezTo>
                  <a:close/>
                  <a:moveTo>
                    <a:pt x="2206" y="1792"/>
                  </a:moveTo>
                  <a:cubicBezTo>
                    <a:pt x="2235" y="1792"/>
                    <a:pt x="2268" y="1792"/>
                    <a:pt x="2296" y="1797"/>
                  </a:cubicBezTo>
                  <a:cubicBezTo>
                    <a:pt x="2277" y="1807"/>
                    <a:pt x="2258" y="1811"/>
                    <a:pt x="2244" y="1821"/>
                  </a:cubicBezTo>
                  <a:cubicBezTo>
                    <a:pt x="2230" y="1811"/>
                    <a:pt x="2220" y="1802"/>
                    <a:pt x="2206" y="1792"/>
                  </a:cubicBezTo>
                  <a:close/>
                  <a:moveTo>
                    <a:pt x="2315" y="2106"/>
                  </a:moveTo>
                  <a:cubicBezTo>
                    <a:pt x="2325" y="2125"/>
                    <a:pt x="2339" y="2148"/>
                    <a:pt x="2353" y="2167"/>
                  </a:cubicBezTo>
                  <a:cubicBezTo>
                    <a:pt x="2348" y="2162"/>
                    <a:pt x="2344" y="2162"/>
                    <a:pt x="2344" y="2162"/>
                  </a:cubicBezTo>
                  <a:cubicBezTo>
                    <a:pt x="2325" y="2158"/>
                    <a:pt x="2310" y="2153"/>
                    <a:pt x="2296" y="2153"/>
                  </a:cubicBezTo>
                  <a:cubicBezTo>
                    <a:pt x="2301" y="2134"/>
                    <a:pt x="2306" y="2120"/>
                    <a:pt x="2315" y="2106"/>
                  </a:cubicBezTo>
                  <a:close/>
                  <a:moveTo>
                    <a:pt x="1661" y="104"/>
                  </a:moveTo>
                  <a:cubicBezTo>
                    <a:pt x="1757" y="104"/>
                    <a:pt x="1857" y="135"/>
                    <a:pt x="1959" y="208"/>
                  </a:cubicBezTo>
                  <a:cubicBezTo>
                    <a:pt x="2296" y="445"/>
                    <a:pt x="2320" y="839"/>
                    <a:pt x="2401" y="1204"/>
                  </a:cubicBezTo>
                  <a:cubicBezTo>
                    <a:pt x="2401" y="1218"/>
                    <a:pt x="2415" y="1233"/>
                    <a:pt x="2429" y="1237"/>
                  </a:cubicBezTo>
                  <a:cubicBezTo>
                    <a:pt x="2396" y="1366"/>
                    <a:pt x="2377" y="1498"/>
                    <a:pt x="2367" y="1631"/>
                  </a:cubicBezTo>
                  <a:cubicBezTo>
                    <a:pt x="2370" y="1643"/>
                    <a:pt x="2378" y="1649"/>
                    <a:pt x="2386" y="1649"/>
                  </a:cubicBezTo>
                  <a:cubicBezTo>
                    <a:pt x="2395" y="1649"/>
                    <a:pt x="2403" y="1643"/>
                    <a:pt x="2405" y="1631"/>
                  </a:cubicBezTo>
                  <a:cubicBezTo>
                    <a:pt x="2453" y="1256"/>
                    <a:pt x="2595" y="787"/>
                    <a:pt x="2918" y="550"/>
                  </a:cubicBezTo>
                  <a:cubicBezTo>
                    <a:pt x="3044" y="455"/>
                    <a:pt x="3171" y="415"/>
                    <a:pt x="3296" y="415"/>
                  </a:cubicBezTo>
                  <a:cubicBezTo>
                    <a:pt x="3577" y="415"/>
                    <a:pt x="3841" y="622"/>
                    <a:pt x="4032" y="872"/>
                  </a:cubicBezTo>
                  <a:cubicBezTo>
                    <a:pt x="4217" y="1109"/>
                    <a:pt x="4346" y="1375"/>
                    <a:pt x="4236" y="1674"/>
                  </a:cubicBezTo>
                  <a:cubicBezTo>
                    <a:pt x="4180" y="1854"/>
                    <a:pt x="4075" y="2058"/>
                    <a:pt x="3895" y="2139"/>
                  </a:cubicBezTo>
                  <a:cubicBezTo>
                    <a:pt x="3787" y="2189"/>
                    <a:pt x="3675" y="2208"/>
                    <a:pt x="3563" y="2208"/>
                  </a:cubicBezTo>
                  <a:cubicBezTo>
                    <a:pt x="3280" y="2208"/>
                    <a:pt x="2990" y="2087"/>
                    <a:pt x="2718" y="2030"/>
                  </a:cubicBezTo>
                  <a:cubicBezTo>
                    <a:pt x="2709" y="2006"/>
                    <a:pt x="2699" y="1987"/>
                    <a:pt x="2685" y="1968"/>
                  </a:cubicBezTo>
                  <a:cubicBezTo>
                    <a:pt x="2856" y="1944"/>
                    <a:pt x="3022" y="1897"/>
                    <a:pt x="3183" y="1826"/>
                  </a:cubicBezTo>
                  <a:cubicBezTo>
                    <a:pt x="3207" y="1811"/>
                    <a:pt x="3193" y="1769"/>
                    <a:pt x="3160" y="1769"/>
                  </a:cubicBezTo>
                  <a:cubicBezTo>
                    <a:pt x="2998" y="1797"/>
                    <a:pt x="2837" y="1883"/>
                    <a:pt x="2676" y="1935"/>
                  </a:cubicBezTo>
                  <a:cubicBezTo>
                    <a:pt x="2666" y="1911"/>
                    <a:pt x="2652" y="1887"/>
                    <a:pt x="2633" y="1864"/>
                  </a:cubicBezTo>
                  <a:cubicBezTo>
                    <a:pt x="2771" y="1802"/>
                    <a:pt x="2884" y="1707"/>
                    <a:pt x="2975" y="1588"/>
                  </a:cubicBezTo>
                  <a:cubicBezTo>
                    <a:pt x="2982" y="1574"/>
                    <a:pt x="2970" y="1558"/>
                    <a:pt x="2958" y="1558"/>
                  </a:cubicBezTo>
                  <a:cubicBezTo>
                    <a:pt x="2954" y="1558"/>
                    <a:pt x="2950" y="1560"/>
                    <a:pt x="2946" y="1565"/>
                  </a:cubicBezTo>
                  <a:cubicBezTo>
                    <a:pt x="2851" y="1669"/>
                    <a:pt x="2742" y="1764"/>
                    <a:pt x="2624" y="1849"/>
                  </a:cubicBezTo>
                  <a:cubicBezTo>
                    <a:pt x="2600" y="1821"/>
                    <a:pt x="2576" y="1797"/>
                    <a:pt x="2548" y="1778"/>
                  </a:cubicBezTo>
                  <a:cubicBezTo>
                    <a:pt x="2628" y="1693"/>
                    <a:pt x="2690" y="1593"/>
                    <a:pt x="2737" y="1484"/>
                  </a:cubicBezTo>
                  <a:cubicBezTo>
                    <a:pt x="2741" y="1471"/>
                    <a:pt x="2731" y="1463"/>
                    <a:pt x="2722" y="1463"/>
                  </a:cubicBezTo>
                  <a:cubicBezTo>
                    <a:pt x="2717" y="1463"/>
                    <a:pt x="2712" y="1465"/>
                    <a:pt x="2709" y="1470"/>
                  </a:cubicBezTo>
                  <a:cubicBezTo>
                    <a:pt x="2652" y="1569"/>
                    <a:pt x="2605" y="1674"/>
                    <a:pt x="2533" y="1764"/>
                  </a:cubicBezTo>
                  <a:cubicBezTo>
                    <a:pt x="2514" y="1755"/>
                    <a:pt x="2500" y="1745"/>
                    <a:pt x="2481" y="1740"/>
                  </a:cubicBezTo>
                  <a:cubicBezTo>
                    <a:pt x="2406" y="1704"/>
                    <a:pt x="2323" y="1686"/>
                    <a:pt x="2241" y="1686"/>
                  </a:cubicBezTo>
                  <a:cubicBezTo>
                    <a:pt x="2184" y="1686"/>
                    <a:pt x="2128" y="1694"/>
                    <a:pt x="2073" y="1712"/>
                  </a:cubicBezTo>
                  <a:cubicBezTo>
                    <a:pt x="2035" y="1555"/>
                    <a:pt x="1974" y="1408"/>
                    <a:pt x="1893" y="1271"/>
                  </a:cubicBezTo>
                  <a:cubicBezTo>
                    <a:pt x="1890" y="1266"/>
                    <a:pt x="1886" y="1265"/>
                    <a:pt x="1882" y="1265"/>
                  </a:cubicBezTo>
                  <a:cubicBezTo>
                    <a:pt x="1872" y="1265"/>
                    <a:pt x="1861" y="1275"/>
                    <a:pt x="1865" y="1285"/>
                  </a:cubicBezTo>
                  <a:cubicBezTo>
                    <a:pt x="1936" y="1427"/>
                    <a:pt x="2002" y="1569"/>
                    <a:pt x="2059" y="1717"/>
                  </a:cubicBezTo>
                  <a:cubicBezTo>
                    <a:pt x="2035" y="1731"/>
                    <a:pt x="2016" y="1740"/>
                    <a:pt x="1997" y="1755"/>
                  </a:cubicBezTo>
                  <a:cubicBezTo>
                    <a:pt x="1921" y="1631"/>
                    <a:pt x="1793" y="1541"/>
                    <a:pt x="1684" y="1451"/>
                  </a:cubicBezTo>
                  <a:cubicBezTo>
                    <a:pt x="1682" y="1449"/>
                    <a:pt x="1679" y="1448"/>
                    <a:pt x="1676" y="1448"/>
                  </a:cubicBezTo>
                  <a:cubicBezTo>
                    <a:pt x="1664" y="1448"/>
                    <a:pt x="1653" y="1463"/>
                    <a:pt x="1661" y="1475"/>
                  </a:cubicBezTo>
                  <a:cubicBezTo>
                    <a:pt x="1760" y="1584"/>
                    <a:pt x="1888" y="1660"/>
                    <a:pt x="1974" y="1773"/>
                  </a:cubicBezTo>
                  <a:cubicBezTo>
                    <a:pt x="1931" y="1816"/>
                    <a:pt x="1898" y="1864"/>
                    <a:pt x="1884" y="1921"/>
                  </a:cubicBezTo>
                  <a:cubicBezTo>
                    <a:pt x="1760" y="1821"/>
                    <a:pt x="1642" y="1702"/>
                    <a:pt x="1495" y="1631"/>
                  </a:cubicBezTo>
                  <a:cubicBezTo>
                    <a:pt x="1493" y="1630"/>
                    <a:pt x="1491" y="1629"/>
                    <a:pt x="1489" y="1629"/>
                  </a:cubicBezTo>
                  <a:cubicBezTo>
                    <a:pt x="1477" y="1629"/>
                    <a:pt x="1468" y="1652"/>
                    <a:pt x="1480" y="1664"/>
                  </a:cubicBezTo>
                  <a:cubicBezTo>
                    <a:pt x="1608" y="1759"/>
                    <a:pt x="1736" y="1864"/>
                    <a:pt x="1874" y="1954"/>
                  </a:cubicBezTo>
                  <a:cubicBezTo>
                    <a:pt x="1874" y="1963"/>
                    <a:pt x="1869" y="1973"/>
                    <a:pt x="1869" y="1977"/>
                  </a:cubicBezTo>
                  <a:lnTo>
                    <a:pt x="1812" y="1977"/>
                  </a:lnTo>
                  <a:cubicBezTo>
                    <a:pt x="1808" y="1968"/>
                    <a:pt x="1798" y="1963"/>
                    <a:pt x="1789" y="1958"/>
                  </a:cubicBezTo>
                  <a:cubicBezTo>
                    <a:pt x="1612" y="1865"/>
                    <a:pt x="1422" y="1805"/>
                    <a:pt x="1226" y="1805"/>
                  </a:cubicBezTo>
                  <a:cubicBezTo>
                    <a:pt x="1142" y="1805"/>
                    <a:pt x="1058" y="1816"/>
                    <a:pt x="973" y="1840"/>
                  </a:cubicBezTo>
                  <a:cubicBezTo>
                    <a:pt x="902" y="1859"/>
                    <a:pt x="816" y="1883"/>
                    <a:pt x="736" y="1916"/>
                  </a:cubicBezTo>
                  <a:cubicBezTo>
                    <a:pt x="603" y="1792"/>
                    <a:pt x="494" y="1641"/>
                    <a:pt x="422" y="1470"/>
                  </a:cubicBezTo>
                  <a:cubicBezTo>
                    <a:pt x="432" y="1460"/>
                    <a:pt x="437" y="1446"/>
                    <a:pt x="441" y="1437"/>
                  </a:cubicBezTo>
                  <a:cubicBezTo>
                    <a:pt x="460" y="1403"/>
                    <a:pt x="427" y="1375"/>
                    <a:pt x="399" y="1375"/>
                  </a:cubicBezTo>
                  <a:cubicBezTo>
                    <a:pt x="375" y="1228"/>
                    <a:pt x="418" y="1081"/>
                    <a:pt x="574" y="953"/>
                  </a:cubicBezTo>
                  <a:cubicBezTo>
                    <a:pt x="736" y="820"/>
                    <a:pt x="897" y="701"/>
                    <a:pt x="1030" y="526"/>
                  </a:cubicBezTo>
                  <a:cubicBezTo>
                    <a:pt x="1184" y="316"/>
                    <a:pt x="1409" y="104"/>
                    <a:pt x="1661" y="104"/>
                  </a:cubicBezTo>
                  <a:close/>
                  <a:moveTo>
                    <a:pt x="2155" y="1929"/>
                  </a:moveTo>
                  <a:cubicBezTo>
                    <a:pt x="2180" y="1929"/>
                    <a:pt x="2213" y="1951"/>
                    <a:pt x="2235" y="1982"/>
                  </a:cubicBezTo>
                  <a:cubicBezTo>
                    <a:pt x="2244" y="2001"/>
                    <a:pt x="2249" y="2025"/>
                    <a:pt x="2263" y="2039"/>
                  </a:cubicBezTo>
                  <a:cubicBezTo>
                    <a:pt x="2263" y="2044"/>
                    <a:pt x="2268" y="2049"/>
                    <a:pt x="2273" y="2053"/>
                  </a:cubicBezTo>
                  <a:cubicBezTo>
                    <a:pt x="2263" y="2091"/>
                    <a:pt x="2249" y="2125"/>
                    <a:pt x="2235" y="2158"/>
                  </a:cubicBezTo>
                  <a:cubicBezTo>
                    <a:pt x="2182" y="2172"/>
                    <a:pt x="2140" y="2210"/>
                    <a:pt x="2116" y="2257"/>
                  </a:cubicBezTo>
                  <a:cubicBezTo>
                    <a:pt x="2105" y="2244"/>
                    <a:pt x="2089" y="2236"/>
                    <a:pt x="2073" y="2236"/>
                  </a:cubicBezTo>
                  <a:cubicBezTo>
                    <a:pt x="2062" y="2236"/>
                    <a:pt x="2050" y="2240"/>
                    <a:pt x="2040" y="2248"/>
                  </a:cubicBezTo>
                  <a:lnTo>
                    <a:pt x="2035" y="2253"/>
                  </a:lnTo>
                  <a:lnTo>
                    <a:pt x="2002" y="2253"/>
                  </a:lnTo>
                  <a:cubicBezTo>
                    <a:pt x="1983" y="2257"/>
                    <a:pt x="1969" y="2267"/>
                    <a:pt x="1959" y="2281"/>
                  </a:cubicBezTo>
                  <a:cubicBezTo>
                    <a:pt x="1917" y="2257"/>
                    <a:pt x="1865" y="2238"/>
                    <a:pt x="1846" y="2196"/>
                  </a:cubicBezTo>
                  <a:cubicBezTo>
                    <a:pt x="1855" y="2191"/>
                    <a:pt x="1850" y="2181"/>
                    <a:pt x="1841" y="2181"/>
                  </a:cubicBezTo>
                  <a:cubicBezTo>
                    <a:pt x="1836" y="2177"/>
                    <a:pt x="1836" y="2172"/>
                    <a:pt x="1836" y="2167"/>
                  </a:cubicBezTo>
                  <a:cubicBezTo>
                    <a:pt x="1830" y="2129"/>
                    <a:pt x="1832" y="2104"/>
                    <a:pt x="1851" y="2104"/>
                  </a:cubicBezTo>
                  <a:cubicBezTo>
                    <a:pt x="1860" y="2104"/>
                    <a:pt x="1874" y="2110"/>
                    <a:pt x="1893" y="2125"/>
                  </a:cubicBezTo>
                  <a:cubicBezTo>
                    <a:pt x="1905" y="2132"/>
                    <a:pt x="1918" y="2136"/>
                    <a:pt x="1932" y="2136"/>
                  </a:cubicBezTo>
                  <a:cubicBezTo>
                    <a:pt x="1950" y="2136"/>
                    <a:pt x="1967" y="2129"/>
                    <a:pt x="1978" y="2115"/>
                  </a:cubicBezTo>
                  <a:cubicBezTo>
                    <a:pt x="1988" y="2110"/>
                    <a:pt x="1993" y="2106"/>
                    <a:pt x="1993" y="2101"/>
                  </a:cubicBezTo>
                  <a:cubicBezTo>
                    <a:pt x="2002" y="2077"/>
                    <a:pt x="2012" y="2058"/>
                    <a:pt x="2016" y="2039"/>
                  </a:cubicBezTo>
                  <a:cubicBezTo>
                    <a:pt x="2026" y="2064"/>
                    <a:pt x="2046" y="2075"/>
                    <a:pt x="2066" y="2075"/>
                  </a:cubicBezTo>
                  <a:cubicBezTo>
                    <a:pt x="2096" y="2075"/>
                    <a:pt x="2126" y="2050"/>
                    <a:pt x="2121" y="2011"/>
                  </a:cubicBezTo>
                  <a:cubicBezTo>
                    <a:pt x="2111" y="1951"/>
                    <a:pt x="2129" y="1929"/>
                    <a:pt x="2155" y="1929"/>
                  </a:cubicBezTo>
                  <a:close/>
                  <a:moveTo>
                    <a:pt x="361" y="1593"/>
                  </a:moveTo>
                  <a:cubicBezTo>
                    <a:pt x="441" y="1731"/>
                    <a:pt x="551" y="1849"/>
                    <a:pt x="679" y="1944"/>
                  </a:cubicBezTo>
                  <a:cubicBezTo>
                    <a:pt x="494" y="2001"/>
                    <a:pt x="361" y="2153"/>
                    <a:pt x="323" y="2343"/>
                  </a:cubicBezTo>
                  <a:cubicBezTo>
                    <a:pt x="223" y="2291"/>
                    <a:pt x="105" y="2215"/>
                    <a:pt x="119" y="2091"/>
                  </a:cubicBezTo>
                  <a:cubicBezTo>
                    <a:pt x="133" y="2001"/>
                    <a:pt x="166" y="1921"/>
                    <a:pt x="218" y="1849"/>
                  </a:cubicBezTo>
                  <a:cubicBezTo>
                    <a:pt x="266" y="1764"/>
                    <a:pt x="313" y="1679"/>
                    <a:pt x="361" y="1593"/>
                  </a:cubicBezTo>
                  <a:close/>
                  <a:moveTo>
                    <a:pt x="1670" y="2371"/>
                  </a:moveTo>
                  <a:lnTo>
                    <a:pt x="1670" y="2376"/>
                  </a:lnTo>
                  <a:cubicBezTo>
                    <a:pt x="1670" y="2387"/>
                    <a:pt x="1716" y="2395"/>
                    <a:pt x="1757" y="2400"/>
                  </a:cubicBezTo>
                  <a:lnTo>
                    <a:pt x="1757" y="2400"/>
                  </a:lnTo>
                  <a:cubicBezTo>
                    <a:pt x="1762" y="2390"/>
                    <a:pt x="1768" y="2381"/>
                    <a:pt x="1774" y="2371"/>
                  </a:cubicBezTo>
                  <a:close/>
                  <a:moveTo>
                    <a:pt x="1681" y="2726"/>
                  </a:moveTo>
                  <a:cubicBezTo>
                    <a:pt x="1646" y="2813"/>
                    <a:pt x="1614" y="2902"/>
                    <a:pt x="1580" y="2988"/>
                  </a:cubicBezTo>
                  <a:cubicBezTo>
                    <a:pt x="1571" y="3003"/>
                    <a:pt x="1585" y="3014"/>
                    <a:pt x="1599" y="3014"/>
                  </a:cubicBezTo>
                  <a:cubicBezTo>
                    <a:pt x="1607" y="3014"/>
                    <a:pt x="1614" y="3011"/>
                    <a:pt x="1618" y="3002"/>
                  </a:cubicBezTo>
                  <a:cubicBezTo>
                    <a:pt x="1661" y="2912"/>
                    <a:pt x="1672" y="2819"/>
                    <a:pt x="1681" y="2726"/>
                  </a:cubicBezTo>
                  <a:close/>
                  <a:moveTo>
                    <a:pt x="4146" y="2072"/>
                  </a:moveTo>
                  <a:cubicBezTo>
                    <a:pt x="4303" y="2243"/>
                    <a:pt x="4654" y="2310"/>
                    <a:pt x="4398" y="2589"/>
                  </a:cubicBezTo>
                  <a:cubicBezTo>
                    <a:pt x="4331" y="2656"/>
                    <a:pt x="4289" y="2746"/>
                    <a:pt x="4284" y="2841"/>
                  </a:cubicBezTo>
                  <a:cubicBezTo>
                    <a:pt x="4284" y="2898"/>
                    <a:pt x="4270" y="2959"/>
                    <a:pt x="4251" y="3016"/>
                  </a:cubicBezTo>
                  <a:cubicBezTo>
                    <a:pt x="4222" y="3074"/>
                    <a:pt x="4183" y="3095"/>
                    <a:pt x="4141" y="3095"/>
                  </a:cubicBezTo>
                  <a:cubicBezTo>
                    <a:pt x="4088" y="3095"/>
                    <a:pt x="4030" y="3061"/>
                    <a:pt x="3985" y="3026"/>
                  </a:cubicBezTo>
                  <a:cubicBezTo>
                    <a:pt x="3980" y="2988"/>
                    <a:pt x="3971" y="2950"/>
                    <a:pt x="3966" y="2917"/>
                  </a:cubicBezTo>
                  <a:cubicBezTo>
                    <a:pt x="3923" y="2651"/>
                    <a:pt x="3814" y="2423"/>
                    <a:pt x="3601" y="2310"/>
                  </a:cubicBezTo>
                  <a:lnTo>
                    <a:pt x="3601" y="2310"/>
                  </a:lnTo>
                  <a:cubicBezTo>
                    <a:pt x="3611" y="2310"/>
                    <a:pt x="3622" y="2310"/>
                    <a:pt x="3632" y="2310"/>
                  </a:cubicBezTo>
                  <a:cubicBezTo>
                    <a:pt x="3830" y="2310"/>
                    <a:pt x="4020" y="2226"/>
                    <a:pt x="4146" y="2072"/>
                  </a:cubicBezTo>
                  <a:close/>
                  <a:moveTo>
                    <a:pt x="2714" y="2134"/>
                  </a:moveTo>
                  <a:cubicBezTo>
                    <a:pt x="2937" y="2186"/>
                    <a:pt x="3202" y="2272"/>
                    <a:pt x="3454" y="2300"/>
                  </a:cubicBezTo>
                  <a:cubicBezTo>
                    <a:pt x="3753" y="2461"/>
                    <a:pt x="3866" y="2713"/>
                    <a:pt x="3890" y="3069"/>
                  </a:cubicBezTo>
                  <a:cubicBezTo>
                    <a:pt x="3914" y="3377"/>
                    <a:pt x="4028" y="3818"/>
                    <a:pt x="3691" y="3984"/>
                  </a:cubicBezTo>
                  <a:cubicBezTo>
                    <a:pt x="3518" y="4069"/>
                    <a:pt x="3123" y="4268"/>
                    <a:pt x="2852" y="4268"/>
                  </a:cubicBezTo>
                  <a:cubicBezTo>
                    <a:pt x="2758" y="4268"/>
                    <a:pt x="2678" y="4244"/>
                    <a:pt x="2628" y="4183"/>
                  </a:cubicBezTo>
                  <a:cubicBezTo>
                    <a:pt x="2367" y="3865"/>
                    <a:pt x="2301" y="3476"/>
                    <a:pt x="2192" y="3087"/>
                  </a:cubicBezTo>
                  <a:cubicBezTo>
                    <a:pt x="2187" y="3069"/>
                    <a:pt x="2178" y="3059"/>
                    <a:pt x="2159" y="3050"/>
                  </a:cubicBezTo>
                  <a:cubicBezTo>
                    <a:pt x="2116" y="2855"/>
                    <a:pt x="2111" y="2651"/>
                    <a:pt x="2140" y="2452"/>
                  </a:cubicBezTo>
                  <a:cubicBezTo>
                    <a:pt x="2144" y="2442"/>
                    <a:pt x="2144" y="2438"/>
                    <a:pt x="2140" y="2428"/>
                  </a:cubicBezTo>
                  <a:lnTo>
                    <a:pt x="2187" y="2419"/>
                  </a:lnTo>
                  <a:cubicBezTo>
                    <a:pt x="2195" y="2425"/>
                    <a:pt x="2203" y="2427"/>
                    <a:pt x="2210" y="2427"/>
                  </a:cubicBezTo>
                  <a:cubicBezTo>
                    <a:pt x="2220" y="2427"/>
                    <a:pt x="2229" y="2422"/>
                    <a:pt x="2235" y="2414"/>
                  </a:cubicBezTo>
                  <a:lnTo>
                    <a:pt x="2239" y="2404"/>
                  </a:lnTo>
                  <a:cubicBezTo>
                    <a:pt x="2254" y="2404"/>
                    <a:pt x="2263" y="2400"/>
                    <a:pt x="2277" y="2395"/>
                  </a:cubicBezTo>
                  <a:lnTo>
                    <a:pt x="2277" y="2409"/>
                  </a:lnTo>
                  <a:cubicBezTo>
                    <a:pt x="2280" y="2427"/>
                    <a:pt x="2295" y="2437"/>
                    <a:pt x="2311" y="2437"/>
                  </a:cubicBezTo>
                  <a:cubicBezTo>
                    <a:pt x="2321" y="2437"/>
                    <a:pt x="2332" y="2433"/>
                    <a:pt x="2339" y="2423"/>
                  </a:cubicBezTo>
                  <a:cubicBezTo>
                    <a:pt x="2348" y="2409"/>
                    <a:pt x="2358" y="2395"/>
                    <a:pt x="2367" y="2376"/>
                  </a:cubicBezTo>
                  <a:cubicBezTo>
                    <a:pt x="2379" y="2378"/>
                    <a:pt x="2391" y="2379"/>
                    <a:pt x="2403" y="2379"/>
                  </a:cubicBezTo>
                  <a:cubicBezTo>
                    <a:pt x="2467" y="2379"/>
                    <a:pt x="2531" y="2347"/>
                    <a:pt x="2571" y="2295"/>
                  </a:cubicBezTo>
                  <a:cubicBezTo>
                    <a:pt x="2643" y="2371"/>
                    <a:pt x="2714" y="2438"/>
                    <a:pt x="2790" y="2509"/>
                  </a:cubicBezTo>
                  <a:cubicBezTo>
                    <a:pt x="2880" y="2585"/>
                    <a:pt x="2970" y="2684"/>
                    <a:pt x="3074" y="2736"/>
                  </a:cubicBezTo>
                  <a:cubicBezTo>
                    <a:pt x="3077" y="2738"/>
                    <a:pt x="3080" y="2738"/>
                    <a:pt x="3082" y="2738"/>
                  </a:cubicBezTo>
                  <a:cubicBezTo>
                    <a:pt x="3102" y="2738"/>
                    <a:pt x="3115" y="2710"/>
                    <a:pt x="3103" y="2689"/>
                  </a:cubicBezTo>
                  <a:cubicBezTo>
                    <a:pt x="3032" y="2594"/>
                    <a:pt x="2922" y="2528"/>
                    <a:pt x="2832" y="2452"/>
                  </a:cubicBezTo>
                  <a:cubicBezTo>
                    <a:pt x="2756" y="2385"/>
                    <a:pt x="2680" y="2324"/>
                    <a:pt x="2605" y="2262"/>
                  </a:cubicBezTo>
                  <a:cubicBezTo>
                    <a:pt x="2605" y="2257"/>
                    <a:pt x="2605" y="2253"/>
                    <a:pt x="2605" y="2248"/>
                  </a:cubicBezTo>
                  <a:cubicBezTo>
                    <a:pt x="2624" y="2229"/>
                    <a:pt x="2643" y="2210"/>
                    <a:pt x="2652" y="2186"/>
                  </a:cubicBezTo>
                  <a:cubicBezTo>
                    <a:pt x="2680" y="2177"/>
                    <a:pt x="2699" y="2162"/>
                    <a:pt x="2714" y="2134"/>
                  </a:cubicBezTo>
                  <a:close/>
                  <a:moveTo>
                    <a:pt x="2315" y="3903"/>
                  </a:moveTo>
                  <a:cubicBezTo>
                    <a:pt x="2358" y="4008"/>
                    <a:pt x="2415" y="4098"/>
                    <a:pt x="2486" y="4183"/>
                  </a:cubicBezTo>
                  <a:cubicBezTo>
                    <a:pt x="2405" y="4226"/>
                    <a:pt x="2339" y="4292"/>
                    <a:pt x="2258" y="4340"/>
                  </a:cubicBezTo>
                  <a:cubicBezTo>
                    <a:pt x="2249" y="4321"/>
                    <a:pt x="2235" y="4302"/>
                    <a:pt x="2216" y="4292"/>
                  </a:cubicBezTo>
                  <a:cubicBezTo>
                    <a:pt x="2206" y="4283"/>
                    <a:pt x="2197" y="4283"/>
                    <a:pt x="2187" y="4283"/>
                  </a:cubicBezTo>
                  <a:cubicBezTo>
                    <a:pt x="2258" y="4169"/>
                    <a:pt x="2301" y="4041"/>
                    <a:pt x="2315" y="3903"/>
                  </a:cubicBezTo>
                  <a:close/>
                  <a:moveTo>
                    <a:pt x="1201" y="1953"/>
                  </a:moveTo>
                  <a:cubicBezTo>
                    <a:pt x="1383" y="1953"/>
                    <a:pt x="1566" y="1994"/>
                    <a:pt x="1717" y="2063"/>
                  </a:cubicBezTo>
                  <a:cubicBezTo>
                    <a:pt x="1713" y="2082"/>
                    <a:pt x="1708" y="2101"/>
                    <a:pt x="1708" y="2120"/>
                  </a:cubicBezTo>
                  <a:cubicBezTo>
                    <a:pt x="1703" y="2143"/>
                    <a:pt x="1708" y="2172"/>
                    <a:pt x="1717" y="2196"/>
                  </a:cubicBezTo>
                  <a:cubicBezTo>
                    <a:pt x="1509" y="2248"/>
                    <a:pt x="1333" y="2438"/>
                    <a:pt x="1191" y="2589"/>
                  </a:cubicBezTo>
                  <a:cubicBezTo>
                    <a:pt x="1176" y="2605"/>
                    <a:pt x="1191" y="2626"/>
                    <a:pt x="1211" y="2626"/>
                  </a:cubicBezTo>
                  <a:cubicBezTo>
                    <a:pt x="1215" y="2626"/>
                    <a:pt x="1220" y="2625"/>
                    <a:pt x="1224" y="2623"/>
                  </a:cubicBezTo>
                  <a:cubicBezTo>
                    <a:pt x="1400" y="2490"/>
                    <a:pt x="1518" y="2310"/>
                    <a:pt x="1727" y="2229"/>
                  </a:cubicBezTo>
                  <a:cubicBezTo>
                    <a:pt x="1751" y="2300"/>
                    <a:pt x="1808" y="2352"/>
                    <a:pt x="1884" y="2371"/>
                  </a:cubicBezTo>
                  <a:cubicBezTo>
                    <a:pt x="1869" y="2388"/>
                    <a:pt x="1854" y="2406"/>
                    <a:pt x="1841" y="2424"/>
                  </a:cubicBezTo>
                  <a:lnTo>
                    <a:pt x="1841" y="2424"/>
                  </a:lnTo>
                  <a:cubicBezTo>
                    <a:pt x="1831" y="2420"/>
                    <a:pt x="1823" y="2414"/>
                    <a:pt x="1822" y="2409"/>
                  </a:cubicBezTo>
                  <a:cubicBezTo>
                    <a:pt x="1816" y="2407"/>
                    <a:pt x="1787" y="2404"/>
                    <a:pt x="1757" y="2400"/>
                  </a:cubicBezTo>
                  <a:lnTo>
                    <a:pt x="1757" y="2400"/>
                  </a:lnTo>
                  <a:cubicBezTo>
                    <a:pt x="1700" y="2503"/>
                    <a:pt x="1692" y="2614"/>
                    <a:pt x="1681" y="2726"/>
                  </a:cubicBezTo>
                  <a:lnTo>
                    <a:pt x="1681" y="2726"/>
                  </a:lnTo>
                  <a:cubicBezTo>
                    <a:pt x="1724" y="2620"/>
                    <a:pt x="1773" y="2516"/>
                    <a:pt x="1841" y="2424"/>
                  </a:cubicBezTo>
                  <a:lnTo>
                    <a:pt x="1841" y="2424"/>
                  </a:lnTo>
                  <a:cubicBezTo>
                    <a:pt x="1869" y="2437"/>
                    <a:pt x="1919" y="2447"/>
                    <a:pt x="1936" y="2447"/>
                  </a:cubicBezTo>
                  <a:lnTo>
                    <a:pt x="2007" y="2447"/>
                  </a:lnTo>
                  <a:cubicBezTo>
                    <a:pt x="1978" y="2665"/>
                    <a:pt x="2002" y="2888"/>
                    <a:pt x="2073" y="3092"/>
                  </a:cubicBezTo>
                  <a:cubicBezTo>
                    <a:pt x="2073" y="3097"/>
                    <a:pt x="2083" y="3102"/>
                    <a:pt x="2083" y="3111"/>
                  </a:cubicBezTo>
                  <a:cubicBezTo>
                    <a:pt x="2121" y="3358"/>
                    <a:pt x="2187" y="3595"/>
                    <a:pt x="2277" y="3828"/>
                  </a:cubicBezTo>
                  <a:cubicBezTo>
                    <a:pt x="2258" y="4069"/>
                    <a:pt x="2102" y="4397"/>
                    <a:pt x="1841" y="4411"/>
                  </a:cubicBezTo>
                  <a:cubicBezTo>
                    <a:pt x="1832" y="4411"/>
                    <a:pt x="1824" y="4412"/>
                    <a:pt x="1816" y="4412"/>
                  </a:cubicBezTo>
                  <a:cubicBezTo>
                    <a:pt x="1581" y="4412"/>
                    <a:pt x="1455" y="4217"/>
                    <a:pt x="1272" y="4107"/>
                  </a:cubicBezTo>
                  <a:cubicBezTo>
                    <a:pt x="1115" y="4017"/>
                    <a:pt x="887" y="3989"/>
                    <a:pt x="755" y="3875"/>
                  </a:cubicBezTo>
                  <a:cubicBezTo>
                    <a:pt x="555" y="3699"/>
                    <a:pt x="555" y="3439"/>
                    <a:pt x="546" y="3192"/>
                  </a:cubicBezTo>
                  <a:cubicBezTo>
                    <a:pt x="541" y="3045"/>
                    <a:pt x="527" y="2902"/>
                    <a:pt x="498" y="2760"/>
                  </a:cubicBezTo>
                  <a:cubicBezTo>
                    <a:pt x="460" y="2608"/>
                    <a:pt x="399" y="2395"/>
                    <a:pt x="503" y="2253"/>
                  </a:cubicBezTo>
                  <a:cubicBezTo>
                    <a:pt x="667" y="2041"/>
                    <a:pt x="933" y="1953"/>
                    <a:pt x="1201" y="1953"/>
                  </a:cubicBezTo>
                  <a:close/>
                  <a:moveTo>
                    <a:pt x="1640" y="1"/>
                  </a:moveTo>
                  <a:cubicBezTo>
                    <a:pt x="1454" y="1"/>
                    <a:pt x="1272" y="73"/>
                    <a:pt x="1139" y="213"/>
                  </a:cubicBezTo>
                  <a:cubicBezTo>
                    <a:pt x="963" y="407"/>
                    <a:pt x="830" y="611"/>
                    <a:pt x="626" y="777"/>
                  </a:cubicBezTo>
                  <a:cubicBezTo>
                    <a:pt x="517" y="867"/>
                    <a:pt x="366" y="977"/>
                    <a:pt x="318" y="1119"/>
                  </a:cubicBezTo>
                  <a:cubicBezTo>
                    <a:pt x="280" y="1223"/>
                    <a:pt x="275" y="1342"/>
                    <a:pt x="304" y="1451"/>
                  </a:cubicBezTo>
                  <a:cubicBezTo>
                    <a:pt x="247" y="1527"/>
                    <a:pt x="204" y="1607"/>
                    <a:pt x="166" y="1698"/>
                  </a:cubicBezTo>
                  <a:cubicBezTo>
                    <a:pt x="114" y="1802"/>
                    <a:pt x="14" y="1916"/>
                    <a:pt x="10" y="2044"/>
                  </a:cubicBezTo>
                  <a:cubicBezTo>
                    <a:pt x="0" y="2243"/>
                    <a:pt x="138" y="2347"/>
                    <a:pt x="313" y="2404"/>
                  </a:cubicBezTo>
                  <a:cubicBezTo>
                    <a:pt x="304" y="2504"/>
                    <a:pt x="313" y="2608"/>
                    <a:pt x="337" y="2708"/>
                  </a:cubicBezTo>
                  <a:cubicBezTo>
                    <a:pt x="408" y="3007"/>
                    <a:pt x="361" y="3325"/>
                    <a:pt x="446" y="3614"/>
                  </a:cubicBezTo>
                  <a:cubicBezTo>
                    <a:pt x="513" y="3842"/>
                    <a:pt x="631" y="3998"/>
                    <a:pt x="859" y="4074"/>
                  </a:cubicBezTo>
                  <a:cubicBezTo>
                    <a:pt x="1049" y="4136"/>
                    <a:pt x="1229" y="4231"/>
                    <a:pt x="1390" y="4349"/>
                  </a:cubicBezTo>
                  <a:cubicBezTo>
                    <a:pt x="1476" y="4416"/>
                    <a:pt x="1570" y="4473"/>
                    <a:pt x="1675" y="4511"/>
                  </a:cubicBezTo>
                  <a:cubicBezTo>
                    <a:pt x="1722" y="4526"/>
                    <a:pt x="1766" y="4533"/>
                    <a:pt x="1809" y="4533"/>
                  </a:cubicBezTo>
                  <a:cubicBezTo>
                    <a:pt x="1947" y="4533"/>
                    <a:pt x="2061" y="4457"/>
                    <a:pt x="2144" y="4345"/>
                  </a:cubicBezTo>
                  <a:cubicBezTo>
                    <a:pt x="2149" y="4373"/>
                    <a:pt x="2159" y="4402"/>
                    <a:pt x="2173" y="4430"/>
                  </a:cubicBezTo>
                  <a:cubicBezTo>
                    <a:pt x="2177" y="4456"/>
                    <a:pt x="2200" y="4473"/>
                    <a:pt x="2226" y="4473"/>
                  </a:cubicBezTo>
                  <a:cubicBezTo>
                    <a:pt x="2233" y="4473"/>
                    <a:pt x="2241" y="4471"/>
                    <a:pt x="2249" y="4468"/>
                  </a:cubicBezTo>
                  <a:cubicBezTo>
                    <a:pt x="2358" y="4406"/>
                    <a:pt x="2420" y="4292"/>
                    <a:pt x="2519" y="4221"/>
                  </a:cubicBezTo>
                  <a:cubicBezTo>
                    <a:pt x="2590" y="4297"/>
                    <a:pt x="2680" y="4354"/>
                    <a:pt x="2785" y="4387"/>
                  </a:cubicBezTo>
                  <a:cubicBezTo>
                    <a:pt x="2808" y="4393"/>
                    <a:pt x="2832" y="4396"/>
                    <a:pt x="2856" y="4396"/>
                  </a:cubicBezTo>
                  <a:cubicBezTo>
                    <a:pt x="3020" y="4396"/>
                    <a:pt x="3204" y="4271"/>
                    <a:pt x="3345" y="4221"/>
                  </a:cubicBezTo>
                  <a:cubicBezTo>
                    <a:pt x="3506" y="4164"/>
                    <a:pt x="3715" y="4117"/>
                    <a:pt x="3847" y="3994"/>
                  </a:cubicBezTo>
                  <a:cubicBezTo>
                    <a:pt x="4056" y="3804"/>
                    <a:pt x="4047" y="3472"/>
                    <a:pt x="4009" y="3178"/>
                  </a:cubicBezTo>
                  <a:lnTo>
                    <a:pt x="4009" y="3178"/>
                  </a:lnTo>
                  <a:cubicBezTo>
                    <a:pt x="4048" y="3198"/>
                    <a:pt x="4091" y="3209"/>
                    <a:pt x="4134" y="3209"/>
                  </a:cubicBezTo>
                  <a:cubicBezTo>
                    <a:pt x="4169" y="3209"/>
                    <a:pt x="4204" y="3202"/>
                    <a:pt x="4236" y="3187"/>
                  </a:cubicBezTo>
                  <a:cubicBezTo>
                    <a:pt x="4412" y="3106"/>
                    <a:pt x="4350" y="2912"/>
                    <a:pt x="4407" y="2774"/>
                  </a:cubicBezTo>
                  <a:cubicBezTo>
                    <a:pt x="4474" y="2608"/>
                    <a:pt x="4663" y="2556"/>
                    <a:pt x="4611" y="2352"/>
                  </a:cubicBezTo>
                  <a:cubicBezTo>
                    <a:pt x="4554" y="2153"/>
                    <a:pt x="4341" y="2125"/>
                    <a:pt x="4194" y="2011"/>
                  </a:cubicBezTo>
                  <a:cubicBezTo>
                    <a:pt x="4493" y="1569"/>
                    <a:pt x="4412" y="1114"/>
                    <a:pt x="4061" y="730"/>
                  </a:cubicBezTo>
                  <a:cubicBezTo>
                    <a:pt x="3846" y="499"/>
                    <a:pt x="3585" y="316"/>
                    <a:pt x="3304" y="316"/>
                  </a:cubicBezTo>
                  <a:cubicBezTo>
                    <a:pt x="3182" y="316"/>
                    <a:pt x="3055" y="350"/>
                    <a:pt x="2927" y="431"/>
                  </a:cubicBezTo>
                  <a:cubicBezTo>
                    <a:pt x="2913" y="440"/>
                    <a:pt x="2894" y="455"/>
                    <a:pt x="2880" y="464"/>
                  </a:cubicBezTo>
                  <a:cubicBezTo>
                    <a:pt x="2851" y="327"/>
                    <a:pt x="2785" y="170"/>
                    <a:pt x="2657" y="123"/>
                  </a:cubicBezTo>
                  <a:cubicBezTo>
                    <a:pt x="2644" y="118"/>
                    <a:pt x="2632" y="116"/>
                    <a:pt x="2619" y="116"/>
                  </a:cubicBezTo>
                  <a:cubicBezTo>
                    <a:pt x="2558" y="116"/>
                    <a:pt x="2502" y="169"/>
                    <a:pt x="2462" y="208"/>
                  </a:cubicBezTo>
                  <a:cubicBezTo>
                    <a:pt x="2405" y="269"/>
                    <a:pt x="2366" y="333"/>
                    <a:pt x="2308" y="333"/>
                  </a:cubicBezTo>
                  <a:cubicBezTo>
                    <a:pt x="2284" y="333"/>
                    <a:pt x="2258" y="322"/>
                    <a:pt x="2225" y="298"/>
                  </a:cubicBezTo>
                  <a:cubicBezTo>
                    <a:pt x="2154" y="208"/>
                    <a:pt x="2064" y="132"/>
                    <a:pt x="1969" y="80"/>
                  </a:cubicBezTo>
                  <a:cubicBezTo>
                    <a:pt x="1864" y="27"/>
                    <a:pt x="1751" y="1"/>
                    <a:pt x="1640" y="1"/>
                  </a:cubicBezTo>
                  <a:close/>
                </a:path>
              </a:pathLst>
            </a:custGeom>
            <a:solidFill>
              <a:srgbClr val="E7D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9"/>
            <p:cNvSpPr/>
            <p:nvPr/>
          </p:nvSpPr>
          <p:spPr>
            <a:xfrm>
              <a:off x="2267825" y="1398525"/>
              <a:ext cx="6475" cy="12100"/>
            </a:xfrm>
            <a:custGeom>
              <a:avLst/>
              <a:gdLst/>
              <a:ahLst/>
              <a:cxnLst/>
              <a:rect l="l" t="t" r="r" b="b"/>
              <a:pathLst>
                <a:path w="259" h="484" extrusionOk="0">
                  <a:moveTo>
                    <a:pt x="24" y="1"/>
                  </a:moveTo>
                  <a:cubicBezTo>
                    <a:pt x="13" y="1"/>
                    <a:pt x="1" y="16"/>
                    <a:pt x="11" y="27"/>
                  </a:cubicBezTo>
                  <a:cubicBezTo>
                    <a:pt x="101" y="164"/>
                    <a:pt x="172" y="311"/>
                    <a:pt x="220" y="468"/>
                  </a:cubicBezTo>
                  <a:cubicBezTo>
                    <a:pt x="222" y="479"/>
                    <a:pt x="231" y="484"/>
                    <a:pt x="239" y="484"/>
                  </a:cubicBezTo>
                  <a:cubicBezTo>
                    <a:pt x="249" y="484"/>
                    <a:pt x="258" y="476"/>
                    <a:pt x="253" y="463"/>
                  </a:cubicBezTo>
                  <a:cubicBezTo>
                    <a:pt x="215" y="297"/>
                    <a:pt x="139" y="141"/>
                    <a:pt x="35" y="8"/>
                  </a:cubicBezTo>
                  <a:cubicBezTo>
                    <a:pt x="32" y="3"/>
                    <a:pt x="28" y="1"/>
                    <a:pt x="24" y="1"/>
                  </a:cubicBezTo>
                  <a:close/>
                </a:path>
              </a:pathLst>
            </a:custGeom>
            <a:solidFill>
              <a:srgbClr val="E7D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2266550" y="1402575"/>
              <a:ext cx="2500" cy="13150"/>
            </a:xfrm>
            <a:custGeom>
              <a:avLst/>
              <a:gdLst/>
              <a:ahLst/>
              <a:cxnLst/>
              <a:rect l="l" t="t" r="r" b="b"/>
              <a:pathLst>
                <a:path w="100" h="526" extrusionOk="0">
                  <a:moveTo>
                    <a:pt x="10" y="0"/>
                  </a:moveTo>
                  <a:cubicBezTo>
                    <a:pt x="7" y="0"/>
                    <a:pt x="5" y="2"/>
                    <a:pt x="5" y="7"/>
                  </a:cubicBezTo>
                  <a:cubicBezTo>
                    <a:pt x="0" y="178"/>
                    <a:pt x="48" y="344"/>
                    <a:pt x="67" y="510"/>
                  </a:cubicBezTo>
                  <a:cubicBezTo>
                    <a:pt x="69" y="521"/>
                    <a:pt x="76" y="526"/>
                    <a:pt x="83" y="526"/>
                  </a:cubicBezTo>
                  <a:cubicBezTo>
                    <a:pt x="91" y="526"/>
                    <a:pt x="100" y="518"/>
                    <a:pt x="100" y="505"/>
                  </a:cubicBezTo>
                  <a:cubicBezTo>
                    <a:pt x="81" y="339"/>
                    <a:pt x="24" y="178"/>
                    <a:pt x="15" y="7"/>
                  </a:cubicBezTo>
                  <a:cubicBezTo>
                    <a:pt x="15" y="2"/>
                    <a:pt x="12" y="0"/>
                    <a:pt x="10" y="0"/>
                  </a:cubicBezTo>
                  <a:close/>
                </a:path>
              </a:pathLst>
            </a:custGeom>
            <a:solidFill>
              <a:srgbClr val="E7D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2242375" y="1396875"/>
              <a:ext cx="7000" cy="5675"/>
            </a:xfrm>
            <a:custGeom>
              <a:avLst/>
              <a:gdLst/>
              <a:ahLst/>
              <a:cxnLst/>
              <a:rect l="l" t="t" r="r" b="b"/>
              <a:pathLst>
                <a:path w="280" h="227" extrusionOk="0">
                  <a:moveTo>
                    <a:pt x="274" y="1"/>
                  </a:moveTo>
                  <a:cubicBezTo>
                    <a:pt x="273" y="1"/>
                    <a:pt x="271" y="1"/>
                    <a:pt x="270" y="3"/>
                  </a:cubicBezTo>
                  <a:cubicBezTo>
                    <a:pt x="199" y="88"/>
                    <a:pt x="109" y="155"/>
                    <a:pt x="9" y="211"/>
                  </a:cubicBezTo>
                  <a:cubicBezTo>
                    <a:pt x="1" y="216"/>
                    <a:pt x="3" y="227"/>
                    <a:pt x="10" y="227"/>
                  </a:cubicBezTo>
                  <a:cubicBezTo>
                    <a:pt x="11" y="227"/>
                    <a:pt x="12" y="226"/>
                    <a:pt x="14" y="226"/>
                  </a:cubicBezTo>
                  <a:cubicBezTo>
                    <a:pt x="118" y="169"/>
                    <a:pt x="208" y="98"/>
                    <a:pt x="279" y="7"/>
                  </a:cubicBezTo>
                  <a:cubicBezTo>
                    <a:pt x="279" y="4"/>
                    <a:pt x="277" y="1"/>
                    <a:pt x="274" y="1"/>
                  </a:cubicBezTo>
                  <a:close/>
                </a:path>
              </a:pathLst>
            </a:custGeom>
            <a:solidFill>
              <a:srgbClr val="E7D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2826300" y="1247025"/>
              <a:ext cx="300675" cy="300675"/>
            </a:xfrm>
            <a:custGeom>
              <a:avLst/>
              <a:gdLst/>
              <a:ahLst/>
              <a:cxnLst/>
              <a:rect l="l" t="t" r="r" b="b"/>
              <a:pathLst>
                <a:path w="12027" h="12027" extrusionOk="0">
                  <a:moveTo>
                    <a:pt x="1" y="1"/>
                  </a:moveTo>
                  <a:lnTo>
                    <a:pt x="1" y="12026"/>
                  </a:lnTo>
                  <a:lnTo>
                    <a:pt x="12026" y="12026"/>
                  </a:lnTo>
                  <a:lnTo>
                    <a:pt x="120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2843275" y="1263975"/>
              <a:ext cx="266725" cy="266750"/>
            </a:xfrm>
            <a:custGeom>
              <a:avLst/>
              <a:gdLst/>
              <a:ahLst/>
              <a:cxnLst/>
              <a:rect l="l" t="t" r="r" b="b"/>
              <a:pathLst>
                <a:path w="10669" h="10670" extrusionOk="0">
                  <a:moveTo>
                    <a:pt x="0" y="1"/>
                  </a:moveTo>
                  <a:lnTo>
                    <a:pt x="0" y="10670"/>
                  </a:lnTo>
                  <a:lnTo>
                    <a:pt x="10669" y="10670"/>
                  </a:lnTo>
                  <a:lnTo>
                    <a:pt x="10669" y="1"/>
                  </a:lnTo>
                  <a:close/>
                </a:path>
              </a:pathLst>
            </a:custGeom>
            <a:solidFill>
              <a:srgbClr val="E7D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2900075" y="1320800"/>
              <a:ext cx="153125" cy="153125"/>
            </a:xfrm>
            <a:custGeom>
              <a:avLst/>
              <a:gdLst/>
              <a:ahLst/>
              <a:cxnLst/>
              <a:rect l="l" t="t" r="r" b="b"/>
              <a:pathLst>
                <a:path w="6125" h="6125" extrusionOk="0">
                  <a:moveTo>
                    <a:pt x="0" y="0"/>
                  </a:moveTo>
                  <a:lnTo>
                    <a:pt x="0" y="6124"/>
                  </a:lnTo>
                  <a:lnTo>
                    <a:pt x="6125" y="6124"/>
                  </a:lnTo>
                  <a:lnTo>
                    <a:pt x="6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2916200" y="1341875"/>
              <a:ext cx="110925" cy="98125"/>
            </a:xfrm>
            <a:custGeom>
              <a:avLst/>
              <a:gdLst/>
              <a:ahLst/>
              <a:cxnLst/>
              <a:rect l="l" t="t" r="r" b="b"/>
              <a:pathLst>
                <a:path w="4437" h="3925" extrusionOk="0">
                  <a:moveTo>
                    <a:pt x="3857" y="1956"/>
                  </a:moveTo>
                  <a:lnTo>
                    <a:pt x="3857" y="1956"/>
                  </a:lnTo>
                  <a:cubicBezTo>
                    <a:pt x="3874" y="1986"/>
                    <a:pt x="3890" y="2018"/>
                    <a:pt x="3903" y="2049"/>
                  </a:cubicBezTo>
                  <a:lnTo>
                    <a:pt x="3903" y="2049"/>
                  </a:lnTo>
                  <a:cubicBezTo>
                    <a:pt x="3904" y="2049"/>
                    <a:pt x="3904" y="2049"/>
                    <a:pt x="3904" y="2049"/>
                  </a:cubicBezTo>
                  <a:cubicBezTo>
                    <a:pt x="4008" y="2049"/>
                    <a:pt x="4103" y="2081"/>
                    <a:pt x="4182" y="2137"/>
                  </a:cubicBezTo>
                  <a:lnTo>
                    <a:pt x="4182" y="2137"/>
                  </a:lnTo>
                  <a:cubicBezTo>
                    <a:pt x="4091" y="2049"/>
                    <a:pt x="3969" y="1994"/>
                    <a:pt x="3857" y="1956"/>
                  </a:cubicBezTo>
                  <a:close/>
                  <a:moveTo>
                    <a:pt x="2047" y="1098"/>
                  </a:moveTo>
                  <a:cubicBezTo>
                    <a:pt x="2077" y="1098"/>
                    <a:pt x="2106" y="1101"/>
                    <a:pt x="2135" y="1107"/>
                  </a:cubicBezTo>
                  <a:cubicBezTo>
                    <a:pt x="2273" y="1140"/>
                    <a:pt x="2387" y="1221"/>
                    <a:pt x="2463" y="1339"/>
                  </a:cubicBezTo>
                  <a:cubicBezTo>
                    <a:pt x="2463" y="1344"/>
                    <a:pt x="2463" y="1354"/>
                    <a:pt x="2458" y="1358"/>
                  </a:cubicBezTo>
                  <a:cubicBezTo>
                    <a:pt x="2454" y="1373"/>
                    <a:pt x="2467" y="1387"/>
                    <a:pt x="2480" y="1387"/>
                  </a:cubicBezTo>
                  <a:cubicBezTo>
                    <a:pt x="2484" y="1387"/>
                    <a:pt x="2488" y="1386"/>
                    <a:pt x="2491" y="1382"/>
                  </a:cubicBezTo>
                  <a:cubicBezTo>
                    <a:pt x="2558" y="1501"/>
                    <a:pt x="2595" y="1633"/>
                    <a:pt x="2591" y="1771"/>
                  </a:cubicBezTo>
                  <a:cubicBezTo>
                    <a:pt x="2505" y="1885"/>
                    <a:pt x="2434" y="2008"/>
                    <a:pt x="2382" y="2146"/>
                  </a:cubicBezTo>
                  <a:cubicBezTo>
                    <a:pt x="2368" y="2056"/>
                    <a:pt x="2349" y="1966"/>
                    <a:pt x="2320" y="1880"/>
                  </a:cubicBezTo>
                  <a:cubicBezTo>
                    <a:pt x="2228" y="1608"/>
                    <a:pt x="2002" y="1364"/>
                    <a:pt x="1735" y="1364"/>
                  </a:cubicBezTo>
                  <a:cubicBezTo>
                    <a:pt x="1644" y="1364"/>
                    <a:pt x="1549" y="1393"/>
                    <a:pt x="1452" y="1458"/>
                  </a:cubicBezTo>
                  <a:cubicBezTo>
                    <a:pt x="1334" y="1539"/>
                    <a:pt x="1234" y="1638"/>
                    <a:pt x="1158" y="1762"/>
                  </a:cubicBezTo>
                  <a:cubicBezTo>
                    <a:pt x="1014" y="1640"/>
                    <a:pt x="861" y="1588"/>
                    <a:pt x="717" y="1588"/>
                  </a:cubicBezTo>
                  <a:cubicBezTo>
                    <a:pt x="613" y="1588"/>
                    <a:pt x="515" y="1614"/>
                    <a:pt x="428" y="1662"/>
                  </a:cubicBezTo>
                  <a:cubicBezTo>
                    <a:pt x="451" y="1467"/>
                    <a:pt x="712" y="1339"/>
                    <a:pt x="873" y="1292"/>
                  </a:cubicBezTo>
                  <a:cubicBezTo>
                    <a:pt x="967" y="1261"/>
                    <a:pt x="1048" y="1245"/>
                    <a:pt x="1125" y="1245"/>
                  </a:cubicBezTo>
                  <a:cubicBezTo>
                    <a:pt x="1251" y="1245"/>
                    <a:pt x="1363" y="1289"/>
                    <a:pt x="1490" y="1387"/>
                  </a:cubicBezTo>
                  <a:cubicBezTo>
                    <a:pt x="1499" y="1393"/>
                    <a:pt x="1508" y="1396"/>
                    <a:pt x="1516" y="1396"/>
                  </a:cubicBezTo>
                  <a:cubicBezTo>
                    <a:pt x="1543" y="1396"/>
                    <a:pt x="1564" y="1365"/>
                    <a:pt x="1557" y="1339"/>
                  </a:cubicBezTo>
                  <a:cubicBezTo>
                    <a:pt x="1552" y="1301"/>
                    <a:pt x="1533" y="1268"/>
                    <a:pt x="1514" y="1240"/>
                  </a:cubicBezTo>
                  <a:cubicBezTo>
                    <a:pt x="1685" y="1195"/>
                    <a:pt x="1869" y="1098"/>
                    <a:pt x="2047" y="1098"/>
                  </a:cubicBezTo>
                  <a:close/>
                  <a:moveTo>
                    <a:pt x="1774" y="1482"/>
                  </a:moveTo>
                  <a:cubicBezTo>
                    <a:pt x="2189" y="1482"/>
                    <a:pt x="2261" y="2237"/>
                    <a:pt x="2240" y="2535"/>
                  </a:cubicBezTo>
                  <a:cubicBezTo>
                    <a:pt x="2221" y="2805"/>
                    <a:pt x="2183" y="3076"/>
                    <a:pt x="2121" y="3341"/>
                  </a:cubicBezTo>
                  <a:cubicBezTo>
                    <a:pt x="2078" y="3232"/>
                    <a:pt x="2026" y="3118"/>
                    <a:pt x="1965" y="3014"/>
                  </a:cubicBezTo>
                  <a:cubicBezTo>
                    <a:pt x="1956" y="2997"/>
                    <a:pt x="1941" y="2989"/>
                    <a:pt x="1926" y="2989"/>
                  </a:cubicBezTo>
                  <a:cubicBezTo>
                    <a:pt x="1893" y="2989"/>
                    <a:pt x="1856" y="3027"/>
                    <a:pt x="1879" y="3066"/>
                  </a:cubicBezTo>
                  <a:cubicBezTo>
                    <a:pt x="1931" y="3175"/>
                    <a:pt x="1979" y="3294"/>
                    <a:pt x="2017" y="3408"/>
                  </a:cubicBezTo>
                  <a:lnTo>
                    <a:pt x="2003" y="3403"/>
                  </a:lnTo>
                  <a:cubicBezTo>
                    <a:pt x="1993" y="3401"/>
                    <a:pt x="1985" y="3399"/>
                    <a:pt x="1976" y="3399"/>
                  </a:cubicBezTo>
                  <a:cubicBezTo>
                    <a:pt x="1968" y="3399"/>
                    <a:pt x="1960" y="3401"/>
                    <a:pt x="1950" y="3403"/>
                  </a:cubicBezTo>
                  <a:cubicBezTo>
                    <a:pt x="1927" y="3389"/>
                    <a:pt x="1898" y="3379"/>
                    <a:pt x="1870" y="3374"/>
                  </a:cubicBezTo>
                  <a:cubicBezTo>
                    <a:pt x="1395" y="3104"/>
                    <a:pt x="1011" y="2426"/>
                    <a:pt x="1177" y="1942"/>
                  </a:cubicBezTo>
                  <a:cubicBezTo>
                    <a:pt x="1229" y="1937"/>
                    <a:pt x="1253" y="1875"/>
                    <a:pt x="1225" y="1833"/>
                  </a:cubicBezTo>
                  <a:cubicBezTo>
                    <a:pt x="1310" y="1690"/>
                    <a:pt x="1438" y="1586"/>
                    <a:pt x="1590" y="1524"/>
                  </a:cubicBezTo>
                  <a:cubicBezTo>
                    <a:pt x="1658" y="1495"/>
                    <a:pt x="1719" y="1482"/>
                    <a:pt x="1774" y="1482"/>
                  </a:cubicBezTo>
                  <a:close/>
                  <a:moveTo>
                    <a:pt x="3182" y="1965"/>
                  </a:moveTo>
                  <a:cubicBezTo>
                    <a:pt x="3191" y="1965"/>
                    <a:pt x="3199" y="1965"/>
                    <a:pt x="3207" y="1966"/>
                  </a:cubicBezTo>
                  <a:cubicBezTo>
                    <a:pt x="4028" y="2003"/>
                    <a:pt x="3947" y="3071"/>
                    <a:pt x="3317" y="3346"/>
                  </a:cubicBezTo>
                  <a:cubicBezTo>
                    <a:pt x="3056" y="3464"/>
                    <a:pt x="2772" y="3529"/>
                    <a:pt x="2486" y="3529"/>
                  </a:cubicBezTo>
                  <a:cubicBezTo>
                    <a:pt x="2450" y="3529"/>
                    <a:pt x="2414" y="3528"/>
                    <a:pt x="2377" y="3526"/>
                  </a:cubicBezTo>
                  <a:lnTo>
                    <a:pt x="2373" y="3521"/>
                  </a:lnTo>
                  <a:lnTo>
                    <a:pt x="2344" y="3507"/>
                  </a:lnTo>
                  <a:cubicBezTo>
                    <a:pt x="2766" y="3469"/>
                    <a:pt x="3094" y="3090"/>
                    <a:pt x="3331" y="2772"/>
                  </a:cubicBezTo>
                  <a:cubicBezTo>
                    <a:pt x="3345" y="2754"/>
                    <a:pt x="3324" y="2731"/>
                    <a:pt x="3303" y="2731"/>
                  </a:cubicBezTo>
                  <a:cubicBezTo>
                    <a:pt x="3296" y="2731"/>
                    <a:pt x="3289" y="2733"/>
                    <a:pt x="3283" y="2739"/>
                  </a:cubicBezTo>
                  <a:cubicBezTo>
                    <a:pt x="3046" y="3033"/>
                    <a:pt x="2762" y="3351"/>
                    <a:pt x="2387" y="3460"/>
                  </a:cubicBezTo>
                  <a:cubicBezTo>
                    <a:pt x="2429" y="3422"/>
                    <a:pt x="2472" y="3379"/>
                    <a:pt x="2515" y="3341"/>
                  </a:cubicBezTo>
                  <a:cubicBezTo>
                    <a:pt x="2534" y="3327"/>
                    <a:pt x="2553" y="3308"/>
                    <a:pt x="2567" y="3294"/>
                  </a:cubicBezTo>
                  <a:cubicBezTo>
                    <a:pt x="2618" y="3239"/>
                    <a:pt x="2570" y="3170"/>
                    <a:pt x="2513" y="3170"/>
                  </a:cubicBezTo>
                  <a:cubicBezTo>
                    <a:pt x="2496" y="3170"/>
                    <a:pt x="2479" y="3175"/>
                    <a:pt x="2463" y="3189"/>
                  </a:cubicBezTo>
                  <a:cubicBezTo>
                    <a:pt x="2448" y="3199"/>
                    <a:pt x="2434" y="3213"/>
                    <a:pt x="2420" y="3227"/>
                  </a:cubicBezTo>
                  <a:cubicBezTo>
                    <a:pt x="2373" y="3270"/>
                    <a:pt x="2320" y="3308"/>
                    <a:pt x="2273" y="3346"/>
                  </a:cubicBezTo>
                  <a:cubicBezTo>
                    <a:pt x="2413" y="2846"/>
                    <a:pt x="2654" y="1965"/>
                    <a:pt x="3182" y="1965"/>
                  </a:cubicBezTo>
                  <a:close/>
                  <a:moveTo>
                    <a:pt x="629" y="1760"/>
                  </a:moveTo>
                  <a:cubicBezTo>
                    <a:pt x="642" y="1760"/>
                    <a:pt x="656" y="1761"/>
                    <a:pt x="670" y="1762"/>
                  </a:cubicBezTo>
                  <a:cubicBezTo>
                    <a:pt x="676" y="1761"/>
                    <a:pt x="682" y="1761"/>
                    <a:pt x="689" y="1761"/>
                  </a:cubicBezTo>
                  <a:cubicBezTo>
                    <a:pt x="833" y="1761"/>
                    <a:pt x="968" y="1813"/>
                    <a:pt x="1077" y="1904"/>
                  </a:cubicBezTo>
                  <a:cubicBezTo>
                    <a:pt x="978" y="2146"/>
                    <a:pt x="992" y="2426"/>
                    <a:pt x="1120" y="2658"/>
                  </a:cubicBezTo>
                  <a:cubicBezTo>
                    <a:pt x="1262" y="2924"/>
                    <a:pt x="1490" y="3242"/>
                    <a:pt x="1780" y="3403"/>
                  </a:cubicBezTo>
                  <a:cubicBezTo>
                    <a:pt x="1775" y="3412"/>
                    <a:pt x="1775" y="3427"/>
                    <a:pt x="1775" y="3436"/>
                  </a:cubicBezTo>
                  <a:cubicBezTo>
                    <a:pt x="1761" y="3436"/>
                    <a:pt x="1746" y="3441"/>
                    <a:pt x="1737" y="3450"/>
                  </a:cubicBezTo>
                  <a:cubicBezTo>
                    <a:pt x="1400" y="3242"/>
                    <a:pt x="1139" y="2895"/>
                    <a:pt x="983" y="2544"/>
                  </a:cubicBezTo>
                  <a:cubicBezTo>
                    <a:pt x="979" y="2536"/>
                    <a:pt x="972" y="2532"/>
                    <a:pt x="964" y="2532"/>
                  </a:cubicBezTo>
                  <a:cubicBezTo>
                    <a:pt x="950" y="2532"/>
                    <a:pt x="934" y="2545"/>
                    <a:pt x="940" y="2563"/>
                  </a:cubicBezTo>
                  <a:cubicBezTo>
                    <a:pt x="1063" y="2933"/>
                    <a:pt x="1353" y="3303"/>
                    <a:pt x="1708" y="3488"/>
                  </a:cubicBezTo>
                  <a:cubicBezTo>
                    <a:pt x="1704" y="3503"/>
                    <a:pt x="1704" y="3521"/>
                    <a:pt x="1708" y="3536"/>
                  </a:cubicBezTo>
                  <a:cubicBezTo>
                    <a:pt x="1689" y="3531"/>
                    <a:pt x="1666" y="3521"/>
                    <a:pt x="1647" y="3512"/>
                  </a:cubicBezTo>
                  <a:cubicBezTo>
                    <a:pt x="1642" y="3510"/>
                    <a:pt x="1636" y="3508"/>
                    <a:pt x="1630" y="3508"/>
                  </a:cubicBezTo>
                  <a:cubicBezTo>
                    <a:pt x="1624" y="3508"/>
                    <a:pt x="1618" y="3510"/>
                    <a:pt x="1614" y="3512"/>
                  </a:cubicBezTo>
                  <a:cubicBezTo>
                    <a:pt x="1315" y="3412"/>
                    <a:pt x="1044" y="3251"/>
                    <a:pt x="817" y="3033"/>
                  </a:cubicBezTo>
                  <a:cubicBezTo>
                    <a:pt x="655" y="2862"/>
                    <a:pt x="470" y="2668"/>
                    <a:pt x="366" y="2449"/>
                  </a:cubicBezTo>
                  <a:cubicBezTo>
                    <a:pt x="260" y="2228"/>
                    <a:pt x="176" y="1760"/>
                    <a:pt x="629" y="1760"/>
                  </a:cubicBezTo>
                  <a:close/>
                  <a:moveTo>
                    <a:pt x="3963" y="2846"/>
                  </a:moveTo>
                  <a:cubicBezTo>
                    <a:pt x="4049" y="2846"/>
                    <a:pt x="4135" y="2869"/>
                    <a:pt x="4208" y="2910"/>
                  </a:cubicBezTo>
                  <a:cubicBezTo>
                    <a:pt x="4208" y="2919"/>
                    <a:pt x="4213" y="2929"/>
                    <a:pt x="4223" y="2933"/>
                  </a:cubicBezTo>
                  <a:lnTo>
                    <a:pt x="4237" y="2933"/>
                  </a:lnTo>
                  <a:cubicBezTo>
                    <a:pt x="4422" y="3118"/>
                    <a:pt x="4095" y="3545"/>
                    <a:pt x="3867" y="3645"/>
                  </a:cubicBezTo>
                  <a:cubicBezTo>
                    <a:pt x="3688" y="3722"/>
                    <a:pt x="3494" y="3765"/>
                    <a:pt x="3299" y="3765"/>
                  </a:cubicBezTo>
                  <a:cubicBezTo>
                    <a:pt x="3256" y="3765"/>
                    <a:pt x="3213" y="3763"/>
                    <a:pt x="3169" y="3759"/>
                  </a:cubicBezTo>
                  <a:cubicBezTo>
                    <a:pt x="3136" y="3759"/>
                    <a:pt x="3108" y="3754"/>
                    <a:pt x="3075" y="3749"/>
                  </a:cubicBezTo>
                  <a:cubicBezTo>
                    <a:pt x="3231" y="3735"/>
                    <a:pt x="3378" y="3683"/>
                    <a:pt x="3511" y="3593"/>
                  </a:cubicBezTo>
                  <a:cubicBezTo>
                    <a:pt x="3531" y="3581"/>
                    <a:pt x="3518" y="3556"/>
                    <a:pt x="3499" y="3556"/>
                  </a:cubicBezTo>
                  <a:cubicBezTo>
                    <a:pt x="3495" y="3556"/>
                    <a:pt x="3491" y="3557"/>
                    <a:pt x="3487" y="3559"/>
                  </a:cubicBezTo>
                  <a:cubicBezTo>
                    <a:pt x="3298" y="3654"/>
                    <a:pt x="3094" y="3707"/>
                    <a:pt x="2880" y="3716"/>
                  </a:cubicBezTo>
                  <a:cubicBezTo>
                    <a:pt x="2828" y="3707"/>
                    <a:pt x="2771" y="3692"/>
                    <a:pt x="2719" y="3678"/>
                  </a:cubicBezTo>
                  <a:cubicBezTo>
                    <a:pt x="2719" y="3678"/>
                    <a:pt x="2719" y="3673"/>
                    <a:pt x="2719" y="3673"/>
                  </a:cubicBezTo>
                  <a:cubicBezTo>
                    <a:pt x="3089" y="3635"/>
                    <a:pt x="3459" y="3507"/>
                    <a:pt x="3687" y="3261"/>
                  </a:cubicBezTo>
                  <a:cubicBezTo>
                    <a:pt x="3791" y="3142"/>
                    <a:pt x="3872" y="3000"/>
                    <a:pt x="3919" y="2848"/>
                  </a:cubicBezTo>
                  <a:cubicBezTo>
                    <a:pt x="3934" y="2846"/>
                    <a:pt x="3948" y="2846"/>
                    <a:pt x="3963" y="2846"/>
                  </a:cubicBezTo>
                  <a:close/>
                  <a:moveTo>
                    <a:pt x="2395" y="1"/>
                  </a:moveTo>
                  <a:cubicBezTo>
                    <a:pt x="2351" y="1"/>
                    <a:pt x="2310" y="49"/>
                    <a:pt x="2320" y="96"/>
                  </a:cubicBezTo>
                  <a:cubicBezTo>
                    <a:pt x="2325" y="101"/>
                    <a:pt x="2325" y="106"/>
                    <a:pt x="2330" y="111"/>
                  </a:cubicBezTo>
                  <a:cubicBezTo>
                    <a:pt x="2330" y="111"/>
                    <a:pt x="2330" y="115"/>
                    <a:pt x="2330" y="115"/>
                  </a:cubicBezTo>
                  <a:lnTo>
                    <a:pt x="2330" y="120"/>
                  </a:lnTo>
                  <a:cubicBezTo>
                    <a:pt x="2330" y="125"/>
                    <a:pt x="2335" y="134"/>
                    <a:pt x="2339" y="139"/>
                  </a:cubicBezTo>
                  <a:cubicBezTo>
                    <a:pt x="2354" y="182"/>
                    <a:pt x="2382" y="225"/>
                    <a:pt x="2415" y="253"/>
                  </a:cubicBezTo>
                  <a:cubicBezTo>
                    <a:pt x="2429" y="270"/>
                    <a:pt x="2451" y="279"/>
                    <a:pt x="2471" y="279"/>
                  </a:cubicBezTo>
                  <a:cubicBezTo>
                    <a:pt x="2485" y="279"/>
                    <a:pt x="2499" y="275"/>
                    <a:pt x="2510" y="267"/>
                  </a:cubicBezTo>
                  <a:lnTo>
                    <a:pt x="2510" y="267"/>
                  </a:lnTo>
                  <a:cubicBezTo>
                    <a:pt x="2600" y="580"/>
                    <a:pt x="2567" y="879"/>
                    <a:pt x="2501" y="1188"/>
                  </a:cubicBezTo>
                  <a:cubicBezTo>
                    <a:pt x="2434" y="1107"/>
                    <a:pt x="2349" y="1050"/>
                    <a:pt x="2249" y="1017"/>
                  </a:cubicBezTo>
                  <a:cubicBezTo>
                    <a:pt x="2191" y="999"/>
                    <a:pt x="2132" y="991"/>
                    <a:pt x="2072" y="991"/>
                  </a:cubicBezTo>
                  <a:cubicBezTo>
                    <a:pt x="1859" y="991"/>
                    <a:pt x="1641" y="1089"/>
                    <a:pt x="1452" y="1178"/>
                  </a:cubicBezTo>
                  <a:cubicBezTo>
                    <a:pt x="1378" y="1125"/>
                    <a:pt x="1278" y="1104"/>
                    <a:pt x="1174" y="1104"/>
                  </a:cubicBezTo>
                  <a:cubicBezTo>
                    <a:pt x="1018" y="1104"/>
                    <a:pt x="853" y="1151"/>
                    <a:pt x="750" y="1202"/>
                  </a:cubicBezTo>
                  <a:cubicBezTo>
                    <a:pt x="617" y="1263"/>
                    <a:pt x="233" y="1501"/>
                    <a:pt x="375" y="1695"/>
                  </a:cubicBezTo>
                  <a:cubicBezTo>
                    <a:pt x="114" y="1880"/>
                    <a:pt x="1" y="2250"/>
                    <a:pt x="271" y="2625"/>
                  </a:cubicBezTo>
                  <a:cubicBezTo>
                    <a:pt x="551" y="3009"/>
                    <a:pt x="836" y="3327"/>
                    <a:pt x="1286" y="3512"/>
                  </a:cubicBezTo>
                  <a:cubicBezTo>
                    <a:pt x="1405" y="3564"/>
                    <a:pt x="1528" y="3607"/>
                    <a:pt x="1651" y="3640"/>
                  </a:cubicBezTo>
                  <a:cubicBezTo>
                    <a:pt x="1694" y="3673"/>
                    <a:pt x="1742" y="3697"/>
                    <a:pt x="1794" y="3711"/>
                  </a:cubicBezTo>
                  <a:cubicBezTo>
                    <a:pt x="1799" y="3721"/>
                    <a:pt x="1808" y="3725"/>
                    <a:pt x="1822" y="3730"/>
                  </a:cubicBezTo>
                  <a:cubicBezTo>
                    <a:pt x="2010" y="3763"/>
                    <a:pt x="2223" y="3820"/>
                    <a:pt x="2424" y="3820"/>
                  </a:cubicBezTo>
                  <a:cubicBezTo>
                    <a:pt x="2456" y="3820"/>
                    <a:pt x="2488" y="3819"/>
                    <a:pt x="2520" y="3816"/>
                  </a:cubicBezTo>
                  <a:cubicBezTo>
                    <a:pt x="2742" y="3884"/>
                    <a:pt x="2986" y="3925"/>
                    <a:pt x="3220" y="3925"/>
                  </a:cubicBezTo>
                  <a:cubicBezTo>
                    <a:pt x="3535" y="3925"/>
                    <a:pt x="3833" y="3852"/>
                    <a:pt x="4042" y="3678"/>
                  </a:cubicBezTo>
                  <a:cubicBezTo>
                    <a:pt x="4242" y="3507"/>
                    <a:pt x="4436" y="3299"/>
                    <a:pt x="4374" y="3023"/>
                  </a:cubicBezTo>
                  <a:cubicBezTo>
                    <a:pt x="4365" y="2981"/>
                    <a:pt x="4346" y="2943"/>
                    <a:pt x="4313" y="2914"/>
                  </a:cubicBezTo>
                  <a:cubicBezTo>
                    <a:pt x="4412" y="2824"/>
                    <a:pt x="4408" y="2521"/>
                    <a:pt x="4389" y="2440"/>
                  </a:cubicBezTo>
                  <a:cubicBezTo>
                    <a:pt x="4352" y="2311"/>
                    <a:pt x="4279" y="2205"/>
                    <a:pt x="4182" y="2137"/>
                  </a:cubicBezTo>
                  <a:lnTo>
                    <a:pt x="4182" y="2137"/>
                  </a:lnTo>
                  <a:cubicBezTo>
                    <a:pt x="4238" y="2191"/>
                    <a:pt x="4282" y="2257"/>
                    <a:pt x="4303" y="2340"/>
                  </a:cubicBezTo>
                  <a:cubicBezTo>
                    <a:pt x="4322" y="2397"/>
                    <a:pt x="4355" y="2696"/>
                    <a:pt x="4284" y="2786"/>
                  </a:cubicBezTo>
                  <a:cubicBezTo>
                    <a:pt x="4207" y="2751"/>
                    <a:pt x="4124" y="2732"/>
                    <a:pt x="4042" y="2732"/>
                  </a:cubicBezTo>
                  <a:cubicBezTo>
                    <a:pt x="4014" y="2732"/>
                    <a:pt x="3985" y="2734"/>
                    <a:pt x="3957" y="2739"/>
                  </a:cubicBezTo>
                  <a:lnTo>
                    <a:pt x="3952" y="2739"/>
                  </a:lnTo>
                  <a:cubicBezTo>
                    <a:pt x="4014" y="2507"/>
                    <a:pt x="3997" y="2265"/>
                    <a:pt x="3903" y="2049"/>
                  </a:cubicBezTo>
                  <a:lnTo>
                    <a:pt x="3903" y="2049"/>
                  </a:lnTo>
                  <a:cubicBezTo>
                    <a:pt x="3868" y="2049"/>
                    <a:pt x="3832" y="2053"/>
                    <a:pt x="3796" y="2060"/>
                  </a:cubicBezTo>
                  <a:cubicBezTo>
                    <a:pt x="3781" y="2065"/>
                    <a:pt x="3767" y="2079"/>
                    <a:pt x="3772" y="2094"/>
                  </a:cubicBezTo>
                  <a:cubicBezTo>
                    <a:pt x="3758" y="2084"/>
                    <a:pt x="3743" y="2070"/>
                    <a:pt x="3729" y="2056"/>
                  </a:cubicBezTo>
                  <a:cubicBezTo>
                    <a:pt x="3545" y="1898"/>
                    <a:pt x="3379" y="1832"/>
                    <a:pt x="3230" y="1832"/>
                  </a:cubicBezTo>
                  <a:cubicBezTo>
                    <a:pt x="2852" y="1832"/>
                    <a:pt x="2581" y="2257"/>
                    <a:pt x="2387" y="2706"/>
                  </a:cubicBezTo>
                  <a:cubicBezTo>
                    <a:pt x="2396" y="2620"/>
                    <a:pt x="2401" y="2540"/>
                    <a:pt x="2401" y="2454"/>
                  </a:cubicBezTo>
                  <a:cubicBezTo>
                    <a:pt x="2477" y="2174"/>
                    <a:pt x="2548" y="1866"/>
                    <a:pt x="2780" y="1686"/>
                  </a:cubicBezTo>
                  <a:cubicBezTo>
                    <a:pt x="2842" y="1638"/>
                    <a:pt x="2913" y="1600"/>
                    <a:pt x="2984" y="1577"/>
                  </a:cubicBezTo>
                  <a:lnTo>
                    <a:pt x="2984" y="1577"/>
                  </a:lnTo>
                  <a:cubicBezTo>
                    <a:pt x="2977" y="1584"/>
                    <a:pt x="2984" y="1594"/>
                    <a:pt x="2994" y="1594"/>
                  </a:cubicBezTo>
                  <a:cubicBezTo>
                    <a:pt x="2997" y="1594"/>
                    <a:pt x="3000" y="1593"/>
                    <a:pt x="3003" y="1591"/>
                  </a:cubicBezTo>
                  <a:cubicBezTo>
                    <a:pt x="3013" y="1581"/>
                    <a:pt x="3018" y="1567"/>
                    <a:pt x="3032" y="1558"/>
                  </a:cubicBezTo>
                  <a:cubicBezTo>
                    <a:pt x="3103" y="1537"/>
                    <a:pt x="3178" y="1524"/>
                    <a:pt x="3251" y="1524"/>
                  </a:cubicBezTo>
                  <a:cubicBezTo>
                    <a:pt x="3344" y="1524"/>
                    <a:pt x="3434" y="1545"/>
                    <a:pt x="3506" y="1596"/>
                  </a:cubicBezTo>
                  <a:cubicBezTo>
                    <a:pt x="3634" y="1686"/>
                    <a:pt x="3663" y="1904"/>
                    <a:pt x="3791" y="2013"/>
                  </a:cubicBezTo>
                  <a:cubicBezTo>
                    <a:pt x="3796" y="2018"/>
                    <a:pt x="3803" y="2021"/>
                    <a:pt x="3808" y="2021"/>
                  </a:cubicBezTo>
                  <a:cubicBezTo>
                    <a:pt x="3823" y="2021"/>
                    <a:pt x="3834" y="2006"/>
                    <a:pt x="3824" y="1989"/>
                  </a:cubicBezTo>
                  <a:cubicBezTo>
                    <a:pt x="3729" y="1809"/>
                    <a:pt x="3706" y="1539"/>
                    <a:pt x="3468" y="1482"/>
                  </a:cubicBezTo>
                  <a:cubicBezTo>
                    <a:pt x="3373" y="1458"/>
                    <a:pt x="3278" y="1447"/>
                    <a:pt x="3182" y="1447"/>
                  </a:cubicBezTo>
                  <a:cubicBezTo>
                    <a:pt x="3164" y="1447"/>
                    <a:pt x="3145" y="1448"/>
                    <a:pt x="3127" y="1448"/>
                  </a:cubicBezTo>
                  <a:cubicBezTo>
                    <a:pt x="3326" y="1211"/>
                    <a:pt x="3521" y="965"/>
                    <a:pt x="3734" y="732"/>
                  </a:cubicBezTo>
                  <a:lnTo>
                    <a:pt x="3734" y="732"/>
                  </a:lnTo>
                  <a:cubicBezTo>
                    <a:pt x="3726" y="773"/>
                    <a:pt x="3761" y="806"/>
                    <a:pt x="3799" y="806"/>
                  </a:cubicBezTo>
                  <a:cubicBezTo>
                    <a:pt x="3809" y="806"/>
                    <a:pt x="3819" y="804"/>
                    <a:pt x="3829" y="799"/>
                  </a:cubicBezTo>
                  <a:lnTo>
                    <a:pt x="3838" y="813"/>
                  </a:lnTo>
                  <a:lnTo>
                    <a:pt x="3857" y="813"/>
                  </a:lnTo>
                  <a:cubicBezTo>
                    <a:pt x="3862" y="808"/>
                    <a:pt x="3857" y="794"/>
                    <a:pt x="3862" y="789"/>
                  </a:cubicBezTo>
                  <a:cubicBezTo>
                    <a:pt x="3876" y="775"/>
                    <a:pt x="3843" y="746"/>
                    <a:pt x="3862" y="737"/>
                  </a:cubicBezTo>
                  <a:cubicBezTo>
                    <a:pt x="3876" y="723"/>
                    <a:pt x="3966" y="694"/>
                    <a:pt x="3834" y="652"/>
                  </a:cubicBezTo>
                  <a:cubicBezTo>
                    <a:pt x="3853" y="652"/>
                    <a:pt x="3867" y="647"/>
                    <a:pt x="3881" y="647"/>
                  </a:cubicBezTo>
                  <a:cubicBezTo>
                    <a:pt x="3889" y="631"/>
                    <a:pt x="3900" y="610"/>
                    <a:pt x="3891" y="610"/>
                  </a:cubicBezTo>
                  <a:cubicBezTo>
                    <a:pt x="3889" y="610"/>
                    <a:pt x="3886" y="611"/>
                    <a:pt x="3881" y="614"/>
                  </a:cubicBezTo>
                  <a:cubicBezTo>
                    <a:pt x="3870" y="609"/>
                    <a:pt x="3860" y="607"/>
                    <a:pt x="3849" y="607"/>
                  </a:cubicBezTo>
                  <a:cubicBezTo>
                    <a:pt x="3837" y="607"/>
                    <a:pt x="3825" y="610"/>
                    <a:pt x="3815" y="618"/>
                  </a:cubicBezTo>
                  <a:cubicBezTo>
                    <a:pt x="3781" y="642"/>
                    <a:pt x="3758" y="670"/>
                    <a:pt x="3739" y="708"/>
                  </a:cubicBezTo>
                  <a:cubicBezTo>
                    <a:pt x="3506" y="941"/>
                    <a:pt x="3288" y="1188"/>
                    <a:pt x="3084" y="1448"/>
                  </a:cubicBezTo>
                  <a:cubicBezTo>
                    <a:pt x="3008" y="1458"/>
                    <a:pt x="2937" y="1482"/>
                    <a:pt x="2866" y="1520"/>
                  </a:cubicBezTo>
                  <a:cubicBezTo>
                    <a:pt x="2818" y="1553"/>
                    <a:pt x="2771" y="1586"/>
                    <a:pt x="2728" y="1629"/>
                  </a:cubicBezTo>
                  <a:cubicBezTo>
                    <a:pt x="2866" y="1306"/>
                    <a:pt x="2975" y="974"/>
                    <a:pt x="3113" y="647"/>
                  </a:cubicBezTo>
                  <a:cubicBezTo>
                    <a:pt x="3120" y="650"/>
                    <a:pt x="3127" y="652"/>
                    <a:pt x="3134" y="652"/>
                  </a:cubicBezTo>
                  <a:cubicBezTo>
                    <a:pt x="3146" y="652"/>
                    <a:pt x="3158" y="648"/>
                    <a:pt x="3169" y="642"/>
                  </a:cubicBezTo>
                  <a:cubicBezTo>
                    <a:pt x="3203" y="628"/>
                    <a:pt x="3226" y="590"/>
                    <a:pt x="3231" y="552"/>
                  </a:cubicBezTo>
                  <a:cubicBezTo>
                    <a:pt x="3236" y="542"/>
                    <a:pt x="3245" y="528"/>
                    <a:pt x="3255" y="519"/>
                  </a:cubicBezTo>
                  <a:cubicBezTo>
                    <a:pt x="3260" y="509"/>
                    <a:pt x="3269" y="500"/>
                    <a:pt x="3274" y="490"/>
                  </a:cubicBezTo>
                  <a:cubicBezTo>
                    <a:pt x="3293" y="452"/>
                    <a:pt x="3283" y="405"/>
                    <a:pt x="3245" y="386"/>
                  </a:cubicBezTo>
                  <a:cubicBezTo>
                    <a:pt x="3233" y="378"/>
                    <a:pt x="3219" y="374"/>
                    <a:pt x="3206" y="374"/>
                  </a:cubicBezTo>
                  <a:cubicBezTo>
                    <a:pt x="3179" y="374"/>
                    <a:pt x="3154" y="389"/>
                    <a:pt x="3141" y="414"/>
                  </a:cubicBezTo>
                  <a:cubicBezTo>
                    <a:pt x="3136" y="419"/>
                    <a:pt x="3132" y="424"/>
                    <a:pt x="3127" y="433"/>
                  </a:cubicBezTo>
                  <a:cubicBezTo>
                    <a:pt x="3117" y="433"/>
                    <a:pt x="3108" y="443"/>
                    <a:pt x="3103" y="452"/>
                  </a:cubicBezTo>
                  <a:cubicBezTo>
                    <a:pt x="3098" y="462"/>
                    <a:pt x="3098" y="471"/>
                    <a:pt x="3094" y="481"/>
                  </a:cubicBezTo>
                  <a:cubicBezTo>
                    <a:pt x="3079" y="509"/>
                    <a:pt x="3070" y="533"/>
                    <a:pt x="3060" y="561"/>
                  </a:cubicBezTo>
                  <a:cubicBezTo>
                    <a:pt x="3051" y="595"/>
                    <a:pt x="3065" y="628"/>
                    <a:pt x="3094" y="642"/>
                  </a:cubicBezTo>
                  <a:cubicBezTo>
                    <a:pt x="2937" y="969"/>
                    <a:pt x="2799" y="1306"/>
                    <a:pt x="2690" y="1652"/>
                  </a:cubicBezTo>
                  <a:cubicBezTo>
                    <a:pt x="2686" y="1657"/>
                    <a:pt x="2686" y="1657"/>
                    <a:pt x="2690" y="1662"/>
                  </a:cubicBezTo>
                  <a:lnTo>
                    <a:pt x="2657" y="1695"/>
                  </a:lnTo>
                  <a:cubicBezTo>
                    <a:pt x="2681" y="1543"/>
                    <a:pt x="2643" y="1382"/>
                    <a:pt x="2553" y="1254"/>
                  </a:cubicBezTo>
                  <a:cubicBezTo>
                    <a:pt x="2657" y="931"/>
                    <a:pt x="2676" y="557"/>
                    <a:pt x="2529" y="253"/>
                  </a:cubicBezTo>
                  <a:cubicBezTo>
                    <a:pt x="2558" y="229"/>
                    <a:pt x="2562" y="191"/>
                    <a:pt x="2543" y="163"/>
                  </a:cubicBezTo>
                  <a:cubicBezTo>
                    <a:pt x="2515" y="111"/>
                    <a:pt x="2482" y="68"/>
                    <a:pt x="2444" y="25"/>
                  </a:cubicBezTo>
                  <a:cubicBezTo>
                    <a:pt x="2429" y="8"/>
                    <a:pt x="2412" y="1"/>
                    <a:pt x="2395" y="1"/>
                  </a:cubicBezTo>
                  <a:close/>
                </a:path>
              </a:pathLst>
            </a:custGeom>
            <a:solidFill>
              <a:srgbClr val="E7D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2468875" y="1247025"/>
              <a:ext cx="300775" cy="300675"/>
            </a:xfrm>
            <a:custGeom>
              <a:avLst/>
              <a:gdLst/>
              <a:ahLst/>
              <a:cxnLst/>
              <a:rect l="l" t="t" r="r" b="b"/>
              <a:pathLst>
                <a:path w="12031" h="12027" extrusionOk="0">
                  <a:moveTo>
                    <a:pt x="0" y="1"/>
                  </a:moveTo>
                  <a:lnTo>
                    <a:pt x="0" y="12026"/>
                  </a:lnTo>
                  <a:lnTo>
                    <a:pt x="12030" y="12026"/>
                  </a:lnTo>
                  <a:lnTo>
                    <a:pt x="120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2485950" y="1263975"/>
              <a:ext cx="266625" cy="266750"/>
            </a:xfrm>
            <a:custGeom>
              <a:avLst/>
              <a:gdLst/>
              <a:ahLst/>
              <a:cxnLst/>
              <a:rect l="l" t="t" r="r" b="b"/>
              <a:pathLst>
                <a:path w="10665" h="10670" extrusionOk="0">
                  <a:moveTo>
                    <a:pt x="0" y="1"/>
                  </a:moveTo>
                  <a:lnTo>
                    <a:pt x="0" y="10670"/>
                  </a:lnTo>
                  <a:lnTo>
                    <a:pt x="10664" y="10670"/>
                  </a:lnTo>
                  <a:lnTo>
                    <a:pt x="10664" y="1"/>
                  </a:lnTo>
                  <a:close/>
                </a:path>
              </a:pathLst>
            </a:custGeom>
            <a:solidFill>
              <a:srgbClr val="E7D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2542625" y="1320800"/>
              <a:ext cx="153250" cy="153125"/>
            </a:xfrm>
            <a:custGeom>
              <a:avLst/>
              <a:gdLst/>
              <a:ahLst/>
              <a:cxnLst/>
              <a:rect l="l" t="t" r="r" b="b"/>
              <a:pathLst>
                <a:path w="6130" h="6125" extrusionOk="0">
                  <a:moveTo>
                    <a:pt x="1" y="0"/>
                  </a:moveTo>
                  <a:lnTo>
                    <a:pt x="1" y="6124"/>
                  </a:lnTo>
                  <a:lnTo>
                    <a:pt x="6130" y="6124"/>
                  </a:lnTo>
                  <a:lnTo>
                    <a:pt x="6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2562200" y="1345825"/>
              <a:ext cx="109475" cy="90350"/>
            </a:xfrm>
            <a:custGeom>
              <a:avLst/>
              <a:gdLst/>
              <a:ahLst/>
              <a:cxnLst/>
              <a:rect l="l" t="t" r="r" b="b"/>
              <a:pathLst>
                <a:path w="4379" h="3614" extrusionOk="0">
                  <a:moveTo>
                    <a:pt x="3990" y="261"/>
                  </a:moveTo>
                  <a:cubicBezTo>
                    <a:pt x="3995" y="337"/>
                    <a:pt x="4009" y="413"/>
                    <a:pt x="4023" y="489"/>
                  </a:cubicBezTo>
                  <a:cubicBezTo>
                    <a:pt x="3962" y="769"/>
                    <a:pt x="3843" y="1034"/>
                    <a:pt x="3682" y="1267"/>
                  </a:cubicBezTo>
                  <a:cubicBezTo>
                    <a:pt x="3530" y="1494"/>
                    <a:pt x="3312" y="1732"/>
                    <a:pt x="3055" y="1860"/>
                  </a:cubicBezTo>
                  <a:lnTo>
                    <a:pt x="3093" y="1812"/>
                  </a:lnTo>
                  <a:cubicBezTo>
                    <a:pt x="3188" y="1684"/>
                    <a:pt x="3274" y="1547"/>
                    <a:pt x="3345" y="1400"/>
                  </a:cubicBezTo>
                  <a:cubicBezTo>
                    <a:pt x="3411" y="1262"/>
                    <a:pt x="3516" y="1044"/>
                    <a:pt x="3511" y="859"/>
                  </a:cubicBezTo>
                  <a:cubicBezTo>
                    <a:pt x="3582" y="802"/>
                    <a:pt x="3653" y="740"/>
                    <a:pt x="3720" y="674"/>
                  </a:cubicBezTo>
                  <a:cubicBezTo>
                    <a:pt x="3833" y="555"/>
                    <a:pt x="3928" y="413"/>
                    <a:pt x="3990" y="261"/>
                  </a:cubicBezTo>
                  <a:close/>
                  <a:moveTo>
                    <a:pt x="3478" y="887"/>
                  </a:moveTo>
                  <a:cubicBezTo>
                    <a:pt x="3468" y="1096"/>
                    <a:pt x="3345" y="1324"/>
                    <a:pt x="3250" y="1490"/>
                  </a:cubicBezTo>
                  <a:cubicBezTo>
                    <a:pt x="3160" y="1642"/>
                    <a:pt x="3051" y="1784"/>
                    <a:pt x="2932" y="1917"/>
                  </a:cubicBezTo>
                  <a:cubicBezTo>
                    <a:pt x="2913" y="1921"/>
                    <a:pt x="2894" y="1926"/>
                    <a:pt x="2875" y="1931"/>
                  </a:cubicBezTo>
                  <a:cubicBezTo>
                    <a:pt x="2913" y="1845"/>
                    <a:pt x="2942" y="1755"/>
                    <a:pt x="2970" y="1665"/>
                  </a:cubicBezTo>
                  <a:cubicBezTo>
                    <a:pt x="3018" y="1494"/>
                    <a:pt x="3037" y="1319"/>
                    <a:pt x="3027" y="1143"/>
                  </a:cubicBezTo>
                  <a:cubicBezTo>
                    <a:pt x="3188" y="1077"/>
                    <a:pt x="3340" y="992"/>
                    <a:pt x="3478" y="887"/>
                  </a:cubicBezTo>
                  <a:close/>
                  <a:moveTo>
                    <a:pt x="4047" y="603"/>
                  </a:moveTo>
                  <a:cubicBezTo>
                    <a:pt x="4104" y="883"/>
                    <a:pt x="4189" y="1162"/>
                    <a:pt x="4222" y="1447"/>
                  </a:cubicBezTo>
                  <a:cubicBezTo>
                    <a:pt x="4080" y="1642"/>
                    <a:pt x="3819" y="1760"/>
                    <a:pt x="3611" y="1845"/>
                  </a:cubicBezTo>
                  <a:cubicBezTo>
                    <a:pt x="3402" y="1926"/>
                    <a:pt x="3160" y="2012"/>
                    <a:pt x="2927" y="2016"/>
                  </a:cubicBezTo>
                  <a:cubicBezTo>
                    <a:pt x="2927" y="2012"/>
                    <a:pt x="2927" y="2007"/>
                    <a:pt x="2923" y="2007"/>
                  </a:cubicBezTo>
                  <a:cubicBezTo>
                    <a:pt x="2937" y="1993"/>
                    <a:pt x="2951" y="1983"/>
                    <a:pt x="2965" y="1969"/>
                  </a:cubicBezTo>
                  <a:cubicBezTo>
                    <a:pt x="3278" y="1864"/>
                    <a:pt x="3563" y="1551"/>
                    <a:pt x="3720" y="1300"/>
                  </a:cubicBezTo>
                  <a:cubicBezTo>
                    <a:pt x="3862" y="1082"/>
                    <a:pt x="3971" y="849"/>
                    <a:pt x="4047" y="603"/>
                  </a:cubicBezTo>
                  <a:close/>
                  <a:moveTo>
                    <a:pt x="4227" y="1528"/>
                  </a:moveTo>
                  <a:lnTo>
                    <a:pt x="4227" y="1528"/>
                  </a:lnTo>
                  <a:cubicBezTo>
                    <a:pt x="4237" y="1632"/>
                    <a:pt x="4232" y="1736"/>
                    <a:pt x="4222" y="1841"/>
                  </a:cubicBezTo>
                  <a:cubicBezTo>
                    <a:pt x="4213" y="1917"/>
                    <a:pt x="4194" y="1997"/>
                    <a:pt x="4175" y="2073"/>
                  </a:cubicBezTo>
                  <a:cubicBezTo>
                    <a:pt x="3952" y="2087"/>
                    <a:pt x="3729" y="2121"/>
                    <a:pt x="3506" y="2125"/>
                  </a:cubicBezTo>
                  <a:cubicBezTo>
                    <a:pt x="3474" y="2125"/>
                    <a:pt x="3441" y="2126"/>
                    <a:pt x="3406" y="2126"/>
                  </a:cubicBezTo>
                  <a:cubicBezTo>
                    <a:pt x="3250" y="2126"/>
                    <a:pt x="3072" y="2119"/>
                    <a:pt x="2932" y="2049"/>
                  </a:cubicBezTo>
                  <a:lnTo>
                    <a:pt x="2932" y="2045"/>
                  </a:lnTo>
                  <a:cubicBezTo>
                    <a:pt x="2944" y="2045"/>
                    <a:pt x="2955" y="2045"/>
                    <a:pt x="2967" y="2045"/>
                  </a:cubicBezTo>
                  <a:cubicBezTo>
                    <a:pt x="3218" y="2045"/>
                    <a:pt x="3483" y="1950"/>
                    <a:pt x="3701" y="1860"/>
                  </a:cubicBezTo>
                  <a:cubicBezTo>
                    <a:pt x="3862" y="1789"/>
                    <a:pt x="4090" y="1679"/>
                    <a:pt x="4227" y="1528"/>
                  </a:cubicBezTo>
                  <a:close/>
                  <a:moveTo>
                    <a:pt x="3003" y="1153"/>
                  </a:moveTo>
                  <a:lnTo>
                    <a:pt x="3003" y="1153"/>
                  </a:lnTo>
                  <a:cubicBezTo>
                    <a:pt x="3008" y="1338"/>
                    <a:pt x="2975" y="1523"/>
                    <a:pt x="2913" y="1694"/>
                  </a:cubicBezTo>
                  <a:cubicBezTo>
                    <a:pt x="2880" y="1784"/>
                    <a:pt x="2837" y="1869"/>
                    <a:pt x="2790" y="1950"/>
                  </a:cubicBezTo>
                  <a:cubicBezTo>
                    <a:pt x="2776" y="1950"/>
                    <a:pt x="2766" y="1955"/>
                    <a:pt x="2757" y="1955"/>
                  </a:cubicBezTo>
                  <a:cubicBezTo>
                    <a:pt x="2742" y="1959"/>
                    <a:pt x="2733" y="1978"/>
                    <a:pt x="2738" y="1993"/>
                  </a:cubicBezTo>
                  <a:cubicBezTo>
                    <a:pt x="2723" y="2002"/>
                    <a:pt x="2709" y="2021"/>
                    <a:pt x="2709" y="2040"/>
                  </a:cubicBezTo>
                  <a:cubicBezTo>
                    <a:pt x="2624" y="2078"/>
                    <a:pt x="2529" y="2111"/>
                    <a:pt x="2439" y="2135"/>
                  </a:cubicBezTo>
                  <a:cubicBezTo>
                    <a:pt x="2510" y="2026"/>
                    <a:pt x="2562" y="1902"/>
                    <a:pt x="2591" y="1774"/>
                  </a:cubicBezTo>
                  <a:cubicBezTo>
                    <a:pt x="2629" y="1608"/>
                    <a:pt x="2652" y="1438"/>
                    <a:pt x="2681" y="1267"/>
                  </a:cubicBezTo>
                  <a:lnTo>
                    <a:pt x="2733" y="1253"/>
                  </a:lnTo>
                  <a:cubicBezTo>
                    <a:pt x="2828" y="1224"/>
                    <a:pt x="2918" y="1191"/>
                    <a:pt x="3003" y="1153"/>
                  </a:cubicBezTo>
                  <a:close/>
                  <a:moveTo>
                    <a:pt x="2643" y="1276"/>
                  </a:moveTo>
                  <a:lnTo>
                    <a:pt x="2643" y="1276"/>
                  </a:lnTo>
                  <a:cubicBezTo>
                    <a:pt x="2562" y="1589"/>
                    <a:pt x="2548" y="1902"/>
                    <a:pt x="2339" y="2159"/>
                  </a:cubicBezTo>
                  <a:cubicBezTo>
                    <a:pt x="2230" y="2182"/>
                    <a:pt x="2126" y="2197"/>
                    <a:pt x="2017" y="2211"/>
                  </a:cubicBezTo>
                  <a:cubicBezTo>
                    <a:pt x="2145" y="2116"/>
                    <a:pt x="2211" y="1926"/>
                    <a:pt x="2254" y="1779"/>
                  </a:cubicBezTo>
                  <a:cubicBezTo>
                    <a:pt x="2292" y="1637"/>
                    <a:pt x="2320" y="1494"/>
                    <a:pt x="2339" y="1347"/>
                  </a:cubicBezTo>
                  <a:cubicBezTo>
                    <a:pt x="2444" y="1324"/>
                    <a:pt x="2543" y="1305"/>
                    <a:pt x="2643" y="1276"/>
                  </a:cubicBezTo>
                  <a:close/>
                  <a:moveTo>
                    <a:pt x="2311" y="1352"/>
                  </a:moveTo>
                  <a:cubicBezTo>
                    <a:pt x="2249" y="1660"/>
                    <a:pt x="2168" y="1955"/>
                    <a:pt x="1964" y="2211"/>
                  </a:cubicBezTo>
                  <a:cubicBezTo>
                    <a:pt x="1960" y="2216"/>
                    <a:pt x="1960" y="2216"/>
                    <a:pt x="1964" y="2220"/>
                  </a:cubicBezTo>
                  <a:cubicBezTo>
                    <a:pt x="1846" y="2239"/>
                    <a:pt x="1727" y="2258"/>
                    <a:pt x="1609" y="2282"/>
                  </a:cubicBezTo>
                  <a:cubicBezTo>
                    <a:pt x="1746" y="2021"/>
                    <a:pt x="1846" y="1736"/>
                    <a:pt x="1893" y="1442"/>
                  </a:cubicBezTo>
                  <a:cubicBezTo>
                    <a:pt x="2031" y="1404"/>
                    <a:pt x="2173" y="1381"/>
                    <a:pt x="2311" y="1352"/>
                  </a:cubicBezTo>
                  <a:close/>
                  <a:moveTo>
                    <a:pt x="1874" y="1442"/>
                  </a:moveTo>
                  <a:lnTo>
                    <a:pt x="1874" y="1442"/>
                  </a:lnTo>
                  <a:cubicBezTo>
                    <a:pt x="1794" y="1746"/>
                    <a:pt x="1666" y="2016"/>
                    <a:pt x="1542" y="2296"/>
                  </a:cubicBezTo>
                  <a:cubicBezTo>
                    <a:pt x="1485" y="2315"/>
                    <a:pt x="1433" y="2329"/>
                    <a:pt x="1381" y="2353"/>
                  </a:cubicBezTo>
                  <a:cubicBezTo>
                    <a:pt x="1376" y="2216"/>
                    <a:pt x="1386" y="2078"/>
                    <a:pt x="1409" y="1945"/>
                  </a:cubicBezTo>
                  <a:cubicBezTo>
                    <a:pt x="1433" y="1817"/>
                    <a:pt x="1466" y="1689"/>
                    <a:pt x="1504" y="1566"/>
                  </a:cubicBezTo>
                  <a:cubicBezTo>
                    <a:pt x="1623" y="1513"/>
                    <a:pt x="1746" y="1475"/>
                    <a:pt x="1874" y="1442"/>
                  </a:cubicBezTo>
                  <a:close/>
                  <a:moveTo>
                    <a:pt x="1481" y="1575"/>
                  </a:moveTo>
                  <a:lnTo>
                    <a:pt x="1481" y="1575"/>
                  </a:lnTo>
                  <a:cubicBezTo>
                    <a:pt x="1390" y="1831"/>
                    <a:pt x="1319" y="2097"/>
                    <a:pt x="1343" y="2367"/>
                  </a:cubicBezTo>
                  <a:cubicBezTo>
                    <a:pt x="1224" y="2419"/>
                    <a:pt x="1120" y="2495"/>
                    <a:pt x="1030" y="2586"/>
                  </a:cubicBezTo>
                  <a:cubicBezTo>
                    <a:pt x="954" y="2353"/>
                    <a:pt x="968" y="2097"/>
                    <a:pt x="1077" y="1874"/>
                  </a:cubicBezTo>
                  <a:cubicBezTo>
                    <a:pt x="1120" y="1817"/>
                    <a:pt x="1172" y="1770"/>
                    <a:pt x="1229" y="1727"/>
                  </a:cubicBezTo>
                  <a:cubicBezTo>
                    <a:pt x="1262" y="1703"/>
                    <a:pt x="1291" y="1679"/>
                    <a:pt x="1324" y="1660"/>
                  </a:cubicBezTo>
                  <a:cubicBezTo>
                    <a:pt x="1376" y="1627"/>
                    <a:pt x="1428" y="1599"/>
                    <a:pt x="1481" y="1575"/>
                  </a:cubicBezTo>
                  <a:close/>
                  <a:moveTo>
                    <a:pt x="997" y="1978"/>
                  </a:moveTo>
                  <a:cubicBezTo>
                    <a:pt x="930" y="2182"/>
                    <a:pt x="940" y="2401"/>
                    <a:pt x="1025" y="2595"/>
                  </a:cubicBezTo>
                  <a:cubicBezTo>
                    <a:pt x="992" y="2619"/>
                    <a:pt x="963" y="2647"/>
                    <a:pt x="945" y="2680"/>
                  </a:cubicBezTo>
                  <a:cubicBezTo>
                    <a:pt x="907" y="2519"/>
                    <a:pt x="888" y="2358"/>
                    <a:pt x="897" y="2192"/>
                  </a:cubicBezTo>
                  <a:cubicBezTo>
                    <a:pt x="926" y="2116"/>
                    <a:pt x="959" y="2049"/>
                    <a:pt x="997" y="1978"/>
                  </a:cubicBezTo>
                  <a:close/>
                  <a:moveTo>
                    <a:pt x="2923" y="2083"/>
                  </a:moveTo>
                  <a:cubicBezTo>
                    <a:pt x="3079" y="2173"/>
                    <a:pt x="3297" y="2178"/>
                    <a:pt x="3468" y="2178"/>
                  </a:cubicBezTo>
                  <a:cubicBezTo>
                    <a:pt x="3696" y="2173"/>
                    <a:pt x="3928" y="2159"/>
                    <a:pt x="4161" y="2130"/>
                  </a:cubicBezTo>
                  <a:lnTo>
                    <a:pt x="4161" y="2130"/>
                  </a:lnTo>
                  <a:cubicBezTo>
                    <a:pt x="4033" y="2476"/>
                    <a:pt x="3781" y="2756"/>
                    <a:pt x="3468" y="2965"/>
                  </a:cubicBezTo>
                  <a:cubicBezTo>
                    <a:pt x="3283" y="2922"/>
                    <a:pt x="3108" y="2846"/>
                    <a:pt x="2956" y="2737"/>
                  </a:cubicBezTo>
                  <a:cubicBezTo>
                    <a:pt x="2771" y="2609"/>
                    <a:pt x="2619" y="2438"/>
                    <a:pt x="2510" y="2249"/>
                  </a:cubicBezTo>
                  <a:cubicBezTo>
                    <a:pt x="2557" y="2234"/>
                    <a:pt x="2610" y="2220"/>
                    <a:pt x="2657" y="2206"/>
                  </a:cubicBezTo>
                  <a:cubicBezTo>
                    <a:pt x="2662" y="2208"/>
                    <a:pt x="2667" y="2210"/>
                    <a:pt x="2671" y="2210"/>
                  </a:cubicBezTo>
                  <a:cubicBezTo>
                    <a:pt x="2676" y="2210"/>
                    <a:pt x="2681" y="2208"/>
                    <a:pt x="2685" y="2206"/>
                  </a:cubicBezTo>
                  <a:lnTo>
                    <a:pt x="2695" y="2192"/>
                  </a:lnTo>
                  <a:lnTo>
                    <a:pt x="2709" y="2187"/>
                  </a:lnTo>
                  <a:cubicBezTo>
                    <a:pt x="3003" y="2411"/>
                    <a:pt x="3415" y="2570"/>
                    <a:pt x="3787" y="2570"/>
                  </a:cubicBezTo>
                  <a:cubicBezTo>
                    <a:pt x="3817" y="2570"/>
                    <a:pt x="3847" y="2569"/>
                    <a:pt x="3876" y="2567"/>
                  </a:cubicBezTo>
                  <a:cubicBezTo>
                    <a:pt x="3909" y="2567"/>
                    <a:pt x="3905" y="2514"/>
                    <a:pt x="3876" y="2514"/>
                  </a:cubicBezTo>
                  <a:cubicBezTo>
                    <a:pt x="3478" y="2491"/>
                    <a:pt x="3074" y="2401"/>
                    <a:pt x="2733" y="2178"/>
                  </a:cubicBezTo>
                  <a:cubicBezTo>
                    <a:pt x="2795" y="2154"/>
                    <a:pt x="2856" y="2125"/>
                    <a:pt x="2913" y="2092"/>
                  </a:cubicBezTo>
                  <a:cubicBezTo>
                    <a:pt x="2913" y="2092"/>
                    <a:pt x="2918" y="2087"/>
                    <a:pt x="2923" y="2083"/>
                  </a:cubicBezTo>
                  <a:close/>
                  <a:moveTo>
                    <a:pt x="2491" y="2253"/>
                  </a:moveTo>
                  <a:cubicBezTo>
                    <a:pt x="2595" y="2457"/>
                    <a:pt x="2742" y="2633"/>
                    <a:pt x="2927" y="2771"/>
                  </a:cubicBezTo>
                  <a:cubicBezTo>
                    <a:pt x="3051" y="2861"/>
                    <a:pt x="3222" y="2975"/>
                    <a:pt x="3388" y="3008"/>
                  </a:cubicBezTo>
                  <a:cubicBezTo>
                    <a:pt x="3335" y="3036"/>
                    <a:pt x="3283" y="3065"/>
                    <a:pt x="3231" y="3093"/>
                  </a:cubicBezTo>
                  <a:cubicBezTo>
                    <a:pt x="3169" y="3126"/>
                    <a:pt x="3108" y="3155"/>
                    <a:pt x="3041" y="3183"/>
                  </a:cubicBezTo>
                  <a:cubicBezTo>
                    <a:pt x="3041" y="3169"/>
                    <a:pt x="3037" y="3155"/>
                    <a:pt x="3022" y="3150"/>
                  </a:cubicBezTo>
                  <a:cubicBezTo>
                    <a:pt x="2780" y="3046"/>
                    <a:pt x="2557" y="3012"/>
                    <a:pt x="2372" y="2799"/>
                  </a:cubicBezTo>
                  <a:cubicBezTo>
                    <a:pt x="2244" y="2652"/>
                    <a:pt x="2135" y="2491"/>
                    <a:pt x="2021" y="2334"/>
                  </a:cubicBezTo>
                  <a:cubicBezTo>
                    <a:pt x="2178" y="2310"/>
                    <a:pt x="2339" y="2287"/>
                    <a:pt x="2491" y="2253"/>
                  </a:cubicBezTo>
                  <a:close/>
                  <a:moveTo>
                    <a:pt x="1158" y="2657"/>
                  </a:moveTo>
                  <a:cubicBezTo>
                    <a:pt x="1234" y="2894"/>
                    <a:pt x="1362" y="3112"/>
                    <a:pt x="1537" y="3292"/>
                  </a:cubicBezTo>
                  <a:cubicBezTo>
                    <a:pt x="1334" y="3231"/>
                    <a:pt x="1158" y="3098"/>
                    <a:pt x="1044" y="2922"/>
                  </a:cubicBezTo>
                  <a:cubicBezTo>
                    <a:pt x="1030" y="2899"/>
                    <a:pt x="1020" y="2880"/>
                    <a:pt x="1006" y="2856"/>
                  </a:cubicBezTo>
                  <a:cubicBezTo>
                    <a:pt x="1030" y="2823"/>
                    <a:pt x="1044" y="2794"/>
                    <a:pt x="1063" y="2761"/>
                  </a:cubicBezTo>
                  <a:cubicBezTo>
                    <a:pt x="1092" y="2723"/>
                    <a:pt x="1120" y="2690"/>
                    <a:pt x="1158" y="2657"/>
                  </a:cubicBezTo>
                  <a:close/>
                  <a:moveTo>
                    <a:pt x="2012" y="2334"/>
                  </a:moveTo>
                  <a:cubicBezTo>
                    <a:pt x="2145" y="2524"/>
                    <a:pt x="2259" y="2728"/>
                    <a:pt x="2420" y="2889"/>
                  </a:cubicBezTo>
                  <a:cubicBezTo>
                    <a:pt x="2581" y="3050"/>
                    <a:pt x="2790" y="3107"/>
                    <a:pt x="2999" y="3202"/>
                  </a:cubicBezTo>
                  <a:cubicBezTo>
                    <a:pt x="2856" y="3259"/>
                    <a:pt x="2704" y="3302"/>
                    <a:pt x="2553" y="3340"/>
                  </a:cubicBezTo>
                  <a:cubicBezTo>
                    <a:pt x="2221" y="3055"/>
                    <a:pt x="1912" y="2785"/>
                    <a:pt x="1685" y="2396"/>
                  </a:cubicBezTo>
                  <a:cubicBezTo>
                    <a:pt x="1789" y="2372"/>
                    <a:pt x="1903" y="2353"/>
                    <a:pt x="2012" y="2334"/>
                  </a:cubicBezTo>
                  <a:close/>
                  <a:moveTo>
                    <a:pt x="1670" y="2401"/>
                  </a:moveTo>
                  <a:cubicBezTo>
                    <a:pt x="1855" y="2785"/>
                    <a:pt x="2159" y="3093"/>
                    <a:pt x="2491" y="3354"/>
                  </a:cubicBezTo>
                  <a:cubicBezTo>
                    <a:pt x="2410" y="3368"/>
                    <a:pt x="2330" y="3378"/>
                    <a:pt x="2249" y="3387"/>
                  </a:cubicBezTo>
                  <a:cubicBezTo>
                    <a:pt x="2111" y="3302"/>
                    <a:pt x="1950" y="3240"/>
                    <a:pt x="1832" y="3136"/>
                  </a:cubicBezTo>
                  <a:cubicBezTo>
                    <a:pt x="1642" y="2960"/>
                    <a:pt x="1476" y="2756"/>
                    <a:pt x="1343" y="2533"/>
                  </a:cubicBezTo>
                  <a:cubicBezTo>
                    <a:pt x="1433" y="2486"/>
                    <a:pt x="1533" y="2448"/>
                    <a:pt x="1618" y="2415"/>
                  </a:cubicBezTo>
                  <a:lnTo>
                    <a:pt x="1670" y="2401"/>
                  </a:lnTo>
                  <a:close/>
                  <a:moveTo>
                    <a:pt x="1334" y="2538"/>
                  </a:moveTo>
                  <a:cubicBezTo>
                    <a:pt x="1447" y="2756"/>
                    <a:pt x="1594" y="2956"/>
                    <a:pt x="1770" y="3131"/>
                  </a:cubicBezTo>
                  <a:cubicBezTo>
                    <a:pt x="1879" y="3226"/>
                    <a:pt x="1998" y="3316"/>
                    <a:pt x="2121" y="3392"/>
                  </a:cubicBezTo>
                  <a:cubicBezTo>
                    <a:pt x="2002" y="3392"/>
                    <a:pt x="1884" y="3382"/>
                    <a:pt x="1765" y="3359"/>
                  </a:cubicBezTo>
                  <a:cubicBezTo>
                    <a:pt x="1727" y="3349"/>
                    <a:pt x="1694" y="3345"/>
                    <a:pt x="1656" y="3330"/>
                  </a:cubicBezTo>
                  <a:cubicBezTo>
                    <a:pt x="1552" y="3250"/>
                    <a:pt x="1457" y="3155"/>
                    <a:pt x="1381" y="3050"/>
                  </a:cubicBezTo>
                  <a:cubicBezTo>
                    <a:pt x="1291" y="2927"/>
                    <a:pt x="1220" y="2789"/>
                    <a:pt x="1163" y="2647"/>
                  </a:cubicBezTo>
                  <a:cubicBezTo>
                    <a:pt x="1182" y="2633"/>
                    <a:pt x="1196" y="2619"/>
                    <a:pt x="1215" y="2604"/>
                  </a:cubicBezTo>
                  <a:cubicBezTo>
                    <a:pt x="1253" y="2581"/>
                    <a:pt x="1291" y="2557"/>
                    <a:pt x="1334" y="2538"/>
                  </a:cubicBezTo>
                  <a:close/>
                  <a:moveTo>
                    <a:pt x="840" y="2861"/>
                  </a:moveTo>
                  <a:cubicBezTo>
                    <a:pt x="845" y="2865"/>
                    <a:pt x="845" y="2870"/>
                    <a:pt x="845" y="2875"/>
                  </a:cubicBezTo>
                  <a:cubicBezTo>
                    <a:pt x="797" y="2951"/>
                    <a:pt x="741" y="3027"/>
                    <a:pt x="679" y="3103"/>
                  </a:cubicBezTo>
                  <a:cubicBezTo>
                    <a:pt x="575" y="3226"/>
                    <a:pt x="413" y="3435"/>
                    <a:pt x="228" y="3482"/>
                  </a:cubicBezTo>
                  <a:cubicBezTo>
                    <a:pt x="423" y="3269"/>
                    <a:pt x="612" y="3036"/>
                    <a:pt x="840" y="2861"/>
                  </a:cubicBezTo>
                  <a:close/>
                  <a:moveTo>
                    <a:pt x="3946" y="1"/>
                  </a:moveTo>
                  <a:cubicBezTo>
                    <a:pt x="3918" y="1"/>
                    <a:pt x="3890" y="16"/>
                    <a:pt x="3876" y="48"/>
                  </a:cubicBezTo>
                  <a:cubicBezTo>
                    <a:pt x="3800" y="294"/>
                    <a:pt x="3658" y="517"/>
                    <a:pt x="3468" y="698"/>
                  </a:cubicBezTo>
                  <a:cubicBezTo>
                    <a:pt x="3463" y="693"/>
                    <a:pt x="3459" y="683"/>
                    <a:pt x="3454" y="679"/>
                  </a:cubicBezTo>
                  <a:cubicBezTo>
                    <a:pt x="3452" y="676"/>
                    <a:pt x="3451" y="674"/>
                    <a:pt x="3451" y="674"/>
                  </a:cubicBezTo>
                  <a:cubicBezTo>
                    <a:pt x="3449" y="674"/>
                    <a:pt x="3449" y="680"/>
                    <a:pt x="3449" y="683"/>
                  </a:cubicBezTo>
                  <a:cubicBezTo>
                    <a:pt x="3449" y="683"/>
                    <a:pt x="3454" y="698"/>
                    <a:pt x="3459" y="707"/>
                  </a:cubicBezTo>
                  <a:cubicBezTo>
                    <a:pt x="3316" y="821"/>
                    <a:pt x="3165" y="911"/>
                    <a:pt x="2999" y="977"/>
                  </a:cubicBezTo>
                  <a:cubicBezTo>
                    <a:pt x="2889" y="1030"/>
                    <a:pt x="2619" y="1063"/>
                    <a:pt x="2619" y="1091"/>
                  </a:cubicBezTo>
                  <a:cubicBezTo>
                    <a:pt x="2619" y="1088"/>
                    <a:pt x="2632" y="1086"/>
                    <a:pt x="2641" y="1086"/>
                  </a:cubicBezTo>
                  <a:cubicBezTo>
                    <a:pt x="2649" y="1086"/>
                    <a:pt x="2654" y="1087"/>
                    <a:pt x="2652" y="1091"/>
                  </a:cubicBezTo>
                  <a:cubicBezTo>
                    <a:pt x="2652" y="1101"/>
                    <a:pt x="2676" y="1101"/>
                    <a:pt x="2676" y="1101"/>
                  </a:cubicBezTo>
                  <a:cubicBezTo>
                    <a:pt x="2415" y="1167"/>
                    <a:pt x="2168" y="1200"/>
                    <a:pt x="1903" y="1276"/>
                  </a:cubicBezTo>
                  <a:cubicBezTo>
                    <a:pt x="1561" y="1366"/>
                    <a:pt x="1210" y="1528"/>
                    <a:pt x="1006" y="1803"/>
                  </a:cubicBezTo>
                  <a:cubicBezTo>
                    <a:pt x="973" y="1822"/>
                    <a:pt x="940" y="1845"/>
                    <a:pt x="916" y="1874"/>
                  </a:cubicBezTo>
                  <a:cubicBezTo>
                    <a:pt x="916" y="1877"/>
                    <a:pt x="918" y="1881"/>
                    <a:pt x="920" y="1881"/>
                  </a:cubicBezTo>
                  <a:cubicBezTo>
                    <a:pt x="920" y="1881"/>
                    <a:pt x="921" y="1880"/>
                    <a:pt x="921" y="1879"/>
                  </a:cubicBezTo>
                  <a:cubicBezTo>
                    <a:pt x="935" y="1864"/>
                    <a:pt x="954" y="1850"/>
                    <a:pt x="973" y="1836"/>
                  </a:cubicBezTo>
                  <a:lnTo>
                    <a:pt x="973" y="1836"/>
                  </a:lnTo>
                  <a:cubicBezTo>
                    <a:pt x="926" y="1883"/>
                    <a:pt x="883" y="1936"/>
                    <a:pt x="854" y="1993"/>
                  </a:cubicBezTo>
                  <a:cubicBezTo>
                    <a:pt x="848" y="1989"/>
                    <a:pt x="841" y="1988"/>
                    <a:pt x="833" y="1988"/>
                  </a:cubicBezTo>
                  <a:cubicBezTo>
                    <a:pt x="810" y="1988"/>
                    <a:pt x="787" y="2004"/>
                    <a:pt x="783" y="2026"/>
                  </a:cubicBezTo>
                  <a:cubicBezTo>
                    <a:pt x="717" y="2277"/>
                    <a:pt x="722" y="2543"/>
                    <a:pt x="807" y="2789"/>
                  </a:cubicBezTo>
                  <a:cubicBezTo>
                    <a:pt x="513" y="2979"/>
                    <a:pt x="280" y="3259"/>
                    <a:pt x="38" y="3511"/>
                  </a:cubicBezTo>
                  <a:cubicBezTo>
                    <a:pt x="1" y="3544"/>
                    <a:pt x="38" y="3596"/>
                    <a:pt x="76" y="3605"/>
                  </a:cubicBezTo>
                  <a:cubicBezTo>
                    <a:pt x="101" y="3611"/>
                    <a:pt x="125" y="3613"/>
                    <a:pt x="149" y="3613"/>
                  </a:cubicBezTo>
                  <a:cubicBezTo>
                    <a:pt x="359" y="3613"/>
                    <a:pt x="551" y="3423"/>
                    <a:pt x="679" y="3283"/>
                  </a:cubicBezTo>
                  <a:cubicBezTo>
                    <a:pt x="760" y="3193"/>
                    <a:pt x="835" y="3098"/>
                    <a:pt x="907" y="3003"/>
                  </a:cubicBezTo>
                  <a:cubicBezTo>
                    <a:pt x="1006" y="3174"/>
                    <a:pt x="1158" y="3307"/>
                    <a:pt x="1343" y="3387"/>
                  </a:cubicBezTo>
                  <a:cubicBezTo>
                    <a:pt x="1584" y="3490"/>
                    <a:pt x="1843" y="3544"/>
                    <a:pt x="2103" y="3544"/>
                  </a:cubicBezTo>
                  <a:cubicBezTo>
                    <a:pt x="2180" y="3544"/>
                    <a:pt x="2257" y="3539"/>
                    <a:pt x="2334" y="3530"/>
                  </a:cubicBezTo>
                  <a:lnTo>
                    <a:pt x="2396" y="3567"/>
                  </a:lnTo>
                  <a:cubicBezTo>
                    <a:pt x="2402" y="3571"/>
                    <a:pt x="2408" y="3572"/>
                    <a:pt x="2413" y="3572"/>
                  </a:cubicBezTo>
                  <a:cubicBezTo>
                    <a:pt x="2433" y="3572"/>
                    <a:pt x="2445" y="3554"/>
                    <a:pt x="2434" y="3539"/>
                  </a:cubicBezTo>
                  <a:cubicBezTo>
                    <a:pt x="2429" y="3530"/>
                    <a:pt x="2420" y="3525"/>
                    <a:pt x="2415" y="3520"/>
                  </a:cubicBezTo>
                  <a:cubicBezTo>
                    <a:pt x="2633" y="3487"/>
                    <a:pt x="2852" y="3430"/>
                    <a:pt x="3055" y="3340"/>
                  </a:cubicBezTo>
                  <a:cubicBezTo>
                    <a:pt x="3573" y="3126"/>
                    <a:pt x="4170" y="2733"/>
                    <a:pt x="4313" y="2154"/>
                  </a:cubicBezTo>
                  <a:cubicBezTo>
                    <a:pt x="4370" y="1883"/>
                    <a:pt x="4379" y="1608"/>
                    <a:pt x="4332" y="1333"/>
                  </a:cubicBezTo>
                  <a:lnTo>
                    <a:pt x="4332" y="1324"/>
                  </a:lnTo>
                  <a:cubicBezTo>
                    <a:pt x="4332" y="1319"/>
                    <a:pt x="4332" y="1309"/>
                    <a:pt x="4327" y="1309"/>
                  </a:cubicBezTo>
                  <a:cubicBezTo>
                    <a:pt x="4265" y="973"/>
                    <a:pt x="4185" y="641"/>
                    <a:pt x="4085" y="318"/>
                  </a:cubicBezTo>
                  <a:cubicBezTo>
                    <a:pt x="4085" y="261"/>
                    <a:pt x="4080" y="204"/>
                    <a:pt x="4071" y="147"/>
                  </a:cubicBezTo>
                  <a:cubicBezTo>
                    <a:pt x="4069" y="141"/>
                    <a:pt x="4064" y="139"/>
                    <a:pt x="4060" y="139"/>
                  </a:cubicBezTo>
                  <a:cubicBezTo>
                    <a:pt x="4053" y="139"/>
                    <a:pt x="4047" y="144"/>
                    <a:pt x="4047" y="152"/>
                  </a:cubicBezTo>
                  <a:lnTo>
                    <a:pt x="4047" y="185"/>
                  </a:lnTo>
                  <a:cubicBezTo>
                    <a:pt x="4042" y="157"/>
                    <a:pt x="4033" y="133"/>
                    <a:pt x="4028" y="109"/>
                  </a:cubicBezTo>
                  <a:cubicBezTo>
                    <a:pt x="4023" y="100"/>
                    <a:pt x="4023" y="90"/>
                    <a:pt x="4014" y="90"/>
                  </a:cubicBezTo>
                  <a:cubicBezTo>
                    <a:pt x="4014" y="76"/>
                    <a:pt x="4014" y="67"/>
                    <a:pt x="4014" y="57"/>
                  </a:cubicBezTo>
                  <a:cubicBezTo>
                    <a:pt x="4006" y="20"/>
                    <a:pt x="3976" y="1"/>
                    <a:pt x="3946" y="1"/>
                  </a:cubicBezTo>
                  <a:close/>
                </a:path>
              </a:pathLst>
            </a:custGeom>
            <a:solidFill>
              <a:srgbClr val="E7D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3"/>
          <p:cNvSpPr txBox="1">
            <a:spLocks noGrp="1"/>
          </p:cNvSpPr>
          <p:nvPr>
            <p:ph type="title"/>
          </p:nvPr>
        </p:nvSpPr>
        <p:spPr>
          <a:xfrm>
            <a:off x="2524124" y="357850"/>
            <a:ext cx="60042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/>
              <a:t>Our branches </a:t>
            </a:r>
            <a:endParaRPr sz="3600" dirty="0"/>
          </a:p>
        </p:txBody>
      </p:sp>
      <p:grpSp>
        <p:nvGrpSpPr>
          <p:cNvPr id="602" name="Google Shape;602;p43"/>
          <p:cNvGrpSpPr/>
          <p:nvPr/>
        </p:nvGrpSpPr>
        <p:grpSpPr>
          <a:xfrm>
            <a:off x="114360" y="1175377"/>
            <a:ext cx="5759699" cy="3188115"/>
            <a:chOff x="2654821" y="2311071"/>
            <a:chExt cx="2279715" cy="1262120"/>
          </a:xfrm>
        </p:grpSpPr>
        <p:grpSp>
          <p:nvGrpSpPr>
            <p:cNvPr id="603" name="Google Shape;603;p43"/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</p:grpSpPr>
          <p:sp>
            <p:nvSpPr>
              <p:cNvPr id="604" name="Google Shape;604;p43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5" name="Google Shape;605;p43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6" name="Google Shape;606;p43"/>
            <p:cNvGrpSpPr/>
            <p:nvPr/>
          </p:nvGrpSpPr>
          <p:grpSpPr>
            <a:xfrm>
              <a:off x="3894606" y="2334874"/>
              <a:ext cx="913198" cy="518984"/>
              <a:chOff x="4000175" y="1462675"/>
              <a:chExt cx="1917275" cy="1140875"/>
            </a:xfrm>
          </p:grpSpPr>
          <p:sp>
            <p:nvSpPr>
              <p:cNvPr id="607" name="Google Shape;607;p43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608" name="Google Shape;608;p43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609" name="Google Shape;609;p43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10" name="Google Shape;610;p43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43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43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43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614" name="Google Shape;614;p43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15" name="Google Shape;615;p43"/>
            <p:cNvGrpSpPr/>
            <p:nvPr/>
          </p:nvGrpSpPr>
          <p:grpSpPr>
            <a:xfrm>
              <a:off x="3875768" y="2846704"/>
              <a:ext cx="44796" cy="47366"/>
              <a:chOff x="3960625" y="2587825"/>
              <a:chExt cx="94050" cy="104125"/>
            </a:xfrm>
          </p:grpSpPr>
          <p:sp>
            <p:nvSpPr>
              <p:cNvPr id="616" name="Google Shape;616;p43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7" name="Google Shape;617;p43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8" name="Google Shape;618;p43"/>
            <p:cNvGrpSpPr/>
            <p:nvPr/>
          </p:nvGrpSpPr>
          <p:grpSpPr>
            <a:xfrm>
              <a:off x="3782759" y="2807162"/>
              <a:ext cx="82686" cy="85487"/>
              <a:chOff x="3765350" y="2500900"/>
              <a:chExt cx="173600" cy="187925"/>
            </a:xfrm>
          </p:grpSpPr>
          <p:sp>
            <p:nvSpPr>
              <p:cNvPr id="619" name="Google Shape;619;p43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0" name="Google Shape;620;p43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43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43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43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3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5" name="Google Shape;625;p43"/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</p:grpSpPr>
          <p:sp>
            <p:nvSpPr>
              <p:cNvPr id="626" name="Google Shape;626;p43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43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28" name="Google Shape;628;p43"/>
            <p:cNvGrpSpPr/>
            <p:nvPr/>
          </p:nvGrpSpPr>
          <p:grpSpPr>
            <a:xfrm>
              <a:off x="3716946" y="2776024"/>
              <a:ext cx="81971" cy="76912"/>
              <a:chOff x="3627175" y="2432450"/>
              <a:chExt cx="172100" cy="169075"/>
            </a:xfrm>
          </p:grpSpPr>
          <p:sp>
            <p:nvSpPr>
              <p:cNvPr id="629" name="Google Shape;629;p43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43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1" name="Google Shape;631;p43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32" name="Google Shape;632;p43"/>
            <p:cNvGrpSpPr/>
            <p:nvPr/>
          </p:nvGrpSpPr>
          <p:grpSpPr>
            <a:xfrm>
              <a:off x="3685682" y="2845624"/>
              <a:ext cx="29311" cy="45055"/>
              <a:chOff x="3561536" y="2585450"/>
              <a:chExt cx="61539" cy="99045"/>
            </a:xfrm>
          </p:grpSpPr>
          <p:sp>
            <p:nvSpPr>
              <p:cNvPr id="633" name="Google Shape;633;p43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43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35" name="Google Shape;635;p43"/>
            <p:cNvGrpSpPr/>
            <p:nvPr/>
          </p:nvGrpSpPr>
          <p:grpSpPr>
            <a:xfrm>
              <a:off x="3849905" y="2572252"/>
              <a:ext cx="74339" cy="119559"/>
              <a:chOff x="3906325" y="1984500"/>
              <a:chExt cx="156075" cy="262825"/>
            </a:xfrm>
          </p:grpSpPr>
          <p:sp>
            <p:nvSpPr>
              <p:cNvPr id="636" name="Google Shape;636;p43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7" name="Google Shape;637;p43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8" name="Google Shape;638;p43"/>
            <p:cNvGrpSpPr/>
            <p:nvPr/>
          </p:nvGrpSpPr>
          <p:grpSpPr>
            <a:xfrm>
              <a:off x="2654821" y="2414345"/>
              <a:ext cx="667570" cy="558731"/>
              <a:chOff x="1397225" y="1637375"/>
              <a:chExt cx="1401575" cy="1228250"/>
            </a:xfrm>
          </p:grpSpPr>
          <p:sp>
            <p:nvSpPr>
              <p:cNvPr id="639" name="Google Shape;639;p43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640" name="Google Shape;640;p43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641" name="Google Shape;641;p43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43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43" name="Google Shape;643;p43"/>
            <p:cNvGrpSpPr/>
            <p:nvPr/>
          </p:nvGrpSpPr>
          <p:grpSpPr>
            <a:xfrm>
              <a:off x="3230417" y="3103734"/>
              <a:ext cx="282982" cy="280332"/>
              <a:chOff x="2605700" y="3152850"/>
              <a:chExt cx="594125" cy="616250"/>
            </a:xfrm>
          </p:grpSpPr>
          <p:sp>
            <p:nvSpPr>
              <p:cNvPr id="644" name="Google Shape;644;p43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45" name="Google Shape;645;p43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646" name="Google Shape;646;p43"/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</p:grpSpPr>
          <p:sp>
            <p:nvSpPr>
              <p:cNvPr id="647" name="Google Shape;647;p43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48" name="Google Shape;648;p43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9" name="Google Shape;649;p43"/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</p:grpSpPr>
          <p:sp>
            <p:nvSpPr>
              <p:cNvPr id="650" name="Google Shape;650;p43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1" name="Google Shape;651;p43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2" name="Google Shape;652;p43"/>
            <p:cNvSpPr/>
            <p:nvPr/>
          </p:nvSpPr>
          <p:spPr>
            <a:xfrm>
              <a:off x="3292646" y="3020419"/>
              <a:ext cx="18695" cy="5482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3260258" y="3010662"/>
              <a:ext cx="26423" cy="16661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3408744" y="2329870"/>
              <a:ext cx="289769" cy="354333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655" name="Google Shape;655;p43"/>
            <p:cNvGrpSpPr/>
            <p:nvPr/>
          </p:nvGrpSpPr>
          <p:grpSpPr>
            <a:xfrm>
              <a:off x="2905224" y="2311071"/>
              <a:ext cx="596721" cy="528992"/>
              <a:chOff x="1922950" y="1410350"/>
              <a:chExt cx="1252825" cy="1162875"/>
            </a:xfrm>
          </p:grpSpPr>
          <p:sp>
            <p:nvSpPr>
              <p:cNvPr id="656" name="Google Shape;656;p43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3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3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3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3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3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3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3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43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43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43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43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43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43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3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43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672" name="Google Shape;672;p43"/>
            <p:cNvSpPr/>
            <p:nvPr/>
          </p:nvSpPr>
          <p:spPr>
            <a:xfrm>
              <a:off x="3216902" y="3020658"/>
              <a:ext cx="15456" cy="5959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3243063" y="3010423"/>
              <a:ext cx="19695" cy="13340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3173297" y="2986859"/>
              <a:ext cx="73267" cy="24997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3371128" y="3527019"/>
              <a:ext cx="18695" cy="10247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3183264" y="3080853"/>
              <a:ext cx="38140" cy="16672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3163092" y="3070629"/>
              <a:ext cx="23172" cy="20709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3150875" y="3043494"/>
              <a:ext cx="32150" cy="30467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3140409" y="3037308"/>
              <a:ext cx="43617" cy="20948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3134431" y="3048737"/>
              <a:ext cx="17206" cy="9519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3142159" y="3021841"/>
              <a:ext cx="7978" cy="16672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3120487" y="3025651"/>
              <a:ext cx="28411" cy="28568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2965761" y="2909287"/>
              <a:ext cx="196343" cy="138983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3378594" y="3107749"/>
              <a:ext cx="19445" cy="26657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3354434" y="3105122"/>
              <a:ext cx="27661" cy="28807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3331012" y="3088711"/>
              <a:ext cx="34639" cy="49743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3250041" y="3063487"/>
              <a:ext cx="91450" cy="78538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3209425" y="3061815"/>
              <a:ext cx="82733" cy="112565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3195231" y="3136533"/>
              <a:ext cx="40867" cy="42852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3192980" y="3146290"/>
              <a:ext cx="88711" cy="124938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3275452" y="3211250"/>
              <a:ext cx="85722" cy="91389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3327273" y="3275982"/>
              <a:ext cx="58811" cy="59262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3363150" y="3352838"/>
              <a:ext cx="34889" cy="37848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4" name="Google Shape;694;p43"/>
            <p:cNvGrpSpPr/>
            <p:nvPr/>
          </p:nvGrpSpPr>
          <p:grpSpPr>
            <a:xfrm>
              <a:off x="3280929" y="3294542"/>
              <a:ext cx="109894" cy="272224"/>
              <a:chOff x="2711750" y="3572300"/>
              <a:chExt cx="230725" cy="598425"/>
            </a:xfrm>
          </p:grpSpPr>
          <p:sp>
            <p:nvSpPr>
              <p:cNvPr id="695" name="Google Shape;695;p43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43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7" name="Google Shape;697;p43"/>
            <p:cNvSpPr/>
            <p:nvPr/>
          </p:nvSpPr>
          <p:spPr>
            <a:xfrm>
              <a:off x="4563295" y="2964728"/>
              <a:ext cx="12467" cy="27863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8" name="Google Shape;698;p43"/>
            <p:cNvGrpSpPr/>
            <p:nvPr/>
          </p:nvGrpSpPr>
          <p:grpSpPr>
            <a:xfrm>
              <a:off x="3790439" y="2408636"/>
              <a:ext cx="73017" cy="75684"/>
              <a:chOff x="3781475" y="1624825"/>
              <a:chExt cx="153300" cy="166375"/>
            </a:xfrm>
          </p:grpSpPr>
          <p:sp>
            <p:nvSpPr>
              <p:cNvPr id="699" name="Google Shape;699;p43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3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3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3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3" name="Google Shape;703;p43"/>
            <p:cNvSpPr/>
            <p:nvPr/>
          </p:nvSpPr>
          <p:spPr>
            <a:xfrm>
              <a:off x="4614379" y="2777935"/>
              <a:ext cx="83472" cy="1397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4580490" y="2850992"/>
              <a:ext cx="28661" cy="38087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4566534" y="2807208"/>
              <a:ext cx="32650" cy="53553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4301938" y="2737722"/>
              <a:ext cx="211787" cy="95438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4718522" y="3165089"/>
              <a:ext cx="67277" cy="54986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4567785" y="3016610"/>
              <a:ext cx="54822" cy="91389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4595934" y="3205063"/>
              <a:ext cx="26673" cy="13340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0" name="Google Shape;710;p43"/>
            <p:cNvGrpSpPr/>
            <p:nvPr/>
          </p:nvGrpSpPr>
          <p:grpSpPr>
            <a:xfrm>
              <a:off x="4403342" y="3107749"/>
              <a:ext cx="316680" cy="101374"/>
              <a:chOff x="5068275" y="3161675"/>
              <a:chExt cx="664875" cy="222850"/>
            </a:xfrm>
          </p:grpSpPr>
          <p:sp>
            <p:nvSpPr>
              <p:cNvPr id="711" name="Google Shape;711;p43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3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3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43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5" name="Google Shape;715;p43"/>
            <p:cNvSpPr/>
            <p:nvPr/>
          </p:nvSpPr>
          <p:spPr>
            <a:xfrm>
              <a:off x="4437231" y="3100607"/>
              <a:ext cx="29912" cy="3737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503746" y="3099174"/>
              <a:ext cx="65289" cy="4213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4442708" y="2983061"/>
              <a:ext cx="56823" cy="104945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4450186" y="3045644"/>
              <a:ext cx="36139" cy="2975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4429753" y="2990191"/>
              <a:ext cx="55822" cy="61650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4413309" y="3004475"/>
              <a:ext cx="58061" cy="103285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4375443" y="2948079"/>
              <a:ext cx="61050" cy="131125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4343054" y="2959975"/>
              <a:ext cx="35389" cy="43557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3793178" y="2712975"/>
              <a:ext cx="26423" cy="3094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3772256" y="2560208"/>
              <a:ext cx="138282" cy="15349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3810372" y="2589242"/>
              <a:ext cx="68528" cy="147786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3883127" y="2693471"/>
              <a:ext cx="27411" cy="23803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3870422" y="2710598"/>
              <a:ext cx="43605" cy="22620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3871910" y="2726065"/>
              <a:ext cx="33901" cy="23803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3888104" y="2727737"/>
              <a:ext cx="57573" cy="42601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3848488" y="2796972"/>
              <a:ext cx="39628" cy="24519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3851727" y="2789842"/>
              <a:ext cx="34151" cy="14284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3869672" y="2845760"/>
              <a:ext cx="12967" cy="23803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3863444" y="2836958"/>
              <a:ext cx="12467" cy="15000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3844761" y="2824346"/>
              <a:ext cx="25923" cy="2166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3830555" y="2811734"/>
              <a:ext cx="20195" cy="12146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3804645" y="2793401"/>
              <a:ext cx="47594" cy="21903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3831556" y="2741054"/>
              <a:ext cx="63038" cy="50699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3819089" y="2776036"/>
              <a:ext cx="50345" cy="20948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3779972" y="2741293"/>
              <a:ext cx="57323" cy="65449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3764778" y="2755577"/>
              <a:ext cx="24672" cy="21426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3762540" y="2773181"/>
              <a:ext cx="19445" cy="15956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3779484" y="2783894"/>
              <a:ext cx="4739" cy="64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3681319" y="2737017"/>
              <a:ext cx="27661" cy="34982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4" name="Google Shape;744;p43"/>
            <p:cNvGrpSpPr/>
            <p:nvPr/>
          </p:nvGrpSpPr>
          <p:grpSpPr>
            <a:xfrm>
              <a:off x="3697513" y="2707266"/>
              <a:ext cx="59549" cy="79733"/>
              <a:chOff x="3586375" y="2281300"/>
              <a:chExt cx="125025" cy="175275"/>
            </a:xfrm>
          </p:grpSpPr>
          <p:sp>
            <p:nvSpPr>
              <p:cNvPr id="745" name="Google Shape;745;p43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3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7" name="Google Shape;747;p43"/>
            <p:cNvSpPr/>
            <p:nvPr/>
          </p:nvSpPr>
          <p:spPr>
            <a:xfrm>
              <a:off x="4037841" y="3224817"/>
              <a:ext cx="52333" cy="93527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8" name="Google Shape;748;p43"/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</p:grpSpPr>
          <p:sp>
            <p:nvSpPr>
              <p:cNvPr id="749" name="Google Shape;749;p43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750" name="Google Shape;750;p43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43"/>
            <p:cNvGrpSpPr/>
            <p:nvPr/>
          </p:nvGrpSpPr>
          <p:grpSpPr>
            <a:xfrm>
              <a:off x="4824403" y="3421846"/>
              <a:ext cx="110132" cy="130647"/>
              <a:chOff x="5952300" y="3852150"/>
              <a:chExt cx="231225" cy="287200"/>
            </a:xfrm>
          </p:grpSpPr>
          <p:sp>
            <p:nvSpPr>
              <p:cNvPr id="752" name="Google Shape;752;p43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43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4" name="Google Shape;754;p43"/>
            <p:cNvSpPr/>
            <p:nvPr/>
          </p:nvSpPr>
          <p:spPr>
            <a:xfrm>
              <a:off x="3608564" y="2619698"/>
              <a:ext cx="60550" cy="35232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4188328" y="2704412"/>
              <a:ext cx="421823" cy="300791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4442708" y="2990191"/>
              <a:ext cx="762" cy="967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4434742" y="2997094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4184339" y="2879787"/>
              <a:ext cx="2512" cy="728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4038591" y="2720356"/>
              <a:ext cx="260870" cy="130886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4105619" y="2816249"/>
              <a:ext cx="110383" cy="65688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4085936" y="2839096"/>
              <a:ext cx="98666" cy="59262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2" name="Google Shape;762;p43"/>
            <p:cNvGrpSpPr/>
            <p:nvPr/>
          </p:nvGrpSpPr>
          <p:grpSpPr>
            <a:xfrm>
              <a:off x="4295710" y="3079670"/>
              <a:ext cx="14968" cy="27135"/>
              <a:chOff x="4842300" y="3099950"/>
              <a:chExt cx="31425" cy="59650"/>
            </a:xfrm>
          </p:grpSpPr>
          <p:sp>
            <p:nvSpPr>
              <p:cNvPr id="763" name="Google Shape;763;p43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43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43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43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7" name="Google Shape;767;p43"/>
            <p:cNvSpPr/>
            <p:nvPr/>
          </p:nvSpPr>
          <p:spPr>
            <a:xfrm>
              <a:off x="4210500" y="2911903"/>
              <a:ext cx="193104" cy="180152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4286244" y="2933329"/>
              <a:ext cx="56823" cy="29034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4155440" y="2884541"/>
              <a:ext cx="95439" cy="100431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4148462" y="2870746"/>
              <a:ext cx="91200" cy="72579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3884115" y="2761763"/>
              <a:ext cx="113133" cy="67348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3912027" y="2795073"/>
              <a:ext cx="23684" cy="25236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3874161" y="2799361"/>
              <a:ext cx="60800" cy="37131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3889355" y="2831954"/>
              <a:ext cx="39878" cy="24041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5" name="Google Shape;775;p43"/>
            <p:cNvGrpSpPr/>
            <p:nvPr/>
          </p:nvGrpSpPr>
          <p:grpSpPr>
            <a:xfrm>
              <a:off x="3831056" y="2816010"/>
              <a:ext cx="37378" cy="27612"/>
              <a:chOff x="3866750" y="2520350"/>
              <a:chExt cx="78475" cy="60700"/>
            </a:xfrm>
          </p:grpSpPr>
          <p:sp>
            <p:nvSpPr>
              <p:cNvPr id="776" name="Google Shape;776;p43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3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3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3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0" name="Google Shape;780;p43"/>
            <p:cNvSpPr/>
            <p:nvPr/>
          </p:nvSpPr>
          <p:spPr>
            <a:xfrm>
              <a:off x="3799155" y="2842190"/>
              <a:ext cx="6990" cy="13340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3688535" y="2836242"/>
              <a:ext cx="76506" cy="61161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4036603" y="2865264"/>
              <a:ext cx="11967" cy="9064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4033614" y="2866458"/>
              <a:ext cx="140532" cy="108039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4026636" y="2853369"/>
              <a:ext cx="24672" cy="20004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3915766" y="2848615"/>
              <a:ext cx="124088" cy="48788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3914265" y="2848854"/>
              <a:ext cx="18945" cy="15956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4004703" y="2885735"/>
              <a:ext cx="66539" cy="61161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4059025" y="2939277"/>
              <a:ext cx="11967" cy="11668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3959359" y="2899768"/>
              <a:ext cx="15468" cy="8347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3982281" y="2887395"/>
              <a:ext cx="42867" cy="36426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3973565" y="2916668"/>
              <a:ext cx="10479" cy="29045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3982781" y="2916668"/>
              <a:ext cx="2751" cy="5959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3979792" y="2923093"/>
              <a:ext cx="3751" cy="8336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3979792" y="2907627"/>
              <a:ext cx="8978" cy="10713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3980292" y="2915952"/>
              <a:ext cx="27661" cy="32616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3979792" y="2924515"/>
              <a:ext cx="142521" cy="114714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4089663" y="2967116"/>
              <a:ext cx="5251" cy="10952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4095152" y="2967833"/>
              <a:ext cx="32900" cy="24758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4101380" y="2973303"/>
              <a:ext cx="51583" cy="60684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4124802" y="2964728"/>
              <a:ext cx="2751" cy="5971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4037591" y="3015893"/>
              <a:ext cx="73267" cy="45456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3911526" y="2929280"/>
              <a:ext cx="85972" cy="69020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3896332" y="2997572"/>
              <a:ext cx="113621" cy="124461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3973815" y="3045871"/>
              <a:ext cx="104655" cy="75923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3996236" y="3024695"/>
              <a:ext cx="46106" cy="39042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4033614" y="3061110"/>
              <a:ext cx="10467" cy="11907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4029125" y="3065864"/>
              <a:ext cx="70516" cy="89240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3978054" y="3108693"/>
              <a:ext cx="57811" cy="66882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3963598" y="3151999"/>
              <a:ext cx="5239" cy="11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3949392" y="3117029"/>
              <a:ext cx="39878" cy="37609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3845999" y="3071334"/>
              <a:ext cx="89711" cy="57841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3809372" y="2919523"/>
              <a:ext cx="106405" cy="94483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3795917" y="2888589"/>
              <a:ext cx="27173" cy="50699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3689035" y="2890250"/>
              <a:ext cx="138044" cy="127554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3661636" y="2898825"/>
              <a:ext cx="79733" cy="60206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3632974" y="2958780"/>
              <a:ext cx="56573" cy="43318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3632736" y="2960691"/>
              <a:ext cx="81233" cy="8543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3665125" y="2976874"/>
              <a:ext cx="112121" cy="99236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3712457" y="3043733"/>
              <a:ext cx="51833" cy="35948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3628997" y="3033259"/>
              <a:ext cx="44355" cy="30956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3633975" y="3059916"/>
              <a:ext cx="21195" cy="12146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2" name="Google Shape;822;p43"/>
            <p:cNvGrpSpPr/>
            <p:nvPr/>
          </p:nvGrpSpPr>
          <p:grpSpPr>
            <a:xfrm>
              <a:off x="3632736" y="3051591"/>
              <a:ext cx="63288" cy="45217"/>
              <a:chOff x="3450375" y="3038225"/>
              <a:chExt cx="132875" cy="99400"/>
            </a:xfrm>
          </p:grpSpPr>
          <p:sp>
            <p:nvSpPr>
              <p:cNvPr id="823" name="Google Shape;823;p43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3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5" name="Google Shape;825;p43"/>
            <p:cNvSpPr/>
            <p:nvPr/>
          </p:nvSpPr>
          <p:spPr>
            <a:xfrm>
              <a:off x="3657897" y="3077759"/>
              <a:ext cx="19195" cy="21903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3670352" y="3087756"/>
              <a:ext cx="27911" cy="28568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3689785" y="3073722"/>
              <a:ext cx="42617" cy="42840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3726412" y="3070151"/>
              <a:ext cx="29161" cy="43557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3746846" y="3070151"/>
              <a:ext cx="13956" cy="35459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3754312" y="3061110"/>
              <a:ext cx="21445" cy="42840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3838283" y="2987337"/>
              <a:ext cx="71755" cy="108994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3829555" y="3057778"/>
              <a:ext cx="2251" cy="1194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3749584" y="2988770"/>
              <a:ext cx="104905" cy="77822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3767267" y="3053013"/>
              <a:ext cx="78744" cy="64493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3805645" y="3058722"/>
              <a:ext cx="52322" cy="74968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3805883" y="3130585"/>
              <a:ext cx="39378" cy="40702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3809622" y="3131301"/>
              <a:ext cx="13967" cy="8575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3822327" y="3120122"/>
              <a:ext cx="52834" cy="59023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3828067" y="3174369"/>
              <a:ext cx="7478" cy="9769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3947654" y="3151533"/>
              <a:ext cx="76994" cy="74956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3945415" y="3152954"/>
              <a:ext cx="13956" cy="10963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3945415" y="3159380"/>
              <a:ext cx="13706" cy="15956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3829055" y="3110126"/>
              <a:ext cx="131316" cy="124222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3970326" y="3207451"/>
              <a:ext cx="21934" cy="52837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3895082" y="3199593"/>
              <a:ext cx="81233" cy="66165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3824328" y="3184365"/>
              <a:ext cx="86210" cy="81393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3916754" y="3249086"/>
              <a:ext cx="53834" cy="46889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3879638" y="3263609"/>
              <a:ext cx="64539" cy="61639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3824578" y="3257889"/>
              <a:ext cx="92188" cy="82826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3953131" y="3215060"/>
              <a:ext cx="71767" cy="110427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3951893" y="3317378"/>
              <a:ext cx="9978" cy="10724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3925232" y="3338554"/>
              <a:ext cx="15956" cy="1429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4014919" y="2846238"/>
              <a:ext cx="33651" cy="9053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4036853" y="2853608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accent6"/>
            </a:solidFill>
            <a:ln w="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4346543" y="2948318"/>
              <a:ext cx="21183" cy="11907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3878888" y="2847660"/>
              <a:ext cx="16706" cy="13579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3865182" y="2817204"/>
              <a:ext cx="27923" cy="34993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0" name="Google Shape;860;p43"/>
          <p:cNvSpPr txBox="1"/>
          <p:nvPr/>
        </p:nvSpPr>
        <p:spPr>
          <a:xfrm>
            <a:off x="6477960" y="1576923"/>
            <a:ext cx="2486528" cy="156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>
                <a:solidFill>
                  <a:schemeClr val="dk1"/>
                </a:solidFill>
                <a:latin typeface="Prompt Light"/>
                <a:ea typeface="Prompt Light"/>
                <a:cs typeface="Prompt Light"/>
                <a:sym typeface="Prompt Light"/>
              </a:rPr>
              <a:t>We hope  to open branches to cover every portion in Egypt and over the world to make people feel comfortable and happy</a:t>
            </a:r>
          </a:p>
        </p:txBody>
      </p:sp>
      <p:sp>
        <p:nvSpPr>
          <p:cNvPr id="861" name="Google Shape;861;p43"/>
          <p:cNvSpPr/>
          <p:nvPr/>
        </p:nvSpPr>
        <p:spPr>
          <a:xfrm rot="10800000">
            <a:off x="1146670" y="1757837"/>
            <a:ext cx="350700" cy="3507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3"/>
          <p:cNvSpPr/>
          <p:nvPr/>
        </p:nvSpPr>
        <p:spPr>
          <a:xfrm rot="10800000">
            <a:off x="1800107" y="3905603"/>
            <a:ext cx="350700" cy="350700"/>
          </a:xfrm>
          <a:prstGeom prst="teardrop">
            <a:avLst>
              <a:gd name="adj" fmla="val 10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3"/>
          <p:cNvSpPr/>
          <p:nvPr/>
        </p:nvSpPr>
        <p:spPr>
          <a:xfrm rot="10800000">
            <a:off x="3270816" y="2625880"/>
            <a:ext cx="350700" cy="3507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Organizing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ar-EG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Google Shape;301;p33"/>
          <p:cNvSpPr txBox="1">
            <a:spLocks/>
          </p:cNvSpPr>
          <p:nvPr/>
        </p:nvSpPr>
        <p:spPr>
          <a:xfrm flipH="1">
            <a:off x="3623094" y="1107072"/>
            <a:ext cx="1824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3000" b="0" i="0" u="none" strike="noStrike" cap="none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3000" b="0" i="0" u="none" strike="noStrike" cap="none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3000" b="0" i="0" u="none" strike="noStrike" cap="none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3000" b="0" i="0" u="none" strike="noStrike" cap="none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3000" b="0" i="0" u="none" strike="noStrike" cap="none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3000" b="0" i="0" u="none" strike="noStrike" cap="none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3000" b="0" i="0" u="none" strike="noStrike" cap="none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3000" b="0" i="0" u="none" strike="noStrike" cap="none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3000" b="0" i="0" u="none" strike="noStrike" cap="none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9pPr>
          </a:lstStyle>
          <a:p>
            <a:pPr algn="ctr"/>
            <a:r>
              <a:rPr lang="en-US" sz="1400" b="1" dirty="0">
                <a:latin typeface="Prompt Light" charset="-34"/>
                <a:cs typeface="Prompt Light" charset="-34"/>
              </a:rPr>
              <a:t>CEO</a:t>
            </a:r>
            <a:endParaRPr lang="en-US" sz="1600" b="1" dirty="0">
              <a:latin typeface="Prompt Light" charset="-34"/>
              <a:cs typeface="Prompt Light" charset="-34"/>
            </a:endParaRPr>
          </a:p>
        </p:txBody>
      </p:sp>
      <p:sp>
        <p:nvSpPr>
          <p:cNvPr id="5" name="Google Shape;302;p33"/>
          <p:cNvSpPr txBox="1">
            <a:spLocks/>
          </p:cNvSpPr>
          <p:nvPr/>
        </p:nvSpPr>
        <p:spPr>
          <a:xfrm flipH="1">
            <a:off x="3478201" y="1559547"/>
            <a:ext cx="2223076" cy="716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latin typeface="Prompt Light" charset="-34"/>
                <a:cs typeface="Prompt Light" charset="-34"/>
              </a:rPr>
              <a:t>Manage all the main manager and follow their work</a:t>
            </a:r>
          </a:p>
        </p:txBody>
      </p:sp>
      <p:sp>
        <p:nvSpPr>
          <p:cNvPr id="6" name="Google Shape;303;p33"/>
          <p:cNvSpPr txBox="1">
            <a:spLocks/>
          </p:cNvSpPr>
          <p:nvPr/>
        </p:nvSpPr>
        <p:spPr>
          <a:xfrm flipH="1">
            <a:off x="6344841" y="2391455"/>
            <a:ext cx="2187599" cy="496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latin typeface="Prompt Light" charset="-34"/>
                <a:cs typeface="Prompt Light" charset="-34"/>
              </a:rPr>
              <a:t>Technical department:</a:t>
            </a:r>
          </a:p>
        </p:txBody>
      </p:sp>
      <p:sp>
        <p:nvSpPr>
          <p:cNvPr id="7" name="Google Shape;304;p33"/>
          <p:cNvSpPr txBox="1">
            <a:spLocks/>
          </p:cNvSpPr>
          <p:nvPr/>
        </p:nvSpPr>
        <p:spPr>
          <a:xfrm flipH="1">
            <a:off x="6416848" y="2826209"/>
            <a:ext cx="21876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latin typeface="Prompt Light" charset="-34"/>
                <a:cs typeface="Prompt Light" charset="-34"/>
              </a:rPr>
              <a:t>Handle computer and network mechanism.</a:t>
            </a:r>
          </a:p>
        </p:txBody>
      </p:sp>
      <p:sp>
        <p:nvSpPr>
          <p:cNvPr id="8" name="Google Shape;305;p33"/>
          <p:cNvSpPr txBox="1">
            <a:spLocks/>
          </p:cNvSpPr>
          <p:nvPr/>
        </p:nvSpPr>
        <p:spPr>
          <a:xfrm flipH="1">
            <a:off x="467544" y="2427734"/>
            <a:ext cx="2884178" cy="5257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latin typeface="Prompt Light" charset="-34"/>
                <a:cs typeface="Prompt Light" charset="-34"/>
              </a:rPr>
              <a:t>Human Resources department: </a:t>
            </a:r>
          </a:p>
        </p:txBody>
      </p:sp>
      <p:sp>
        <p:nvSpPr>
          <p:cNvPr id="9" name="Google Shape;306;p33"/>
          <p:cNvSpPr txBox="1">
            <a:spLocks/>
          </p:cNvSpPr>
          <p:nvPr/>
        </p:nvSpPr>
        <p:spPr>
          <a:xfrm flipH="1">
            <a:off x="683568" y="2809635"/>
            <a:ext cx="2360775" cy="683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latin typeface="Prompt Light" charset="-34"/>
                <a:cs typeface="Prompt Light" charset="-34"/>
              </a:rPr>
              <a:t>Hire and recruit the employees</a:t>
            </a:r>
          </a:p>
        </p:txBody>
      </p:sp>
      <p:sp>
        <p:nvSpPr>
          <p:cNvPr id="10" name="Google Shape;307;p33"/>
          <p:cNvSpPr txBox="1">
            <a:spLocks/>
          </p:cNvSpPr>
          <p:nvPr/>
        </p:nvSpPr>
        <p:spPr>
          <a:xfrm flipH="1">
            <a:off x="878909" y="3480552"/>
            <a:ext cx="2550104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latin typeface="Prompt Light" charset="-34"/>
                <a:cs typeface="Prompt Light" charset="-34"/>
              </a:rPr>
              <a:t>Marketing department:</a:t>
            </a:r>
          </a:p>
        </p:txBody>
      </p:sp>
      <p:sp>
        <p:nvSpPr>
          <p:cNvPr id="11" name="Google Shape;309;p33"/>
          <p:cNvSpPr txBox="1">
            <a:spLocks/>
          </p:cNvSpPr>
          <p:nvPr/>
        </p:nvSpPr>
        <p:spPr>
          <a:xfrm flipH="1">
            <a:off x="5810974" y="3480552"/>
            <a:ext cx="3153514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latin typeface="Prompt Light" charset="-34"/>
                <a:cs typeface="Prompt Light" charset="-34"/>
              </a:rPr>
              <a:t>Design and furniture department:</a:t>
            </a:r>
          </a:p>
        </p:txBody>
      </p:sp>
      <p:sp>
        <p:nvSpPr>
          <p:cNvPr id="12" name="Google Shape;311;p33"/>
          <p:cNvSpPr txBox="1">
            <a:spLocks/>
          </p:cNvSpPr>
          <p:nvPr/>
        </p:nvSpPr>
        <p:spPr>
          <a:xfrm flipH="1">
            <a:off x="3744035" y="3421601"/>
            <a:ext cx="1548045" cy="4462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/>
              <a:t>Sellers</a:t>
            </a:r>
          </a:p>
        </p:txBody>
      </p:sp>
      <p:sp>
        <p:nvSpPr>
          <p:cNvPr id="13" name="Google Shape;312;p33"/>
          <p:cNvSpPr txBox="1">
            <a:spLocks/>
          </p:cNvSpPr>
          <p:nvPr/>
        </p:nvSpPr>
        <p:spPr>
          <a:xfrm flipH="1">
            <a:off x="3468387" y="3795886"/>
            <a:ext cx="2187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latin typeface="Prompt Light" charset="-34"/>
                <a:cs typeface="Prompt Light" charset="-34"/>
              </a:rPr>
              <a:t>sell furniture and helps customers </a:t>
            </a:r>
          </a:p>
        </p:txBody>
      </p:sp>
      <p:sp>
        <p:nvSpPr>
          <p:cNvPr id="14" name="Google Shape;313;p33"/>
          <p:cNvSpPr/>
          <p:nvPr/>
        </p:nvSpPr>
        <p:spPr>
          <a:xfrm>
            <a:off x="1691680" y="2297550"/>
            <a:ext cx="274200" cy="27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14;p33"/>
          <p:cNvSpPr/>
          <p:nvPr/>
        </p:nvSpPr>
        <p:spPr>
          <a:xfrm>
            <a:off x="4413385" y="977742"/>
            <a:ext cx="274200" cy="27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15;p33"/>
          <p:cNvSpPr/>
          <p:nvPr/>
        </p:nvSpPr>
        <p:spPr>
          <a:xfrm>
            <a:off x="7250128" y="2173585"/>
            <a:ext cx="274200" cy="27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316;p33"/>
          <p:cNvSpPr/>
          <p:nvPr/>
        </p:nvSpPr>
        <p:spPr>
          <a:xfrm>
            <a:off x="1893198" y="3444700"/>
            <a:ext cx="274200" cy="27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17;p33"/>
          <p:cNvSpPr/>
          <p:nvPr/>
        </p:nvSpPr>
        <p:spPr>
          <a:xfrm>
            <a:off x="4363381" y="3233654"/>
            <a:ext cx="274200" cy="27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318;p33"/>
          <p:cNvSpPr/>
          <p:nvPr/>
        </p:nvSpPr>
        <p:spPr>
          <a:xfrm>
            <a:off x="7250128" y="3470669"/>
            <a:ext cx="274200" cy="27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08;p33"/>
          <p:cNvSpPr txBox="1">
            <a:spLocks/>
          </p:cNvSpPr>
          <p:nvPr/>
        </p:nvSpPr>
        <p:spPr>
          <a:xfrm flipH="1">
            <a:off x="878909" y="4030980"/>
            <a:ext cx="247611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latin typeface="Prompt Light" charset="-34"/>
                <a:cs typeface="Prompt Light" charset="-34"/>
              </a:rPr>
              <a:t>Marketing and our Advertisement campaign </a:t>
            </a:r>
          </a:p>
        </p:txBody>
      </p:sp>
      <p:sp>
        <p:nvSpPr>
          <p:cNvPr id="21" name="Google Shape;310;p33"/>
          <p:cNvSpPr txBox="1">
            <a:spLocks/>
          </p:cNvSpPr>
          <p:nvPr/>
        </p:nvSpPr>
        <p:spPr>
          <a:xfrm flipH="1">
            <a:off x="6200824" y="4087075"/>
            <a:ext cx="2187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latin typeface="Prompt Light" charset="-34"/>
                <a:cs typeface="Prompt Light" charset="-34"/>
              </a:rPr>
              <a:t>create and design  our furniture.</a:t>
            </a:r>
          </a:p>
        </p:txBody>
      </p:sp>
      <p:sp>
        <p:nvSpPr>
          <p:cNvPr id="22" name="Google Shape;300;p33"/>
          <p:cNvSpPr txBox="1">
            <a:spLocks/>
          </p:cNvSpPr>
          <p:nvPr/>
        </p:nvSpPr>
        <p:spPr>
          <a:xfrm>
            <a:off x="2987824" y="2587501"/>
            <a:ext cx="35955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latin typeface="Prompt Light" charset="-34"/>
                <a:cs typeface="Prompt Light" charset="-34"/>
              </a:rPr>
              <a:t>Division </a:t>
            </a:r>
            <a:r>
              <a:rPr lang="en-US" sz="2000" b="1" dirty="0">
                <a:latin typeface="Prompt Light" charset="-34"/>
                <a:cs typeface="Prompt Light" charset="-34"/>
              </a:rPr>
              <a:t>of </a:t>
            </a:r>
            <a:r>
              <a:rPr lang="en-US" sz="2800" b="1" dirty="0">
                <a:latin typeface="Prompt Light" charset="-34"/>
                <a:cs typeface="Prompt Light" charset="-34"/>
              </a:rPr>
              <a:t>labor</a:t>
            </a:r>
            <a:endParaRPr lang="en-US" sz="2400" b="1" dirty="0">
              <a:latin typeface="Prompt Light" charset="-34"/>
              <a:cs typeface="Prompt Light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12273237"/>
      </p:ext>
    </p:extLst>
  </p:cSld>
  <p:clrMapOvr>
    <a:masterClrMapping/>
  </p:clrMapOvr>
</p:sld>
</file>

<file path=ppt/theme/theme1.xml><?xml version="1.0" encoding="utf-8"?>
<a:theme xmlns:a="http://schemas.openxmlformats.org/drawingml/2006/main" name="Furniture And Product Design Portfolio by Slidesgo">
  <a:themeElements>
    <a:clrScheme name="Simple Light">
      <a:dk1>
        <a:srgbClr val="08281B"/>
      </a:dk1>
      <a:lt1>
        <a:srgbClr val="FFFFFF"/>
      </a:lt1>
      <a:dk2>
        <a:srgbClr val="CF332D"/>
      </a:dk2>
      <a:lt2>
        <a:srgbClr val="DDA466"/>
      </a:lt2>
      <a:accent1>
        <a:srgbClr val="FDC03D"/>
      </a:accent1>
      <a:accent2>
        <a:srgbClr val="E7D8C3"/>
      </a:accent2>
      <a:accent3>
        <a:srgbClr val="92AB34"/>
      </a:accent3>
      <a:accent4>
        <a:srgbClr val="707F58"/>
      </a:accent4>
      <a:accent5>
        <a:srgbClr val="A8E5C3"/>
      </a:accent5>
      <a:accent6>
        <a:srgbClr val="76B191"/>
      </a:accent6>
      <a:hlink>
        <a:srgbClr val="0828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487</Words>
  <Application>Microsoft Office PowerPoint</Application>
  <PresentationFormat>On-screen Show (16:9)</PresentationFormat>
  <Paragraphs>87</Paragraphs>
  <Slides>14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Proza Libre SemiBold</vt:lpstr>
      <vt:lpstr>Magneto</vt:lpstr>
      <vt:lpstr>Arial</vt:lpstr>
      <vt:lpstr>Courier New</vt:lpstr>
      <vt:lpstr>Prompt Light</vt:lpstr>
      <vt:lpstr>Oswald</vt:lpstr>
      <vt:lpstr>Furniture And Product Design Portfolio by Slidesgo</vt:lpstr>
      <vt:lpstr>Microsoft Word Document</vt:lpstr>
      <vt:lpstr>PowerPoint Presentation</vt:lpstr>
      <vt:lpstr>Our company: </vt:lpstr>
      <vt:lpstr>About us </vt:lpstr>
      <vt:lpstr>Planning </vt:lpstr>
      <vt:lpstr>Planning</vt:lpstr>
      <vt:lpstr>application uses AR (augmented reality) technology</vt:lpstr>
      <vt:lpstr>See your furniture in virtual reality</vt:lpstr>
      <vt:lpstr>Our branches </vt:lpstr>
      <vt:lpstr>Organizing </vt:lpstr>
      <vt:lpstr>Interpersonal communication</vt:lpstr>
      <vt:lpstr>PowerPoint Presentation</vt:lpstr>
      <vt:lpstr>Controlling </vt:lpstr>
      <vt:lpstr>Thank You</vt:lpstr>
      <vt:lpstr>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FURNITURE AND PRODUCT DESIGN</dc:title>
  <cp:lastModifiedBy>سميه محمد يوسف محمد هديه</cp:lastModifiedBy>
  <cp:revision>24</cp:revision>
  <dcterms:modified xsi:type="dcterms:W3CDTF">2022-05-16T16:06:19Z</dcterms:modified>
</cp:coreProperties>
</file>