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8a7c760b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2b8a7c760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d1c282c8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d1c282c8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d1c282c8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bd1c282c8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d1c282c8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2bd1c282c8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d1c282c8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bd1c282c8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24d1a957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b24d1a957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machinethink.net/blog/compressing-deep-neural-net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de"/>
              <a:t>27.02.2024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de" sz="1100">
                <a:solidFill>
                  <a:schemeClr val="dk1"/>
                </a:solidFill>
              </a:rPr>
              <a:t>Chuin-Fei, Guozheng, Shiming, Samina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0" lang="de" sz="2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Aktueller Stand / </a:t>
            </a:r>
            <a:r>
              <a:rPr b="0" lang="de" sz="2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Veränderungen  / Aufgaben</a:t>
            </a:r>
            <a:endParaRPr sz="2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7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b="1" lang="de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Organisatorisches</a:t>
            </a:r>
            <a:r>
              <a:rPr b="1" lang="de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b="1"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</a:pPr>
            <a:r>
              <a:rPr b="1" lang="de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Änderung der Zielsetzung </a:t>
            </a:r>
            <a:endParaRPr b="1"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</a:pPr>
            <a:r>
              <a:rPr b="1" lang="de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Zielphasen</a:t>
            </a:r>
            <a:endParaRPr b="1"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</a:pPr>
            <a:r>
              <a:rPr b="1" lang="de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Wartung Git-Repositories</a:t>
            </a:r>
            <a:endParaRPr b="1"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b="1" lang="de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Überarbeitung der Merkmalextraktion</a:t>
            </a:r>
            <a:endParaRPr b="1"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b="1" lang="de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Erstellung Vergleichsalgorithmus</a:t>
            </a:r>
            <a:endParaRPr b="1"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b="1" sz="10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sz="10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656350" y="13792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600">
                <a:latin typeface="Arial"/>
                <a:ea typeface="Arial"/>
                <a:cs typeface="Arial"/>
                <a:sym typeface="Arial"/>
              </a:rPr>
              <a:t>Änderung der Zielsetzung: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613125" y="1813925"/>
            <a:ext cx="8761200" cy="27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2"/>
                </a:solidFill>
              </a:rPr>
              <a:t>Unser Ziel ist es, ein fortschrittliches maschinelles Lernsystem zu entwickeln,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2"/>
                </a:solidFill>
              </a:rPr>
              <a:t>das in der Lage ist, Merkmale aus Bildern von Fundmünzen zu extrahieren und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2"/>
                </a:solidFill>
              </a:rPr>
              <a:t>diese Merkmale zu nutzen, um Ähnlichkeiten zwischen verschiedenen Münzen zu identifizieren.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2"/>
                </a:solidFill>
              </a:rPr>
              <a:t>Dieses System wird in der Lage sein, neue Datensätze von </a:t>
            </a:r>
            <a:r>
              <a:rPr lang="de">
                <a:solidFill>
                  <a:schemeClr val="dk2"/>
                </a:solidFill>
              </a:rPr>
              <a:t>Münzen Bildern</a:t>
            </a:r>
            <a:r>
              <a:rPr lang="de">
                <a:solidFill>
                  <a:schemeClr val="dk2"/>
                </a:solidFill>
              </a:rPr>
              <a:t> zu verarbeiten,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2"/>
                </a:solidFill>
              </a:rPr>
              <a:t>die Merkmale mit denen in unserer bestehenden Datenbank abzugleichen und letztendlich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2"/>
                </a:solidFill>
              </a:rPr>
              <a:t>Informationen darüber zu liefern, wie ähnlich eine neue Münze zu den bereits vorhandenen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2"/>
                </a:solidFill>
              </a:rPr>
              <a:t>Münzen ist. Durch die Erreichung dieses Ziels erhoffen wir,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2"/>
                </a:solidFill>
              </a:rPr>
              <a:t>die Effizienz und Genauigkeit von </a:t>
            </a:r>
            <a:r>
              <a:rPr lang="de">
                <a:solidFill>
                  <a:schemeClr val="dk2"/>
                </a:solidFill>
              </a:rPr>
              <a:t>Münz Identifikation</a:t>
            </a:r>
            <a:r>
              <a:rPr lang="de">
                <a:solidFill>
                  <a:schemeClr val="dk2"/>
                </a:solidFill>
              </a:rPr>
              <a:t> erheblich zu verbessern.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1454625"/>
            <a:ext cx="7688700" cy="28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2"/>
                </a:solidFill>
              </a:rPr>
              <a:t>Zusätzlich planen wir, ein benutzerfreundliches User Interface zu erstellen.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2"/>
                </a:solidFill>
              </a:rPr>
              <a:t>Dieses Interface ermöglicht es dem Nutzer, den</a:t>
            </a:r>
            <a:r>
              <a:rPr lang="de">
                <a:solidFill>
                  <a:schemeClr val="dk2"/>
                </a:solidFill>
                <a:highlight>
                  <a:srgbClr val="EFEFEF"/>
                </a:highlight>
              </a:rPr>
              <a:t> Identifikations- oder Ähnlichkeitsgrad </a:t>
            </a:r>
            <a:endParaRPr>
              <a:solidFill>
                <a:schemeClr val="dk2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2"/>
                </a:solidFill>
              </a:rPr>
              <a:t>für eine Münze zu bestimmen. Nach der Identifikation kann der Nutzer entscheiden,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2"/>
                </a:solidFill>
              </a:rPr>
              <a:t>ob er diese Münze zu den bereits vorhandenen Münzen mit ähnlichen Merkmalen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2"/>
                </a:solidFill>
              </a:rPr>
              <a:t>hinzufügen möchte oder ob er einen</a:t>
            </a:r>
            <a:r>
              <a:rPr lang="de">
                <a:solidFill>
                  <a:schemeClr val="dk2"/>
                </a:solidFill>
                <a:highlight>
                  <a:srgbClr val="D9D9D9"/>
                </a:highlight>
              </a:rPr>
              <a:t> </a:t>
            </a:r>
            <a:r>
              <a:rPr lang="de">
                <a:solidFill>
                  <a:schemeClr val="dk2"/>
                </a:solidFill>
                <a:highlight>
                  <a:srgbClr val="EFEFEF"/>
                </a:highlight>
              </a:rPr>
              <a:t>separaten Behälter für diese Münze erstellen</a:t>
            </a:r>
            <a:r>
              <a:rPr lang="de">
                <a:solidFill>
                  <a:schemeClr val="dk2"/>
                </a:solidFill>
              </a:rPr>
              <a:t> möchte.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2"/>
                </a:solidFill>
              </a:rPr>
              <a:t>Die restlichen Münzen können dann entweder wiederverwendet oder verworfen werden.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2"/>
                </a:solidFill>
              </a:rPr>
              <a:t>Dieser Prozessschritt wird es dem Nutzer ermöglichen,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2"/>
                </a:solidFill>
              </a:rPr>
              <a:t>die Münzen effizient zu organisieren und </a:t>
            </a:r>
            <a:r>
              <a:rPr lang="de">
                <a:solidFill>
                  <a:schemeClr val="dk2"/>
                </a:solidFill>
                <a:highlight>
                  <a:srgbClr val="EFEFEF"/>
                </a:highlight>
              </a:rPr>
              <a:t>die Datenbank kontinuierlich zu aktualisieren.</a:t>
            </a:r>
            <a:endParaRPr>
              <a:solidFill>
                <a:schemeClr val="dk2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UI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550" y="392125"/>
            <a:ext cx="8304498" cy="412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600">
                <a:latin typeface="Arial"/>
                <a:ea typeface="Arial"/>
                <a:cs typeface="Arial"/>
                <a:sym typeface="Arial"/>
              </a:rPr>
              <a:t>Überarbeitung der Merkmalextraktion:</a:t>
            </a:r>
            <a:endParaRPr sz="2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7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-Wechsel </a:t>
            </a:r>
            <a:r>
              <a:rPr lang="de" sz="12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von</a:t>
            </a:r>
            <a:r>
              <a:rPr lang="de" sz="12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" sz="12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machine learning</a:t>
            </a:r>
            <a:r>
              <a:rPr lang="de" sz="12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model </a:t>
            </a:r>
            <a:endParaRPr sz="12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MobileNetV2:</a:t>
            </a:r>
            <a:endParaRPr sz="12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lang="de" sz="12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verwendet Depthwise Separable Convolution, um die Anzahl der Berechnungen zu reduzieren</a:t>
            </a:r>
            <a:endParaRPr sz="12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lang="de" sz="12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MobileNetV2-Modelle ist schneller als VGG16-Modelle bei vergleichbarer Genauigkeit</a:t>
            </a:r>
            <a:endParaRPr sz="12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lang="de" sz="12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" sz="1200">
                <a:solidFill>
                  <a:schemeClr val="dk2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Sie verwenden weniger Operationen und Parameter und ist auch auf mobilen Geräten </a:t>
            </a:r>
            <a:r>
              <a:rPr lang="de" sz="12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verwendbar</a:t>
            </a:r>
            <a:endParaRPr sz="12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b="1" sz="10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sz="10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600">
                <a:latin typeface="Arial"/>
                <a:ea typeface="Arial"/>
                <a:cs typeface="Arial"/>
                <a:sym typeface="Arial"/>
              </a:rPr>
              <a:t>Vergleichsalgorithmus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</a:pPr>
            <a:r>
              <a:rPr lang="d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 kann neu Datensatz (Zip datei) hochladen 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</a:pPr>
            <a:r>
              <a:rPr lang="d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Merkmale werden dann genau wie bei der Merkmalextraktions entommen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</a:pPr>
            <a:r>
              <a:rPr lang="d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Die Merkmale </a:t>
            </a:r>
            <a:r>
              <a:rPr lang="d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werden</a:t>
            </a:r>
            <a:r>
              <a:rPr lang="d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dann </a:t>
            </a:r>
            <a:r>
              <a:rPr lang="d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miteinander</a:t>
            </a:r>
            <a:r>
              <a:rPr lang="d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anhand eines </a:t>
            </a:r>
            <a:r>
              <a:rPr lang="d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threshold verglichen 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○"/>
            </a:pPr>
            <a:r>
              <a:rPr lang="de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Entscheidungsfunktion -&gt; mit schwellenwert und prediction</a:t>
            </a:r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00" y="3797600"/>
            <a:ext cx="8839200" cy="377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5050"/>
              <a:buNone/>
            </a:pPr>
            <a:r>
              <a:rPr b="0" lang="de" sz="27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Noch zu bearbeitende Aufgaben</a:t>
            </a:r>
            <a:endParaRPr b="0" sz="27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0632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25">
              <a:latin typeface="Arial"/>
              <a:ea typeface="Arial"/>
              <a:cs typeface="Arial"/>
              <a:sym typeface="Arial"/>
            </a:endParaRPr>
          </a:p>
          <a:p>
            <a:pPr indent="-32543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25"/>
              <a:buFont typeface="Arial"/>
              <a:buChar char="●"/>
            </a:pPr>
            <a:r>
              <a:rPr b="1" lang="de" sz="1525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Testdurchführung</a:t>
            </a:r>
            <a:r>
              <a:rPr b="1" lang="de" sz="1525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525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4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25"/>
              <a:buFont typeface="Arial"/>
              <a:buChar char="●"/>
            </a:pPr>
            <a:r>
              <a:rPr b="1" lang="de" sz="1525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Modelle fürs sortieren der Münzen in separate Behälter.</a:t>
            </a:r>
            <a:endParaRPr b="1" sz="1525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4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25"/>
              <a:buFont typeface="Arial"/>
              <a:buChar char="●"/>
            </a:pPr>
            <a:r>
              <a:rPr b="1" lang="de" sz="1525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Erstellung UI</a:t>
            </a:r>
            <a:endParaRPr b="1" sz="1525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4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25"/>
              <a:buFont typeface="Arial"/>
              <a:buChar char="●"/>
            </a:pPr>
            <a:r>
              <a:rPr b="1" lang="de" sz="1525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Erstellung der Endpräsentation</a:t>
            </a:r>
            <a:endParaRPr b="1" sz="1525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0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025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44444"/>
              <a:buNone/>
            </a:pPr>
            <a:r>
              <a:rPr b="0" lang="de" sz="2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Noch zu bearbeitende Aufgaben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7650" y="1853850"/>
            <a:ext cx="7688700" cy="24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●"/>
            </a:pPr>
            <a:r>
              <a:rPr b="1" lang="de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Durchführung umfassender Tests zur Gewährleistung der Stabilität und Genauigkeit des Systems.</a:t>
            </a:r>
            <a:endParaRPr b="1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○"/>
            </a:pPr>
            <a:r>
              <a:rPr b="1" lang="de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Erstellung verschiedener Datensätze zur ausführung von tests</a:t>
            </a:r>
            <a:endParaRPr b="1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●"/>
            </a:pPr>
            <a:r>
              <a:rPr b="1" lang="de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UI/UX</a:t>
            </a:r>
            <a:endParaRPr b="1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○"/>
            </a:pPr>
            <a:r>
              <a:rPr b="1" lang="de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Planung und Erstellung  einer benutzerfreundliche Oberfläche.</a:t>
            </a:r>
            <a:endParaRPr b="1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●"/>
            </a:pPr>
            <a:r>
              <a:rPr b="1" lang="de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Erstellung eines detaillierten </a:t>
            </a:r>
            <a:r>
              <a:rPr b="1" lang="de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Projektberichts (Präsentation)</a:t>
            </a:r>
            <a:endParaRPr b="1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○"/>
            </a:pPr>
            <a:r>
              <a:rPr b="1" lang="de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Projektverlauf </a:t>
            </a:r>
            <a:endParaRPr b="1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○"/>
            </a:pPr>
            <a:r>
              <a:rPr b="1" lang="de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Herausforderungen und Lösungsansätze</a:t>
            </a:r>
            <a:endParaRPr b="1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○"/>
            </a:pPr>
            <a:r>
              <a:rPr b="1" lang="de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Lernerfahrungen und zukünftigen Verbesserung</a:t>
            </a:r>
            <a:endParaRPr b="1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