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b6e66887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b6e66887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b6e668877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b6e668877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b6e668877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eb6e668877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b841b041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b841b041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b6e668877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b6e668877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3"/>
            <a:ext cx="8474100" cy="2503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6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35894" y="526617"/>
            <a:ext cx="8272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5894" y="1755648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35895" y="1795463"/>
            <a:ext cx="8272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b="1" sz="27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35894" y="3406063"/>
            <a:ext cx="8272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35895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12029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35893" y="1688168"/>
            <a:ext cx="38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35896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812029" y="1688169"/>
            <a:ext cx="3896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812028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31921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标题的内容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335863" y="450900"/>
            <a:ext cx="2762100" cy="4361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575893" y="700088"/>
            <a:ext cx="22737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sz="1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675696" y="884872"/>
            <a:ext cx="498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75893" y="2127491"/>
            <a:ext cx="22737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5704463" y="48426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435894" y="4839443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题注的图片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sz="18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335863" y="481013"/>
            <a:ext cx="8468100" cy="273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35894" y="3945095"/>
            <a:ext cx="8272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3202506" y="-1014598"/>
            <a:ext cx="27390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2100" lvl="1" marL="9144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indent="-279400" lvl="3" marL="18288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6043613" y="449794"/>
            <a:ext cx="2765400" cy="43629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 rot="5400000">
            <a:off x="5522100" y="1278900"/>
            <a:ext cx="3605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1464111" y="-235200"/>
            <a:ext cx="3605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9" name="Google Shape;129;p24"/>
          <p:cNvSpPr/>
          <p:nvPr/>
        </p:nvSpPr>
        <p:spPr>
          <a:xfrm>
            <a:off x="334901" y="342900"/>
            <a:ext cx="2777400" cy="714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6031610" y="340232"/>
            <a:ext cx="2777400" cy="7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◼"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1" y="342900"/>
            <a:ext cx="2777400" cy="714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00" cy="74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25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lang="zh-CN"/>
              <a:t>ANALYSE DIGITALISIERTER MITTELALTERLICHER FUNDMÜNZEN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35896" y="1871584"/>
            <a:ext cx="8245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TEAMMITGLIED: SAMINA, CHUIN-FEI, GUOZHENG, SHIMING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334901" y="342900"/>
            <a:ext cx="2777400" cy="714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031610" y="340232"/>
            <a:ext cx="2777400" cy="74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57" y="2478974"/>
            <a:ext cx="2321627" cy="232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7698" y="2555356"/>
            <a:ext cx="2321627" cy="225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9319" y="1888831"/>
            <a:ext cx="2922072" cy="292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26926" y="394975"/>
            <a:ext cx="8109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lang="zh-CN" sz="16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Datenvorbereitung</a:t>
            </a:r>
            <a:endParaRPr sz="26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35894" y="1492586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1600"/>
              <a:t>Bild aus dem Ordner Bahrfeldt-19-a</a:t>
            </a:r>
            <a:endParaRPr sz="16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22" y="1729900"/>
            <a:ext cx="3984524" cy="22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26926" y="394975"/>
            <a:ext cx="8109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lang="zh-CN" sz="19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Vorverarbeitung</a:t>
            </a:r>
            <a:endParaRPr sz="30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35899" y="1492575"/>
            <a:ext cx="35541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-318450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◼"/>
            </a:pPr>
            <a:r>
              <a:rPr lang="zh-CN" sz="1825"/>
              <a:t>Vorher/Nachher: Zeige ein Münzbild vor und nach der Kontrastverbesserung und Filterung.</a:t>
            </a:r>
            <a:endParaRPr sz="1825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25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25"/>
          </a:p>
          <a:p>
            <a:pPr indent="-318450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◼"/>
            </a:pPr>
            <a:r>
              <a:rPr lang="zh-CN" sz="1825"/>
              <a:t>Techniken: Kontrastverbesserung für mehr Details und Medianfilter zur Rauschunterdrückung.</a:t>
            </a:r>
            <a:endParaRPr sz="1825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64" y="665813"/>
            <a:ext cx="2338775" cy="45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932" y="665825"/>
            <a:ext cx="2433068" cy="45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26926" y="394975"/>
            <a:ext cx="8109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lang="zh-CN" sz="19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</a:t>
            </a:r>
            <a:endParaRPr sz="30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35900" y="1166575"/>
            <a:ext cx="81099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10000"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Specify the folder path containing multiple images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folder_path = 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'D:\下载\Bahrfeldt-19-a'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Create a folder for processed images if it doesn't exist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output_folder = 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'processed_images'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~exist(output_folder, 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'dir'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mkdir(output_folder);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Get a list of all TIFF files in the folder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file_list = dir(fullfile(folder_path, 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'*.tif'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Loop through each image in the folder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1:numel(file_list)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Read each image in the folder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img = imread(fullfile(folder_path, file_list(i).name));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Perform contrast enhancement on the image using imadjust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enhanced_img = imadjust(img, [0.3 0.7], [0 1]);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Convert enhanced image to grayscale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enhanced_gray = rgb2gray(enhanced_img);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Apply median filtering to the enhanced grayscale image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filtered_img = medfilt2(enhanced_gray, [3, 3]);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Generate a new file name for the processed image based on the original file name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[~, file_name, ~] = fileparts(file_list(i).name);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output_filename = fullfile(output_folder, [file_name, 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'_processed.tif'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Save the processed image with the new file name in the output folder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imwrite(filtered_img, output_filename);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Display the original, enhanced, and filtered images in a single figure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figure;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subplot(3, 1, 1);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imshow(img);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title([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'Original Image - 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file_name]);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subplot(3, 1, 2);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imshow(enhanced_img);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title([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'Enhanced Image - 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file_name]);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subplot(3, 1, 3);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imshow(filtered_img);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title([</a:t>
            </a:r>
            <a:r>
              <a:rPr lang="zh-C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'Filtered Image - '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file_name]);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colormap(gray); </a:t>
            </a:r>
            <a:r>
              <a:rPr lang="zh-CN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Set colormap to grayscale for the third subplot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CN" sz="10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26926" y="394975"/>
            <a:ext cx="8109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lang="zh-CN" sz="17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Nächste Schritte: </a:t>
            </a:r>
            <a:r>
              <a:rPr lang="zh-CN" sz="17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Klassifizierung</a:t>
            </a:r>
            <a:endParaRPr sz="27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35894" y="1492586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Weiterentwicklung des Ähnlichkeitsmaßes:</a:t>
            </a:r>
            <a:endParaRPr b="1"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Aktuelle Verbesserungen: Beschreibung der bisherigen Stärken und Schwächen des entwickelten Ähnlichkeitsmaßes.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Potenzielle Verbesserungen: Vorschläge zur Integration zusätzlicher Merkmale (z. B. Randdetails, Prägemuster) für eine genauere Klassifizierung.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Erweiterung des </a:t>
            </a:r>
            <a:r>
              <a:rPr b="1"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Klassifizierungsmodelle</a:t>
            </a:r>
            <a:r>
              <a:rPr b="1"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b="1"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Maschinelles Lernen: Ideen zur Integration von maschinellem Lernen für ein 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adaptives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und präziseres Klassifizierungsmodell.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Erweiterung der Münztypen: Überlegungen zur Einbeziehung weiterer Münztypen oder Unterkategorien für eine genauere Zuordnung.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Validierung und Tests des Systems:</a:t>
            </a:r>
            <a:endParaRPr b="1"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Größere 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Datensätze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Plan zur Validierung des Systems mit einem 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umfangreichen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Datensatz, um die 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Klassifizierung Genauigkeit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zu bestätigen.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icrosoft Yahei"/>
              <a:buChar char="❖"/>
            </a:pP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Überprüfung der Leistung: Methoden zur Bewertung der Systemleistung und der Genauigkeit der 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Klassifizierung Ergebnisse</a:t>
            </a:r>
            <a:r>
              <a:rPr i="1" lang="zh-CN" sz="4800">
                <a:solidFill>
                  <a:srgbClr val="1111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i="1" sz="48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111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