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24d1a957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b24d1a957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24d1a957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b24d1a957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24d1a9575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24d1a957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24d1a9575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b24d1a9575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24d1a9575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b24d1a9575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oomle/Analyse-digitalisierter-Fundmuenzen.g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de"/>
              <a:t>23.01.2024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de" sz="1100">
                <a:solidFill>
                  <a:schemeClr val="dk1"/>
                </a:solidFill>
              </a:rPr>
              <a:t>Chuin-Fei, Guozheng, Shiming, Samina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5050"/>
              <a:buNone/>
            </a:pPr>
            <a:r>
              <a:rPr b="0" lang="de" sz="27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Planung für nächste Woche</a:t>
            </a:r>
            <a:endParaRPr b="0" sz="27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latin typeface="Arial"/>
                <a:ea typeface="Arial"/>
                <a:cs typeface="Arial"/>
                <a:sym typeface="Arial"/>
              </a:rPr>
              <a:t>24.01.2024 - 06.02.2024: Erstellung eines Algorithmus für die Klassifizierung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Teammitglied 1: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-Test der verschiedenen Merkmal tools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Teammitglied 2 und 3: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-Erstelle eines Modell  für die Klassifizierung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Teammitglied 4: Recherche zur Modelle fürs sortieren der Münzen in separate Behälter.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2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5050"/>
              <a:buNone/>
            </a:pPr>
            <a:r>
              <a:rPr b="0" lang="de" sz="27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Aufgaben</a:t>
            </a:r>
            <a:endParaRPr b="0" sz="27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0632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de" sz="1025">
                <a:latin typeface="Arial"/>
                <a:ea typeface="Arial"/>
                <a:cs typeface="Arial"/>
                <a:sym typeface="Arial"/>
              </a:rPr>
              <a:t>10.01.2024 - 23.01.2024: Modellentwicklung und erste Tests</a:t>
            </a:r>
            <a:endParaRPr b="1"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de" sz="1100" u="sng">
                <a:solidFill>
                  <a:schemeClr val="dk1"/>
                </a:solidFill>
              </a:rPr>
              <a:t>Shiming</a:t>
            </a:r>
            <a:r>
              <a:rPr lang="de" sz="1025" u="sng">
                <a:latin typeface="Arial"/>
                <a:ea typeface="Arial"/>
                <a:cs typeface="Arial"/>
                <a:sym typeface="Arial"/>
              </a:rPr>
              <a:t>: </a:t>
            </a:r>
            <a:endParaRPr sz="1025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>
                <a:latin typeface="Arial"/>
                <a:ea typeface="Arial"/>
                <a:cs typeface="Arial"/>
                <a:sym typeface="Arial"/>
              </a:rPr>
              <a:t>Zwischenergebnis → Testen der Merkmalsextraktionsfunktionen, sowie Analyse und Dokumentation der Ergebnisse.</a:t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de" sz="1100" u="sng">
                <a:solidFill>
                  <a:schemeClr val="dk1"/>
                </a:solidFill>
              </a:rPr>
              <a:t>Guozheng</a:t>
            </a:r>
            <a:r>
              <a:rPr lang="de" sz="1025" u="sng">
                <a:latin typeface="Arial"/>
                <a:ea typeface="Arial"/>
                <a:cs typeface="Arial"/>
                <a:sym typeface="Arial"/>
              </a:rPr>
              <a:t> :</a:t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-2936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25"/>
              <a:buFont typeface="Arial"/>
              <a:buChar char="+"/>
            </a:pPr>
            <a:r>
              <a:rPr lang="de" sz="1025">
                <a:latin typeface="Arial"/>
                <a:ea typeface="Arial"/>
                <a:cs typeface="Arial"/>
                <a:sym typeface="Arial"/>
              </a:rPr>
              <a:t>Recherche bezüglich anderer möglichen Verfahren und diese Vergleichen und dann versuchen unseren Code zu optimieren</a:t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de" sz="1100" u="sng">
                <a:solidFill>
                  <a:schemeClr val="dk1"/>
                </a:solidFill>
              </a:rPr>
              <a:t>Chuin-Fei</a:t>
            </a:r>
            <a:r>
              <a:rPr lang="de" sz="1025" u="sng"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b="1" lang="de" sz="1100" u="sng">
                <a:solidFill>
                  <a:schemeClr val="dk1"/>
                </a:solidFill>
              </a:rPr>
              <a:t>Samina</a:t>
            </a:r>
            <a:r>
              <a:rPr lang="de" sz="1025" u="sng">
                <a:latin typeface="Arial"/>
                <a:ea typeface="Arial"/>
                <a:cs typeface="Arial"/>
                <a:sym typeface="Arial"/>
              </a:rPr>
              <a:t>:</a:t>
            </a:r>
            <a:endParaRPr sz="1025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>
                <a:latin typeface="Arial"/>
                <a:ea typeface="Arial"/>
                <a:cs typeface="Arial"/>
                <a:sym typeface="Arial"/>
              </a:rPr>
              <a:t>Recherchiert mögliche Klassifizierungsverfahren  </a:t>
            </a:r>
            <a:endParaRPr sz="1025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>
                <a:latin typeface="Arial"/>
                <a:ea typeface="Arial"/>
                <a:cs typeface="Arial"/>
                <a:sym typeface="Arial"/>
              </a:rPr>
              <a:t>(Entwicklung eines Algorithmus zur Klassifizierung der Münzen basierend auf den extrahierten Merkmalen.)</a:t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2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0" lang="de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Veränderungen /Anpassungen</a:t>
            </a:r>
            <a:r>
              <a:rPr b="0" lang="de" sz="2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7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de" sz="1025">
                <a:latin typeface="Arial"/>
                <a:ea typeface="Arial"/>
                <a:cs typeface="Arial"/>
                <a:sym typeface="Arial"/>
              </a:rPr>
              <a:t>10.01.2024 - 23.01.2024: Organisatorisches und Recherche </a:t>
            </a:r>
            <a:endParaRPr b="1"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de" sz="1100" u="sng">
                <a:solidFill>
                  <a:schemeClr val="dk1"/>
                </a:solidFill>
              </a:rPr>
              <a:t>Shiming </a:t>
            </a:r>
            <a:r>
              <a:rPr lang="de" sz="1025" u="sng"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lang="de" sz="1025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de" sz="1100" u="sng">
                <a:solidFill>
                  <a:schemeClr val="dk1"/>
                </a:solidFill>
              </a:rPr>
              <a:t>Guozheng</a:t>
            </a:r>
            <a:r>
              <a:rPr lang="de" sz="1025" u="sng">
                <a:latin typeface="Arial"/>
                <a:ea typeface="Arial"/>
                <a:cs typeface="Arial"/>
                <a:sym typeface="Arial"/>
              </a:rPr>
              <a:t> :</a:t>
            </a:r>
            <a:endParaRPr sz="1025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>
                <a:latin typeface="Arial"/>
                <a:ea typeface="Arial"/>
                <a:cs typeface="Arial"/>
                <a:sym typeface="Arial"/>
              </a:rPr>
              <a:t>-Testen der Merkmalsextraktionsfunktionen, um es zum laufen zu bringen </a:t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>
                <a:latin typeface="Arial"/>
                <a:ea typeface="Arial"/>
                <a:cs typeface="Arial"/>
                <a:sym typeface="Arial"/>
              </a:rPr>
              <a:t>-Recherche Verbesserungsmöglichkeiten.und anderer möglichen Verfahren</a:t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de" sz="1100" u="sng">
                <a:solidFill>
                  <a:schemeClr val="dk1"/>
                </a:solidFill>
              </a:rPr>
              <a:t>Chuin-Fei</a:t>
            </a:r>
            <a:r>
              <a:rPr lang="de" sz="1025" u="sng"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b="1" lang="de" sz="1100" u="sng">
                <a:solidFill>
                  <a:schemeClr val="dk1"/>
                </a:solidFill>
              </a:rPr>
              <a:t>Samina</a:t>
            </a:r>
            <a:r>
              <a:rPr lang="de" sz="1025" u="sng">
                <a:latin typeface="Arial"/>
                <a:ea typeface="Arial"/>
                <a:cs typeface="Arial"/>
                <a:sym typeface="Arial"/>
              </a:rPr>
              <a:t>:</a:t>
            </a:r>
            <a:endParaRPr sz="1025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>
                <a:latin typeface="Arial"/>
                <a:ea typeface="Arial"/>
                <a:cs typeface="Arial"/>
                <a:sym typeface="Arial"/>
              </a:rPr>
              <a:t>-Erstellung von Protokoll </a:t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de" sz="1025">
                <a:latin typeface="Arial"/>
                <a:ea typeface="Arial"/>
                <a:cs typeface="Arial"/>
                <a:sym typeface="Arial"/>
              </a:rPr>
              <a:t>-Überarbeitung der Projektphasen und Erstellung des Gantt diagramm</a:t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>
                <a:latin typeface="Arial"/>
                <a:ea typeface="Arial"/>
                <a:cs typeface="Arial"/>
                <a:sym typeface="Arial"/>
              </a:rPr>
              <a:t>-Git repository Überarbeitung und Fehlerbehebung: </a:t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https://github.com/Soomle/Analyse-digitalisierter-Fundmuenzen.git </a:t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025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5050"/>
              <a:buNone/>
            </a:pPr>
            <a:r>
              <a:rPr b="0" lang="de" sz="27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Andere Modelle</a:t>
            </a:r>
            <a:r>
              <a:rPr b="0" lang="de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906550" y="20363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de" sz="1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ResNet</a:t>
            </a:r>
            <a:endParaRPr sz="15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Arial"/>
              <a:buChar char="●"/>
            </a:pPr>
            <a:r>
              <a:rPr lang="de" sz="1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DenseNet</a:t>
            </a:r>
            <a:endParaRPr sz="15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Arial"/>
              <a:buChar char="●"/>
            </a:pPr>
            <a:r>
              <a:rPr lang="de" sz="1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Inception</a:t>
            </a:r>
            <a:endParaRPr sz="15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Arial"/>
              <a:buChar char="●"/>
            </a:pPr>
            <a:r>
              <a:rPr lang="de" sz="1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Efficient Net</a:t>
            </a:r>
            <a:endParaRPr sz="15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5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Arial"/>
              <a:buChar char="❏"/>
            </a:pPr>
            <a:r>
              <a:rPr lang="de" sz="1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tiefere </a:t>
            </a:r>
            <a:r>
              <a:rPr lang="de" sz="1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Netzwerkstruktur</a:t>
            </a:r>
            <a:endParaRPr sz="15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Arial"/>
              <a:buChar char="❏"/>
            </a:pPr>
            <a:r>
              <a:rPr lang="de" sz="1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bieten effiziente </a:t>
            </a:r>
            <a:r>
              <a:rPr lang="de" sz="1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Nutzung</a:t>
            </a:r>
            <a:r>
              <a:rPr lang="de" sz="1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von Parameter -&gt; Skalierung</a:t>
            </a:r>
            <a:endParaRPr sz="15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Arial"/>
              <a:buChar char="❏"/>
            </a:pPr>
            <a:r>
              <a:rPr lang="de" sz="1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höherer Speicherbedarf sowie komplexe architektur</a:t>
            </a:r>
            <a:endParaRPr sz="15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44444"/>
              <a:buNone/>
            </a:pPr>
            <a:r>
              <a:rPr b="0" lang="de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Zielphasen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7650" y="1853850"/>
            <a:ext cx="7688700" cy="24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24.01.2024 - 06.02.2024: Algorithmen Optimierung und Benutzeroberflächen Design</a:t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Teammitglied 1: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Testet den Algorithmus mit einem Teil des Datensatzes und dokumentiert die  Klassifizierung Genauigkeit.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Teammitglied  2: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Arbeitet mit Teammitglied 1 um den Algorithmus zu optimieren, basierend auf den Testergebnissen.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Teammitglied 3: 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Recherchiert Sortierungsverfahren für die Klassifizierung und entwirft ein System zur Sortierung der Münzen in separate Behälter.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Teammitglied 4: 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Entwirft ein Design für die benutzerfreundlichen Oberfläche, um die Benutzerfreundlichkeit des Systems zu verbessern.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889"/>
              <a:buNone/>
            </a:pPr>
            <a:r>
              <a:rPr b="0" lang="de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Veränderungen /Anpassungen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729450" y="2012700"/>
            <a:ext cx="80484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chemeClr val="accent1"/>
                </a:solidFill>
              </a:rPr>
              <a:t>24.01.2024 - 06.02.2024: Erstellung eines Algorithmus für die Klassifizierung 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accent1"/>
                </a:solidFill>
              </a:rPr>
              <a:t>Teammitglied 1: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accent1"/>
                </a:solidFill>
              </a:rPr>
              <a:t>-Test der verschiedenen Merkmal tools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accent1"/>
                </a:solidFill>
              </a:rPr>
              <a:t>Teammitglied 2 und 3: 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accent1"/>
                </a:solidFill>
              </a:rPr>
              <a:t>-</a:t>
            </a:r>
            <a:r>
              <a:rPr lang="de" sz="1200">
                <a:solidFill>
                  <a:schemeClr val="accent1"/>
                </a:solidFill>
              </a:rPr>
              <a:t>Erstelle eines Modell  für die Klassifizierung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accent1"/>
                </a:solidFill>
              </a:rPr>
              <a:t>Teammitglied 4: Recherche zur Modelle fürs sortieren der Münzen in separate Behälter.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86125" y="15333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07.02.2024 - 21.02.2024: Abschlussbewertung und Projektbericht</a:t>
            </a:r>
            <a:endParaRPr b="1" sz="4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Teammitglieder 1 und 2: </a:t>
            </a:r>
            <a:endParaRPr sz="4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Durchführung umfassender Tests zur Gewährleistung der Stabilität und Genauigkeit des Systems.</a:t>
            </a:r>
            <a:endParaRPr sz="4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Teammitglied 3:</a:t>
            </a:r>
            <a:endParaRPr sz="4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Erstellung eines detaillierten Projektberichts, einschließlich Projektverlauf, Herausforderungen, Lösungen, Lernerfahrungen und zukünftigen Verbesserung Richtungen.</a:t>
            </a:r>
            <a:endParaRPr sz="4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Teammitglied 4:</a:t>
            </a:r>
            <a:endParaRPr sz="4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Bereiten eine abschließende Präsentation vor.</a:t>
            </a:r>
            <a:endParaRPr sz="4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9999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889"/>
              <a:buNone/>
            </a:pPr>
            <a:r>
              <a:rPr b="0" lang="de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Veränderungen /Anpassungen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750500" y="2024350"/>
            <a:ext cx="80484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dk2"/>
                </a:solidFill>
              </a:rPr>
              <a:t>07.02.2024 - 21.02.2024: Erstellung eines SortierAlgorithmus und einer Benutzeroberflächen 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accent1"/>
                </a:solidFill>
              </a:rPr>
              <a:t>Teammitglied 1 und 2:  Durchführung umfassender Tests zur Gewährleistung der Stabilität und Genauigkeit des Systems.</a:t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accent1"/>
                </a:solidFill>
              </a:rPr>
              <a:t>Teammitglied 3:	Recherche zur entwurf einer benutzerfreundlichen Oberfläche.</a:t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accent1"/>
                </a:solidFill>
              </a:rPr>
              <a:t>Teammitglied 4: Entwirft ein Design für die benutzerfreundliche Oberfläche.</a:t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111111"/>
                </a:solidFill>
              </a:rPr>
              <a:t>ab den </a:t>
            </a:r>
            <a:r>
              <a:rPr b="1" lang="de" sz="1000">
                <a:solidFill>
                  <a:srgbClr val="111111"/>
                </a:solidFill>
              </a:rPr>
              <a:t>22.02.2024: Letzte Anpassungen, Dokumentierung und  Abschlussbericht</a:t>
            </a:r>
            <a:endParaRPr b="1" sz="10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accent1"/>
                </a:solidFill>
              </a:rPr>
              <a:t>Alle: Erstellung eines detaillierten Projektberichts, einschließlich Projektverlauf, Herausforderungen, Lösungen, Lernerfahrungen und zukünftigen Verbesserung Richtungen.</a:t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1"/>
          <p:cNvCxnSpPr/>
          <p:nvPr/>
        </p:nvCxnSpPr>
        <p:spPr>
          <a:xfrm flipH="1">
            <a:off x="5390875" y="1124575"/>
            <a:ext cx="7200" cy="2720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