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2216a649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2216a649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2216a649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2216a649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2216a649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2216a649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2216a649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2216a649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2216a649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2216a649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2216a649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2216a649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2216a649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d2216a649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2216a649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2216a649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09.01.2024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Chuin-Fei, Guozheng, Shiming, Samina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40">
                <a:latin typeface="Arial"/>
                <a:ea typeface="Arial"/>
                <a:cs typeface="Arial"/>
                <a:sym typeface="Arial"/>
              </a:rPr>
              <a:t>Inhaltsverzeichnis 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Derzeitiger Stand 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Aufgaben 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Bildverarbeitung 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Analyse der Merkmale 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Merkmalsextraktion	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Veränderungen /Anpassungen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Planung</a:t>
            </a:r>
            <a:r>
              <a:rPr lang="de" sz="20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für nächste Woche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94025" y="65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Aufgaben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65675" y="1249975"/>
            <a:ext cx="826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</a:rPr>
              <a:t>Chuin-Fei, Samina</a:t>
            </a:r>
            <a:r>
              <a:rPr b="1"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Analyse  verschiedener Münz Kategorien im Datensatz und </a:t>
            </a:r>
            <a:r>
              <a:rPr lang="d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Untersuchung der visuellen Merkmale der Münzen,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um die für die Klassifizierung nützlichsten Merkmale zu bestimmen.</a:t>
            </a:r>
            <a:r>
              <a:rPr lang="d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Identifizierung möglicher Herausforderungen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bei der Merkmalsextraktion oder Klassifizierung. </a:t>
            </a:r>
            <a:r>
              <a:rPr b="1" lang="d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Analyse der Merkmale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</a:rPr>
              <a:t>Guozheng</a:t>
            </a:r>
            <a:r>
              <a:rPr b="1"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Vorbereitung der Bilder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für die Merkmalsextraktion, einschließlich Operationen wie Zuschneiden, Skalieren, Konvertieren und Filtern. </a:t>
            </a:r>
            <a:r>
              <a:rPr b="1" lang="d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Bildverarbeitung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</a:rPr>
              <a:t>Shiming</a:t>
            </a:r>
            <a:r>
              <a:rPr b="1"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Entwicklung 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 </a:t>
            </a:r>
            <a:r>
              <a:rPr lang="d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Recherche</a:t>
            </a:r>
            <a:r>
              <a:rPr lang="d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von Methoden zur Extraktion relevanter Merkmale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aus den Bildern. </a:t>
            </a:r>
            <a:r>
              <a:rPr b="1" lang="d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Merkmalsextraktion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Bildverarbeitung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Sortierverfahren für das testen der vollständigkeit</a:t>
            </a: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einer Münze 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grober ablauf wird jede Münze getestet ob ihre äußere Kontur Rund bzw vollständig ist 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Bildverarbeitung (Vorverarbeitung ) 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Bild wird in den RGB-Farbraum konvertiert und neu skaliert auf eine Größe von 224x224 Pixeln,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Histogramm-Ausgleich -&gt;  Kontrast zu verbessern und den Rauschen zu reduzieren.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32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Analyse der Merkmale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94050" y="226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Physikalische Merkmale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Größe, Gewicht, Form 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Bildmerkmale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Symbole, Zeichen, Inschriften 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Zustand der Münze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Abnutzung, Korrosion, Beschädigung -&gt; bestimmung des Alters 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Farbe und Textur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Material, Oberfläche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Merkmalsextraktion</a:t>
            </a: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de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Für die Mermalextraktion haben wir mithilfe VGG16-Modells den Mittelwert und den Standardabweichung der extrahierten Merkmale berechnet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das VGG16-Modell, ein tiefes neuronales Netzwerk, das darauf trainiert ist, komplexe Muster in Bildern zu erkennen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○"/>
            </a:pPr>
            <a:r>
              <a:rPr lang="de" sz="1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es gibt uns mehrdimensionaler Array (Tensor), der die extrahierten Merkmale enthält. Jedes Element in diesem Array ist ein Merkmal, das von der Münze extrahiert wurde.</a:t>
            </a:r>
            <a:endParaRPr sz="15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eränderungen /Anpassungen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889725"/>
            <a:ext cx="7688700" cy="24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Entwicklung</a:t>
            </a:r>
            <a:r>
              <a:rPr lang="de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de" sz="15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Recherche</a:t>
            </a:r>
            <a:r>
              <a:rPr lang="de" sz="150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von Methoden zur Extraktion relevanter Merkmale</a:t>
            </a:r>
            <a:r>
              <a:rPr lang="de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aus den Bildern. </a:t>
            </a:r>
            <a:r>
              <a:rPr b="1" lang="de" sz="15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Merkmalsextraktion</a:t>
            </a:r>
            <a:endParaRPr b="1" sz="15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→ wir haben hier schon mit der implementierung angefangen, da wir uns noch nicht einig geworden sind welche spezifischen Kategorien wir genau untersuchen wollen 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-19.12.2023 - 09.01.2024: Daten Vorverarbeitung und Merkmalsextraktion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-10.01.2024 - 23.01.2024: Modellentwicklung und erste Tests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Planung für nächste Woche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10.01.2024 - 23.01.2024: Modellentwicklung und erste Tests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Samina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Testen der Merkmalsextraktionsfunktionen mit einer kleinen Menge von Bildern und Dokumentation der Ergebnisse.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Chuin-Fei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Unterstützt Teammiglied 1 bei der Optimierung der Merkmalsextraktionsmethoden.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Guozheng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Recherchiert mögliche Klassifizierungsverfahren  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Shiming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 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Entwicklung eines Algorithmus zur Klassifizierung der Münzen basierend auf den extrahierten Merkmalen.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Planung für nächste Woche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06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10.01.2024 - 23.01.2024: Modellentwicklung und erste Tests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Chuin-Fei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lang="de" sz="1100" u="sng">
                <a:solidFill>
                  <a:schemeClr val="dk1"/>
                </a:solidFill>
              </a:rPr>
              <a:t>Samina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Zwischenergebnis → </a:t>
            </a:r>
            <a:r>
              <a:rPr lang="de" sz="1025">
                <a:latin typeface="Arial"/>
                <a:ea typeface="Arial"/>
                <a:cs typeface="Arial"/>
                <a:sym typeface="Arial"/>
              </a:rPr>
              <a:t>Testen der Merkmalsextraktionsfunktionen, sowie Analyse und Dokumentation der Ergebnisse.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de" sz="1100" u="sng">
                <a:solidFill>
                  <a:schemeClr val="dk1"/>
                </a:solidFill>
              </a:rPr>
              <a:t>Guozheng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: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Font typeface="Arial"/>
              <a:buChar char="+"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Recherche bezüglich anderer möglichen Verfahren und diese Vergleichen und dann versuchen unseren Code zu optimieren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de" sz="1100" u="sng">
                <a:solidFill>
                  <a:schemeClr val="dk1"/>
                </a:solidFill>
              </a:rPr>
              <a:t>(Guozheng)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lang="de" sz="1100" u="sng">
                <a:solidFill>
                  <a:schemeClr val="dk1"/>
                </a:solidFill>
              </a:rPr>
              <a:t>Shiming</a:t>
            </a:r>
            <a:r>
              <a:rPr lang="de" sz="1025" u="sng">
                <a:latin typeface="Arial"/>
                <a:ea typeface="Arial"/>
                <a:cs typeface="Arial"/>
                <a:sym typeface="Arial"/>
              </a:rPr>
              <a:t>: 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Recherchiert mögliche Klassifizierungsverfahren  </a:t>
            </a:r>
            <a:endParaRPr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 sz="1025">
                <a:latin typeface="Arial"/>
                <a:ea typeface="Arial"/>
                <a:cs typeface="Arial"/>
                <a:sym typeface="Arial"/>
              </a:rPr>
              <a:t>Entwicklung eines Algorithmus zur Klassifizierung der Münzen basierend auf den extrahierten Merkmalen.)</a:t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