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24d1a95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b24d1a95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8a7c760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b8a7c760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8a7c760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b8a7c760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e"/>
              <a:t>13.02.2024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de" sz="1100">
                <a:solidFill>
                  <a:schemeClr val="dk1"/>
                </a:solidFill>
              </a:rPr>
              <a:t>Chuin-Fei, Guozheng, Shiming, Samina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5050"/>
              <a:buNone/>
            </a:pPr>
            <a:r>
              <a:rPr b="0" lang="de" sz="27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Aufgaben</a:t>
            </a:r>
            <a:endParaRPr b="0" sz="27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0632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25" u="sng">
                <a:latin typeface="Arial"/>
                <a:ea typeface="Arial"/>
                <a:cs typeface="Arial"/>
                <a:sym typeface="Arial"/>
              </a:rPr>
              <a:t>24.01.2024 - 06.02.2024: Erstellung eines Algorithmus für die Klassifizierung</a:t>
            </a:r>
            <a:endParaRPr b="1" sz="1025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25">
                <a:latin typeface="Arial"/>
                <a:ea typeface="Arial"/>
                <a:cs typeface="Arial"/>
                <a:sym typeface="Arial"/>
              </a:rPr>
              <a:t>Teammitglied</a:t>
            </a:r>
            <a:r>
              <a:rPr b="1" lang="de" sz="1025">
                <a:latin typeface="Arial"/>
                <a:ea typeface="Arial"/>
                <a:cs typeface="Arial"/>
                <a:sym typeface="Arial"/>
              </a:rPr>
              <a:t> 1:</a:t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25">
                <a:latin typeface="Arial"/>
                <a:ea typeface="Arial"/>
                <a:cs typeface="Arial"/>
                <a:sym typeface="Arial"/>
              </a:rPr>
              <a:t>-Test der verschiedenen Merkmal tools</a:t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25">
                <a:latin typeface="Arial"/>
                <a:ea typeface="Arial"/>
                <a:cs typeface="Arial"/>
                <a:sym typeface="Arial"/>
              </a:rPr>
              <a:t>Teammitglied 2 und 3: </a:t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25">
                <a:latin typeface="Arial"/>
                <a:ea typeface="Arial"/>
                <a:cs typeface="Arial"/>
                <a:sym typeface="Arial"/>
              </a:rPr>
              <a:t>-Erstelle eines Modell  für die Klassifizierung</a:t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25">
                <a:latin typeface="Arial"/>
                <a:ea typeface="Arial"/>
                <a:cs typeface="Arial"/>
                <a:sym typeface="Arial"/>
              </a:rPr>
              <a:t>Teammitglied 4: </a:t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25">
                <a:latin typeface="Arial"/>
                <a:ea typeface="Arial"/>
                <a:cs typeface="Arial"/>
                <a:sym typeface="Arial"/>
              </a:rPr>
              <a:t>-Recherche zur Modelle fürs sortieren der Münzen in separate Behälter.</a:t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Veränderungen /Anpassungen</a:t>
            </a:r>
            <a:r>
              <a:rPr b="0" lang="de" sz="2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00">
                <a:latin typeface="Arial"/>
                <a:ea typeface="Arial"/>
                <a:cs typeface="Arial"/>
                <a:sym typeface="Arial"/>
              </a:rPr>
              <a:t>24.01.2024 - 13.02.2024: </a:t>
            </a:r>
            <a:endParaRPr b="1" sz="1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00">
                <a:latin typeface="Arial"/>
                <a:ea typeface="Arial"/>
                <a:cs typeface="Arial"/>
                <a:sym typeface="Arial"/>
              </a:rPr>
              <a:t>-Überarbeitung der Merkmalextraktion 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de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Entwicklung eines Codes zur Bestimmung, ob eine neu hinzugefügte Münze dieselben Merkmale aufweist, basierend auf bereits extrahierten Merkmalen</a:t>
            </a:r>
            <a:endParaRPr b="1" sz="1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de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-Auseinandersetzung mit der Funktionsweise von Git-Repository, einschließlich der Verwendung von Issues,Labels, Branches und Milestone</a:t>
            </a:r>
            <a:endParaRPr b="1"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Aktueller Stand</a:t>
            </a:r>
            <a:r>
              <a:rPr b="0" lang="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de" sz="2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813925"/>
            <a:ext cx="76887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00" u="sng">
                <a:latin typeface="Arial"/>
                <a:ea typeface="Arial"/>
                <a:cs typeface="Arial"/>
                <a:sym typeface="Arial"/>
              </a:rPr>
              <a:t>Überarbeitung der Merkmaleextraktion:</a:t>
            </a:r>
            <a:endParaRPr b="1" sz="1000" u="sng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b="1" lang="de" sz="1000">
                <a:latin typeface="Arial"/>
                <a:ea typeface="Arial"/>
                <a:cs typeface="Arial"/>
                <a:sym typeface="Arial"/>
              </a:rPr>
              <a:t>benötigt noch eine gründliche Überarbeitung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00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Entwicklung eines Codes zur Bestimmung, ob eine neu hinzugefügte Münze dieselben Merkmale aufweist, basierend auf bereits extrahierten Merkmalen:</a:t>
            </a:r>
            <a:endParaRPr b="1" sz="1000" u="sng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b="1" lang="de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Noch in der Entwicklungsphase </a:t>
            </a:r>
            <a:endParaRPr b="1" sz="1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de" sz="1000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Auseinandersetzung mit der Funktionsweise von Git-Repository, einschließlich der Verwendung von Issues, Branches und Meilensteine:</a:t>
            </a:r>
            <a:endParaRPr b="1" sz="1000" u="sng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90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b="1" lang="de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Problem beim “pushing von commits”</a:t>
            </a:r>
            <a:endParaRPr b="1"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44444"/>
              <a:buNone/>
            </a:pPr>
            <a:r>
              <a:rPr b="0" lang="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Zielphasen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1853850"/>
            <a:ext cx="7688700" cy="24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07.02.2024 - 21.02.2024: Erstellung eines SortierAlgorithmus und einer Benutzeroberflächen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Teammitglied 1 und 2: 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-Durchführung umfassender Tests zur Gewährleistung der Stabilität und Genauigkeit des Systems.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Teammitglied 3:	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-Recherche zur entwurf einer benutzerfreundlichen Oberfläche.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Teammitglied 4: 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-Entwirft ein Design für die benutzerfreundliche Oberfläche.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 den 22.02.2024: Letzte Anpassungen, Dokumentierung und  Abschlussbericht</a:t>
            </a:r>
            <a:endParaRPr b="1" sz="10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Erstellung eines detaillierten Projektberichts, einschließlich Projektverlauf, Herausforderungen, Lösungen, Lernerfahrungen und zukünftigen Verbesserung Richtungen.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5050"/>
              <a:buNone/>
            </a:pPr>
            <a:r>
              <a:rPr b="0" lang="de" sz="27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Planung für nächsten Wochen</a:t>
            </a:r>
            <a:endParaRPr b="0" sz="27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Arial"/>
                <a:ea typeface="Arial"/>
                <a:cs typeface="Arial"/>
                <a:sym typeface="Arial"/>
              </a:rPr>
              <a:t>14.02</a:t>
            </a:r>
            <a:r>
              <a:rPr b="1" lang="de" sz="1200">
                <a:latin typeface="Arial"/>
                <a:ea typeface="Arial"/>
                <a:cs typeface="Arial"/>
                <a:sym typeface="Arial"/>
              </a:rPr>
              <a:t>.2024 - 27.02.2024: Erstellung eines Algorithmus für die Klassifizierung und das Sortieren  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de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Abschluss der noch in Bearbeitung befindlichen Aufgaben (Issues)</a:t>
            </a:r>
            <a:endParaRPr b="1"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de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Konstruktion eines Klassifizierungsmodelle</a:t>
            </a:r>
            <a:endParaRPr b="1"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de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Erstellung eines Modells zur Sortierung der Münzen in separate Behälter</a:t>
            </a:r>
            <a:endParaRPr b="1"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5050"/>
              <a:buNone/>
            </a:pPr>
            <a:r>
              <a:t/>
            </a:r>
            <a:endParaRPr b="0" sz="27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Arial"/>
                <a:ea typeface="Arial"/>
                <a:cs typeface="Arial"/>
                <a:sym typeface="Arial"/>
              </a:rPr>
              <a:t>28</a:t>
            </a:r>
            <a:r>
              <a:rPr b="1" lang="de" sz="1200">
                <a:latin typeface="Arial"/>
                <a:ea typeface="Arial"/>
                <a:cs typeface="Arial"/>
                <a:sym typeface="Arial"/>
              </a:rPr>
              <a:t>.02.2024 - 05.03.2024: </a:t>
            </a:r>
            <a:r>
              <a:rPr b="1" lang="de" sz="1200">
                <a:latin typeface="Arial"/>
                <a:ea typeface="Arial"/>
                <a:cs typeface="Arial"/>
                <a:sym typeface="Arial"/>
              </a:rPr>
              <a:t>Erstellung einer Benutzeroberflächen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latin typeface="Arial"/>
                <a:ea typeface="Arial"/>
                <a:cs typeface="Arial"/>
                <a:sym typeface="Arial"/>
              </a:rPr>
              <a:t> -Entwirft ein Design für die benutzerfreundliche Oberfläche.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de" sz="1000">
                <a:latin typeface="Arial"/>
                <a:ea typeface="Arial"/>
                <a:cs typeface="Arial"/>
                <a:sym typeface="Arial"/>
              </a:rPr>
              <a:t>Erstellung eines detaillierten Projektberichts, einschließlich Projektverlauf, Herausforderungen, Lösungen, -Lernerfahrungen und zukünftigen Verbesserung Richtungen.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latin typeface="Arial"/>
                <a:ea typeface="Arial"/>
                <a:cs typeface="Arial"/>
                <a:sym typeface="Arial"/>
              </a:rPr>
              <a:t>-Durchführung umfassender Tests zur Gewährleistung der Stabilität und Genauigkeit des Systems.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