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9596F-19D1-48E9-925E-0B5E5574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E47AC-6C4C-488F-9F4E-94704D2C8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F8196-41BE-4C6B-AF69-9A7C443C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E79F-53FF-4E3F-B365-461407160C7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00F75-CA6B-4832-A56A-ECAE2AEF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662A1-9E3B-450E-BDA9-AB157C7D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DFD6-DEF5-43BE-B86D-C62D1326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41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F63C9-6665-4C3D-A948-19DDB0B7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1C532-71C9-4BA3-8E37-A1A1F566C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1599F-1247-47B2-802C-62B5DBC1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E79F-53FF-4E3F-B365-461407160C7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8BBB4-702A-42F2-BD48-DBB74EE5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E4A9B-32B4-40DF-9FD1-4D714F83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DFD6-DEF5-43BE-B86D-C62D1326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9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2FDE5-BA64-4BE3-8BBB-D0BED1EF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E9F81B-D048-4E09-96F6-BB70E1BAE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BFA3F-F111-42E2-A6B4-C39FD293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E79F-53FF-4E3F-B365-461407160C7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14568-7EAA-48CA-86AA-C75F04DC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091F6-D702-417F-84D6-03A02D1C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DFD6-DEF5-43BE-B86D-C62D1326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066CD-7904-4C0A-99D8-75481EDC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8F253-7612-4195-95F9-042CE469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22EFC-FA17-4B8E-A253-522F8331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E79F-53FF-4E3F-B365-461407160C7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6AA44-210E-4858-92D7-C7C7D474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0090C-D0F1-4F19-829C-916F7198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DFD6-DEF5-43BE-B86D-C62D1326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8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D98E8-DA33-4EAB-8769-F8FA9F5D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F9D531-6086-4B94-930A-458D70BF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9C7BC-DBD4-415C-B1C2-D71554DE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E79F-53FF-4E3F-B365-461407160C7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A1A45-726F-41C2-924A-F242854A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BC0B8-F619-4C4E-8C77-F61091DF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DFD6-DEF5-43BE-B86D-C62D1326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27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07C35-D1D0-4366-ABCD-BFD6F0FE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E5BCF-9809-4A01-A139-4317F4879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53BDFC-57CE-4C94-806A-1EDAF8972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9CC89-07BB-4EC2-8A73-F0001758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E79F-53FF-4E3F-B365-461407160C7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E0D58-F2FD-4936-903D-D171B2AE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3A43A9-A758-4DE3-AF75-406A8100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DFD6-DEF5-43BE-B86D-C62D1326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5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606AA-7FD4-438D-B379-2BEE247E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C13DD-DCAA-4375-924A-00E9F2644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B3C69D-9C53-4855-9D9C-E6A62EBA8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7C2F56-9724-4471-B6FB-548A79B1E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584E29-EDD2-4606-AE4C-18CE35139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C64651-D143-4F0F-8D55-C16DC34C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E79F-53FF-4E3F-B365-461407160C7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164B37-690F-4C40-B3F4-4346367C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1F335B-26C7-4DEB-A26E-03D4B95A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DFD6-DEF5-43BE-B86D-C62D1326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53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D5A92-F4DE-4FD0-A5AA-3BE0393C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3CDF4A-F944-4F9F-9D9E-57B792F6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E79F-53FF-4E3F-B365-461407160C7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F5EA94-132B-4F72-926C-604A454D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2E3BC8-1063-41E0-8885-573F4848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DFD6-DEF5-43BE-B86D-C62D1326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5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007D08-5035-463F-B5B7-EEDF0A3C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E79F-53FF-4E3F-B365-461407160C7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915262-9A9C-4250-97A8-A81B5F06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F25AE-65AF-4713-860A-699FF036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DFD6-DEF5-43BE-B86D-C62D1326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02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82B81-2F25-4843-AD21-C7BA887A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73715-622A-4A2F-A952-E2623C56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61ED58-BCAE-4389-BF33-03AACFB7C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927B4-1369-4F32-820C-22E9FF08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E79F-53FF-4E3F-B365-461407160C7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EC52F-06AA-478C-AA5D-A66CC5D2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C03EE-7361-4838-BBBF-981022B6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DFD6-DEF5-43BE-B86D-C62D1326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4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8E2B1-6E55-436C-BD9E-A6EFDE02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5ED1DD-27CB-45C1-8CC8-9ABC42CAC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899607-6D9F-412B-8647-5E5526664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EF4E8-693E-4660-97A4-DE6EF39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E79F-53FF-4E3F-B365-461407160C7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6A8C0-07A3-4C19-A99C-497A2F85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B7CDC-5884-4A1B-A55C-C7B7D6DC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DFD6-DEF5-43BE-B86D-C62D1326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0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9215E4-3F26-4A71-B472-84FCB054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251D6-B877-406D-818D-60C391088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E707C-1B86-4AD6-A2CF-AB3287A37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FE79F-53FF-4E3F-B365-461407160C7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C6512-6C7B-4E38-BF4E-56C875D17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F2617-FB80-4169-ACFB-B39F3F187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6DFD6-DEF5-43BE-B86D-C62D1326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5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08F05B-C7BC-41DA-9C95-5A85F898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5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BC57408-758D-4903-A133-1ADC4C1BD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3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90C8FB1-C401-40C5-896A-F16930ED6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7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2019-08-25T13:32:18Z</dcterms:created>
  <dcterms:modified xsi:type="dcterms:W3CDTF">2019-08-25T13:45:35Z</dcterms:modified>
</cp:coreProperties>
</file>