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7" r:id="rId3"/>
    <p:sldId id="273" r:id="rId4"/>
    <p:sldId id="274" r:id="rId5"/>
    <p:sldId id="269" r:id="rId6"/>
    <p:sldId id="279" r:id="rId7"/>
    <p:sldId id="277" r:id="rId8"/>
    <p:sldId id="278" r:id="rId9"/>
    <p:sldId id="25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A6A6"/>
    <a:srgbClr val="E6E6E6"/>
    <a:srgbClr val="5F5E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467052-4B5B-4B55-A62D-6336995C5CBF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87642-0493-4346-9809-010E40277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423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87642-0493-4346-9809-010E40277A2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867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77C1-132E-4A16-AA59-F87E43D1C762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E137-5170-4931-A746-8FD9DDC7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044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77C1-132E-4A16-AA59-F87E43D1C762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E137-5170-4931-A746-8FD9DDC7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373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77C1-132E-4A16-AA59-F87E43D1C762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E137-5170-4931-A746-8FD9DDC7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170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77C1-132E-4A16-AA59-F87E43D1C762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E137-5170-4931-A746-8FD9DDC7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908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77C1-132E-4A16-AA59-F87E43D1C762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E137-5170-4931-A746-8FD9DDC7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33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77C1-132E-4A16-AA59-F87E43D1C762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E137-5170-4931-A746-8FD9DDC7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924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77C1-132E-4A16-AA59-F87E43D1C762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E137-5170-4931-A746-8FD9DDC7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368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77C1-132E-4A16-AA59-F87E43D1C762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E137-5170-4931-A746-8FD9DDC7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83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77C1-132E-4A16-AA59-F87E43D1C762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E137-5170-4931-A746-8FD9DDC7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730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77C1-132E-4A16-AA59-F87E43D1C762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E137-5170-4931-A746-8FD9DDC7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161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77C1-132E-4A16-AA59-F87E43D1C762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E137-5170-4931-A746-8FD9DDC7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36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477C1-132E-4A16-AA59-F87E43D1C762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CE137-5170-4931-A746-8FD9DDC7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742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6;p13"/>
          <p:cNvSpPr/>
          <p:nvPr/>
        </p:nvSpPr>
        <p:spPr>
          <a:xfrm>
            <a:off x="0" y="-5250"/>
            <a:ext cx="12192000" cy="6863250"/>
          </a:xfrm>
          <a:prstGeom prst="rect">
            <a:avLst/>
          </a:prstGeom>
          <a:solidFill>
            <a:srgbClr val="49A6A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b="1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67946" y="4730518"/>
            <a:ext cx="24545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(</a:t>
            </a:r>
            <a:r>
              <a:rPr lang="ko-KR" altLang="en-US" sz="2000" dirty="0">
                <a:solidFill>
                  <a:schemeClr val="bg1"/>
                </a:solidFill>
              </a:rPr>
              <a:t>학</a:t>
            </a:r>
            <a:r>
              <a:rPr lang="en-US" altLang="ko-KR" sz="2000" dirty="0">
                <a:solidFill>
                  <a:schemeClr val="bg1"/>
                </a:solidFill>
              </a:rPr>
              <a:t>)</a:t>
            </a:r>
            <a:r>
              <a:rPr lang="ko-KR" altLang="en-US" sz="2000" dirty="0">
                <a:solidFill>
                  <a:schemeClr val="bg1"/>
                </a:solidFill>
              </a:rPr>
              <a:t>정보통신공학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ctr"/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2021541002</a:t>
            </a:r>
            <a:r>
              <a:rPr lang="ko-KR" altLang="en-US" sz="2000" dirty="0">
                <a:solidFill>
                  <a:schemeClr val="bg1"/>
                </a:solidFill>
              </a:rPr>
              <a:t> 권순민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ctr"/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2021541006 </a:t>
            </a:r>
            <a:r>
              <a:rPr lang="ko-KR" altLang="en-US" sz="2000" dirty="0" err="1">
                <a:solidFill>
                  <a:schemeClr val="bg1"/>
                </a:solidFill>
              </a:rPr>
              <a:t>김원표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3" name="오각형 12"/>
          <p:cNvSpPr/>
          <p:nvPr/>
        </p:nvSpPr>
        <p:spPr>
          <a:xfrm>
            <a:off x="1" y="1786604"/>
            <a:ext cx="12192000" cy="1607128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b="1" dirty="0">
              <a:ln>
                <a:solidFill>
                  <a:schemeClr val="bg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63554" y="2876403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i="1" dirty="0"/>
              <a:t>졸업프로젝트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43816" y="1860740"/>
            <a:ext cx="43027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i="1"/>
              <a:t>내일의 반찬</a:t>
            </a:r>
            <a:endParaRPr lang="ko-KR" altLang="en-US" sz="6000" i="1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66581">
            <a:off x="353700" y="1512576"/>
            <a:ext cx="2155181" cy="215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095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각형 5"/>
          <p:cNvSpPr/>
          <p:nvPr/>
        </p:nvSpPr>
        <p:spPr>
          <a:xfrm>
            <a:off x="0" y="0"/>
            <a:ext cx="12192000" cy="6858000"/>
          </a:xfrm>
          <a:prstGeom prst="homePlate">
            <a:avLst/>
          </a:prstGeom>
          <a:solidFill>
            <a:srgbClr val="49A6A6">
              <a:alpha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835859" y="2767280"/>
            <a:ext cx="85202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>
                <a:solidFill>
                  <a:schemeClr val="bg1"/>
                </a:solidFill>
              </a:rPr>
              <a:t>01. </a:t>
            </a:r>
            <a:r>
              <a:rPr lang="ko-KR" altLang="en-US" sz="8000" b="1" dirty="0">
                <a:solidFill>
                  <a:schemeClr val="bg1"/>
                </a:solidFill>
              </a:rPr>
              <a:t>프로젝트 개요</a:t>
            </a:r>
          </a:p>
        </p:txBody>
      </p:sp>
    </p:spTree>
    <p:extLst>
      <p:ext uri="{BB962C8B-B14F-4D97-AF65-F5344CB8AC3E}">
        <p14:creationId xmlns:p14="http://schemas.microsoft.com/office/powerpoint/2010/main" val="3036433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갈매기형 수장 7"/>
          <p:cNvSpPr/>
          <p:nvPr/>
        </p:nvSpPr>
        <p:spPr>
          <a:xfrm>
            <a:off x="180000" y="2033071"/>
            <a:ext cx="6553309" cy="849746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-1"/>
            <a:ext cx="180000" cy="1440000"/>
          </a:xfrm>
          <a:prstGeom prst="rect">
            <a:avLst/>
          </a:prstGeom>
          <a:solidFill>
            <a:srgbClr val="49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6326" y="258334"/>
            <a:ext cx="45833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/>
              <a:t>프로젝트 소개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54292" y="2073223"/>
            <a:ext cx="32047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/>
              <a:t>내일의 반찬</a:t>
            </a:r>
            <a:endParaRPr lang="en-US" altLang="ko-KR" sz="4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66326" y="3534169"/>
            <a:ext cx="10357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▶ 음식료 값을 객관적인 자료로 시각화해서 웹 애플리케이션으로 서비스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66326" y="4394720"/>
            <a:ext cx="7293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▶ 쉬운 접근성과 가독성으로 </a:t>
            </a:r>
            <a:r>
              <a:rPr lang="en-US" altLang="ko-KR" sz="2400" dirty="0"/>
              <a:t>40-60</a:t>
            </a:r>
            <a:r>
              <a:rPr lang="ko-KR" altLang="en-US" sz="2400" dirty="0"/>
              <a:t>대를 타겟팅 함</a:t>
            </a:r>
            <a:r>
              <a:rPr lang="en-US" altLang="ko-KR" sz="2400" dirty="0"/>
              <a:t>.</a:t>
            </a:r>
            <a:r>
              <a:rPr lang="ko-KR" altLang="en-US" sz="2400" dirty="0"/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6326" y="5236948"/>
            <a:ext cx="10158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▶ 향후 가격의 추이를 제공해서 소비자들의 합리적 선택의 근거를 제공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33162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180000" cy="1440000"/>
          </a:xfrm>
          <a:prstGeom prst="rect">
            <a:avLst/>
          </a:prstGeom>
          <a:solidFill>
            <a:srgbClr val="49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6326" y="258334"/>
            <a:ext cx="3890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/>
              <a:t>개발 필요성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407" y="1378768"/>
            <a:ext cx="2827728" cy="21734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TextBox 13"/>
          <p:cNvSpPr txBox="1"/>
          <p:nvPr/>
        </p:nvSpPr>
        <p:spPr>
          <a:xfrm>
            <a:off x="5753447" y="1585834"/>
            <a:ext cx="5545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◇ 하루하루를 바쁘게 살아가는 현대인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53447" y="2242351"/>
            <a:ext cx="571983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 dirty="0"/>
              <a:t>◇ 인플레이션에 따른 가파른 물가 상승폭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53447" y="4400315"/>
            <a:ext cx="57599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/>
              <a:t>◆ 추상적으로 느끼는 물가의 변화를 시각화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53447" y="5026054"/>
            <a:ext cx="55451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◆ 합리적인 장보기를 도와주는 자료를</a:t>
            </a:r>
            <a:endParaRPr lang="en-US" altLang="ko-KR" sz="2400" dirty="0"/>
          </a:p>
          <a:p>
            <a:r>
              <a:rPr lang="en-US" altLang="ko-KR" sz="2400" dirty="0"/>
              <a:t>    </a:t>
            </a:r>
            <a:r>
              <a:rPr lang="ko-KR" altLang="en-US" sz="2400" dirty="0"/>
              <a:t>빠르고 쉽게 확인</a:t>
            </a:r>
          </a:p>
        </p:txBody>
      </p:sp>
      <p:sp>
        <p:nvSpPr>
          <p:cNvPr id="19" name="아래쪽 화살표 18"/>
          <p:cNvSpPr/>
          <p:nvPr/>
        </p:nvSpPr>
        <p:spPr>
          <a:xfrm>
            <a:off x="8164296" y="3222294"/>
            <a:ext cx="723410" cy="858981"/>
          </a:xfrm>
          <a:prstGeom prst="downArrow">
            <a:avLst/>
          </a:prstGeom>
          <a:solidFill>
            <a:srgbClr val="5F5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9333BA8-A253-44F9-B903-9730B76929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43" y="3927192"/>
            <a:ext cx="4823460" cy="251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428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각형 5"/>
          <p:cNvSpPr/>
          <p:nvPr/>
        </p:nvSpPr>
        <p:spPr>
          <a:xfrm>
            <a:off x="0" y="0"/>
            <a:ext cx="12192000" cy="6858000"/>
          </a:xfrm>
          <a:prstGeom prst="homePlate">
            <a:avLst/>
          </a:prstGeom>
          <a:solidFill>
            <a:srgbClr val="49A6A6">
              <a:alpha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835859" y="2767280"/>
            <a:ext cx="64684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>
                <a:solidFill>
                  <a:schemeClr val="bg1"/>
                </a:solidFill>
              </a:rPr>
              <a:t>02. </a:t>
            </a:r>
            <a:r>
              <a:rPr lang="ko-KR" altLang="en-US" sz="8000" b="1" dirty="0">
                <a:solidFill>
                  <a:schemeClr val="bg1"/>
                </a:solidFill>
              </a:rPr>
              <a:t>개발 내용</a:t>
            </a:r>
          </a:p>
        </p:txBody>
      </p:sp>
    </p:spTree>
    <p:extLst>
      <p:ext uri="{BB962C8B-B14F-4D97-AF65-F5344CB8AC3E}">
        <p14:creationId xmlns:p14="http://schemas.microsoft.com/office/powerpoint/2010/main" val="1968968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180000" cy="1440000"/>
          </a:xfrm>
          <a:prstGeom prst="rect">
            <a:avLst/>
          </a:prstGeom>
          <a:solidFill>
            <a:srgbClr val="49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6326" y="258334"/>
            <a:ext cx="3890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/>
              <a:t>시스템 구성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1439999"/>
            <a:ext cx="1124527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75DFA17-BFB5-4E1F-BFA8-4890ECE850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77" y="2723736"/>
            <a:ext cx="1211472" cy="11380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E958969-92DF-4DC3-9C7F-BA847AE92F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610" y="673333"/>
            <a:ext cx="1539373" cy="89923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4AD7AD8-643E-4C8C-A8F7-367E4DF90A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30" y="2480294"/>
            <a:ext cx="2142114" cy="1505780"/>
          </a:xfrm>
          <a:prstGeom prst="rect">
            <a:avLst/>
          </a:prstGeom>
        </p:spPr>
      </p:pic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7C5D976D-5BD7-467F-918D-0409C66BC6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390" y="2830268"/>
            <a:ext cx="817220" cy="92498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09FACED-F67B-4ED2-B078-93ACBDD84C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930" y="2575636"/>
            <a:ext cx="1223854" cy="143425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F7BEE9E-A548-4867-9D4D-E99C2D26D4C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886" y="2783565"/>
            <a:ext cx="1039334" cy="899238"/>
          </a:xfrm>
          <a:prstGeom prst="rect">
            <a:avLst/>
          </a:prstGeom>
          <a:ln>
            <a:noFill/>
          </a:ln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E9C773B1-6187-4640-923A-E069059737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609" y="4909476"/>
            <a:ext cx="1539373" cy="89923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AF091B2-3004-4CA9-AF84-C3AF0DB301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941" y="673333"/>
            <a:ext cx="1539373" cy="89923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709C5F5-B09E-45B3-BE10-B54002F5B3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941" y="4909476"/>
            <a:ext cx="1539373" cy="899238"/>
          </a:xfrm>
          <a:prstGeom prst="rect">
            <a:avLst/>
          </a:prstGeo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514D5759-E473-40C5-AC47-2AAD3257D39B}"/>
              </a:ext>
            </a:extLst>
          </p:cNvPr>
          <p:cNvSpPr/>
          <p:nvPr/>
        </p:nvSpPr>
        <p:spPr>
          <a:xfrm>
            <a:off x="1701875" y="3051813"/>
            <a:ext cx="709466" cy="204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47E4E44E-67FC-46D4-A565-ADC56CA64B1B}"/>
              </a:ext>
            </a:extLst>
          </p:cNvPr>
          <p:cNvSpPr/>
          <p:nvPr/>
        </p:nvSpPr>
        <p:spPr>
          <a:xfrm>
            <a:off x="4768433" y="3043740"/>
            <a:ext cx="709466" cy="204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8319987D-D268-4943-82E2-A31132305DD6}"/>
              </a:ext>
            </a:extLst>
          </p:cNvPr>
          <p:cNvSpPr/>
          <p:nvPr/>
        </p:nvSpPr>
        <p:spPr>
          <a:xfrm rot="3291755">
            <a:off x="7283423" y="1928795"/>
            <a:ext cx="709466" cy="204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7A56B0E1-18E2-4FB7-9195-140BE2BE05F7}"/>
              </a:ext>
            </a:extLst>
          </p:cNvPr>
          <p:cNvSpPr/>
          <p:nvPr/>
        </p:nvSpPr>
        <p:spPr>
          <a:xfrm rot="7261906">
            <a:off x="9019521" y="1928795"/>
            <a:ext cx="709466" cy="204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522A7356-22B6-40C3-9386-AB65095A7122}"/>
              </a:ext>
            </a:extLst>
          </p:cNvPr>
          <p:cNvSpPr/>
          <p:nvPr/>
        </p:nvSpPr>
        <p:spPr>
          <a:xfrm rot="18566995">
            <a:off x="7347033" y="4468554"/>
            <a:ext cx="709466" cy="204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4EC24EF9-98D4-464A-B24A-38E0E32323D2}"/>
              </a:ext>
            </a:extLst>
          </p:cNvPr>
          <p:cNvSpPr/>
          <p:nvPr/>
        </p:nvSpPr>
        <p:spPr>
          <a:xfrm rot="13823943">
            <a:off x="8985092" y="4462124"/>
            <a:ext cx="709466" cy="204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F4D5076D-58AD-4E78-BC89-6D73F14415A9}"/>
              </a:ext>
            </a:extLst>
          </p:cNvPr>
          <p:cNvSpPr/>
          <p:nvPr/>
        </p:nvSpPr>
        <p:spPr>
          <a:xfrm>
            <a:off x="6887587" y="2919790"/>
            <a:ext cx="709466" cy="204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3A72714E-6661-4FB3-BDAC-1FD8DCFC0A0C}"/>
              </a:ext>
            </a:extLst>
          </p:cNvPr>
          <p:cNvSpPr/>
          <p:nvPr/>
        </p:nvSpPr>
        <p:spPr>
          <a:xfrm>
            <a:off x="9406464" y="2880381"/>
            <a:ext cx="709466" cy="204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9A0AA95C-3578-4DB8-AAFF-ACD3A5E1FBC1}"/>
              </a:ext>
            </a:extLst>
          </p:cNvPr>
          <p:cNvSpPr/>
          <p:nvPr/>
        </p:nvSpPr>
        <p:spPr>
          <a:xfrm rot="10800000">
            <a:off x="9396821" y="3365322"/>
            <a:ext cx="709466" cy="20423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BDA1CCC8-9560-48EE-BA7C-CF99ED798ED9}"/>
              </a:ext>
            </a:extLst>
          </p:cNvPr>
          <p:cNvSpPr/>
          <p:nvPr/>
        </p:nvSpPr>
        <p:spPr>
          <a:xfrm rot="10800000">
            <a:off x="6879045" y="3395614"/>
            <a:ext cx="709466" cy="20423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66915F78-B21E-465D-BC0D-D0A626E10935}"/>
              </a:ext>
            </a:extLst>
          </p:cNvPr>
          <p:cNvSpPr/>
          <p:nvPr/>
        </p:nvSpPr>
        <p:spPr>
          <a:xfrm rot="10800000">
            <a:off x="4729737" y="3391130"/>
            <a:ext cx="709466" cy="20423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63422CE3-EFAA-431F-A53C-271D6D510F35}"/>
              </a:ext>
            </a:extLst>
          </p:cNvPr>
          <p:cNvSpPr/>
          <p:nvPr/>
        </p:nvSpPr>
        <p:spPr>
          <a:xfrm rot="10800000">
            <a:off x="1656806" y="3416825"/>
            <a:ext cx="709466" cy="20423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31F097-22DE-4DBF-8D4E-2EE41FD38DB0}"/>
              </a:ext>
            </a:extLst>
          </p:cNvPr>
          <p:cNvSpPr txBox="1"/>
          <p:nvPr/>
        </p:nvSpPr>
        <p:spPr>
          <a:xfrm>
            <a:off x="600205" y="3825764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Client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E789417-BB60-4D25-9D31-3EF413F5341B}"/>
              </a:ext>
            </a:extLst>
          </p:cNvPr>
          <p:cNvSpPr txBox="1"/>
          <p:nvPr/>
        </p:nvSpPr>
        <p:spPr>
          <a:xfrm>
            <a:off x="2959637" y="3755254"/>
            <a:ext cx="1397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Web Server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A3B8A96-96B9-4865-9019-495FE3F5973B}"/>
              </a:ext>
            </a:extLst>
          </p:cNvPr>
          <p:cNvSpPr txBox="1"/>
          <p:nvPr/>
        </p:nvSpPr>
        <p:spPr>
          <a:xfrm>
            <a:off x="5386138" y="3825220"/>
            <a:ext cx="1491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WSGI Server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F1E2B6B-82DB-47FD-A8D0-6AEE2EE974C1}"/>
              </a:ext>
            </a:extLst>
          </p:cNvPr>
          <p:cNvSpPr txBox="1"/>
          <p:nvPr/>
        </p:nvSpPr>
        <p:spPr>
          <a:xfrm>
            <a:off x="7657376" y="3816418"/>
            <a:ext cx="1917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Web Application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303B3A-2B4F-4CF8-9951-8D065D532336}"/>
              </a:ext>
            </a:extLst>
          </p:cNvPr>
          <p:cNvSpPr txBox="1"/>
          <p:nvPr/>
        </p:nvSpPr>
        <p:spPr>
          <a:xfrm>
            <a:off x="9795583" y="3825220"/>
            <a:ext cx="1885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DataBase</a:t>
            </a:r>
            <a:r>
              <a:rPr lang="en-US" altLang="ko-KR" dirty="0"/>
              <a:t> Server</a:t>
            </a:r>
          </a:p>
        </p:txBody>
      </p:sp>
    </p:spTree>
    <p:extLst>
      <p:ext uri="{BB962C8B-B14F-4D97-AF65-F5344CB8AC3E}">
        <p14:creationId xmlns:p14="http://schemas.microsoft.com/office/powerpoint/2010/main" val="367732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180000" cy="1440000"/>
          </a:xfrm>
          <a:prstGeom prst="rect">
            <a:avLst/>
          </a:prstGeom>
          <a:solidFill>
            <a:srgbClr val="49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6326" y="258334"/>
            <a:ext cx="31983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/>
              <a:t>개발 환경</a:t>
            </a:r>
          </a:p>
        </p:txBody>
      </p:sp>
      <p:sp>
        <p:nvSpPr>
          <p:cNvPr id="11" name="타원 10"/>
          <p:cNvSpPr/>
          <p:nvPr/>
        </p:nvSpPr>
        <p:spPr>
          <a:xfrm>
            <a:off x="2585496" y="1578312"/>
            <a:ext cx="2609382" cy="249469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85" y="2316980"/>
            <a:ext cx="2254727" cy="1016908"/>
          </a:xfrm>
          <a:prstGeom prst="rect">
            <a:avLst/>
          </a:prstGeom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3127060" y="4469652"/>
            <a:ext cx="15247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/>
              <a:t>개발 도구</a:t>
            </a:r>
            <a:endParaRPr lang="en-US" altLang="ko-KR" sz="2400" b="1" dirty="0"/>
          </a:p>
          <a:p>
            <a:pPr algn="ctr"/>
            <a:endParaRPr lang="en-US" altLang="ko-KR" sz="2400" b="1" dirty="0"/>
          </a:p>
          <a:p>
            <a:pPr algn="ctr"/>
            <a:r>
              <a:rPr lang="en-US" altLang="ko-KR" sz="2400" b="1" dirty="0"/>
              <a:t>VS Code</a:t>
            </a:r>
            <a:endParaRPr lang="ko-KR" alt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222820" y="4469652"/>
            <a:ext cx="25491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/>
              <a:t>협업 도구</a:t>
            </a:r>
            <a:endParaRPr lang="en-US" altLang="ko-KR" sz="2400" b="1" dirty="0"/>
          </a:p>
          <a:p>
            <a:pPr algn="ctr"/>
            <a:endParaRPr lang="en-US" altLang="ko-KR" sz="2400" b="1" dirty="0"/>
          </a:p>
          <a:p>
            <a:pPr algn="ctr"/>
            <a:r>
              <a:rPr lang="en-US" altLang="ko-KR" sz="2400" b="1" dirty="0"/>
              <a:t>GitHub Desktop</a:t>
            </a:r>
            <a:endParaRPr lang="ko-KR" altLang="en-US" sz="2400" b="1" dirty="0"/>
          </a:p>
        </p:txBody>
      </p:sp>
      <p:sp>
        <p:nvSpPr>
          <p:cNvPr id="18" name="타원 17"/>
          <p:cNvSpPr/>
          <p:nvPr/>
        </p:nvSpPr>
        <p:spPr>
          <a:xfrm>
            <a:off x="7192709" y="1578536"/>
            <a:ext cx="2609382" cy="249469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084" y="1914401"/>
            <a:ext cx="1938632" cy="182296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4603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180000" cy="1440000"/>
          </a:xfrm>
          <a:prstGeom prst="rect">
            <a:avLst/>
          </a:prstGeom>
          <a:solidFill>
            <a:srgbClr val="49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6326" y="258334"/>
            <a:ext cx="48269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/>
              <a:t>도구 선정 이유</a:t>
            </a: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583" y="2346792"/>
            <a:ext cx="2254727" cy="1016908"/>
          </a:xfrm>
          <a:prstGeom prst="rect">
            <a:avLst/>
          </a:prstGeom>
          <a:ln>
            <a:noFill/>
          </a:ln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677" y="2255772"/>
            <a:ext cx="1383034" cy="1300514"/>
          </a:xfrm>
          <a:prstGeom prst="rect">
            <a:avLst/>
          </a:prstGeom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645595" y="3622968"/>
            <a:ext cx="4286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▶ 대부분의 주요 프로그래밍 언어 지원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45595" y="3996013"/>
            <a:ext cx="4882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▶ 터미널을 통한 </a:t>
            </a:r>
            <a:r>
              <a:rPr lang="en-US" altLang="ko-KR" dirty="0" err="1"/>
              <a:t>Cmd</a:t>
            </a:r>
            <a:r>
              <a:rPr lang="en-US" altLang="ko-KR" dirty="0"/>
              <a:t>, PowerShell </a:t>
            </a:r>
            <a:r>
              <a:rPr lang="ko-KR" altLang="en-US" dirty="0"/>
              <a:t>사용 용이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691485" y="3654024"/>
            <a:ext cx="442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▶ 대부분의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작업을 </a:t>
            </a:r>
            <a:r>
              <a:rPr lang="en-US" altLang="ko-KR" dirty="0"/>
              <a:t>UI</a:t>
            </a:r>
            <a:r>
              <a:rPr lang="ko-KR" altLang="en-US" dirty="0"/>
              <a:t>에서 수행 가능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691485" y="4020177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▶ 개발 워크 플로우 단순화</a:t>
            </a:r>
          </a:p>
        </p:txBody>
      </p:sp>
    </p:spTree>
    <p:extLst>
      <p:ext uri="{BB962C8B-B14F-4D97-AF65-F5344CB8AC3E}">
        <p14:creationId xmlns:p14="http://schemas.microsoft.com/office/powerpoint/2010/main" val="36158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6;p13"/>
          <p:cNvSpPr/>
          <p:nvPr/>
        </p:nvSpPr>
        <p:spPr>
          <a:xfrm>
            <a:off x="-24803" y="0"/>
            <a:ext cx="12216800" cy="6858000"/>
          </a:xfrm>
          <a:prstGeom prst="rect">
            <a:avLst/>
          </a:prstGeom>
          <a:solidFill>
            <a:srgbClr val="49A6A6"/>
          </a:solidFill>
          <a:ln>
            <a:solidFill>
              <a:srgbClr val="49A6A6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sz="6000" b="1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2889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</TotalTime>
  <Words>136</Words>
  <Application>Microsoft Office PowerPoint</Application>
  <PresentationFormat>와이드스크린</PresentationFormat>
  <Paragraphs>40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Sean</dc:creator>
  <cp:lastModifiedBy>이재영</cp:lastModifiedBy>
  <cp:revision>17</cp:revision>
  <dcterms:created xsi:type="dcterms:W3CDTF">2021-03-20T14:38:11Z</dcterms:created>
  <dcterms:modified xsi:type="dcterms:W3CDTF">2021-09-16T13:36:02Z</dcterms:modified>
</cp:coreProperties>
</file>