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93" r:id="rId4"/>
    <p:sldId id="292" r:id="rId5"/>
    <p:sldId id="294" r:id="rId6"/>
    <p:sldId id="301" r:id="rId7"/>
    <p:sldId id="299" r:id="rId8"/>
    <p:sldId id="295" r:id="rId9"/>
    <p:sldId id="296" r:id="rId10"/>
    <p:sldId id="297" r:id="rId11"/>
    <p:sldId id="302" r:id="rId12"/>
    <p:sldId id="303" r:id="rId13"/>
    <p:sldId id="288" r:id="rId14"/>
    <p:sldId id="291" r:id="rId15"/>
    <p:sldId id="289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표" userId="S::2021541006@mjc.ac.kr::422c2a85-f4d7-4434-95a3-3e9ec6bf2e1a" providerId="AD" clId="Web-{3261A125-3BCA-4F4E-9730-BA7FA73A54FE}"/>
    <pc:docChg chg="modSld">
      <pc:chgData name="김원표" userId="S::2021541006@mjc.ac.kr::422c2a85-f4d7-4434-95a3-3e9ec6bf2e1a" providerId="AD" clId="Web-{3261A125-3BCA-4F4E-9730-BA7FA73A54FE}" dt="2021-09-30T13:41:54.579" v="23" actId="1076"/>
      <pc:docMkLst>
        <pc:docMk/>
      </pc:docMkLst>
      <pc:sldChg chg="addSp modSp">
        <pc:chgData name="김원표" userId="S::2021541006@mjc.ac.kr::422c2a85-f4d7-4434-95a3-3e9ec6bf2e1a" providerId="AD" clId="Web-{3261A125-3BCA-4F4E-9730-BA7FA73A54FE}" dt="2021-09-30T13:41:54.579" v="23" actId="1076"/>
        <pc:sldMkLst>
          <pc:docMk/>
          <pc:sldMk cId="365417333" sldId="288"/>
        </pc:sldMkLst>
        <pc:spChg chg="mod">
          <ac:chgData name="김원표" userId="S::2021541006@mjc.ac.kr::422c2a85-f4d7-4434-95a3-3e9ec6bf2e1a" providerId="AD" clId="Web-{3261A125-3BCA-4F4E-9730-BA7FA73A54FE}" dt="2021-09-30T13:41:06.422" v="2" actId="1076"/>
          <ac:spMkLst>
            <pc:docMk/>
            <pc:sldMk cId="365417333" sldId="288"/>
            <ac:spMk id="9" creationId="{1F1EB59D-F158-418A-ADB0-3B8429E63991}"/>
          </ac:spMkLst>
        </pc:spChg>
        <pc:spChg chg="mod">
          <ac:chgData name="김원표" userId="S::2021541006@mjc.ac.kr::422c2a85-f4d7-4434-95a3-3e9ec6bf2e1a" providerId="AD" clId="Web-{3261A125-3BCA-4F4E-9730-BA7FA73A54FE}" dt="2021-09-30T13:41:06.422" v="3" actId="1076"/>
          <ac:spMkLst>
            <pc:docMk/>
            <pc:sldMk cId="365417333" sldId="288"/>
            <ac:spMk id="10" creationId="{3F1F3B8F-14FC-4408-9DE2-3BB6F4D65E1B}"/>
          </ac:spMkLst>
        </pc:spChg>
        <pc:spChg chg="mod">
          <ac:chgData name="김원표" userId="S::2021541006@mjc.ac.kr::422c2a85-f4d7-4434-95a3-3e9ec6bf2e1a" providerId="AD" clId="Web-{3261A125-3BCA-4F4E-9730-BA7FA73A54FE}" dt="2021-09-30T13:41:06.422" v="4" actId="1076"/>
          <ac:spMkLst>
            <pc:docMk/>
            <pc:sldMk cId="365417333" sldId="288"/>
            <ac:spMk id="11" creationId="{3FC18B7B-AA22-4189-B6E9-076F46DFEE96}"/>
          </ac:spMkLst>
        </pc:spChg>
        <pc:spChg chg="mod">
          <ac:chgData name="김원표" userId="S::2021541006@mjc.ac.kr::422c2a85-f4d7-4434-95a3-3e9ec6bf2e1a" providerId="AD" clId="Web-{3261A125-3BCA-4F4E-9730-BA7FA73A54FE}" dt="2021-09-30T13:41:06.437" v="5" actId="1076"/>
          <ac:spMkLst>
            <pc:docMk/>
            <pc:sldMk cId="365417333" sldId="288"/>
            <ac:spMk id="12" creationId="{5A4F90E5-5887-4225-A228-44E5D3842319}"/>
          </ac:spMkLst>
        </pc:spChg>
        <pc:spChg chg="mod">
          <ac:chgData name="김원표" userId="S::2021541006@mjc.ac.kr::422c2a85-f4d7-4434-95a3-3e9ec6bf2e1a" providerId="AD" clId="Web-{3261A125-3BCA-4F4E-9730-BA7FA73A54FE}" dt="2021-09-30T13:41:06.437" v="6" actId="1076"/>
          <ac:spMkLst>
            <pc:docMk/>
            <pc:sldMk cId="365417333" sldId="288"/>
            <ac:spMk id="13" creationId="{E72AEBC2-CF41-4D3A-A74A-0587432EB8AC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57" v="16" actId="1076"/>
          <ac:spMkLst>
            <pc:docMk/>
            <pc:sldMk cId="365417333" sldId="288"/>
            <ac:spMk id="15" creationId="{92F0292C-4F8A-49F2-8A70-7F670A6CEC0E}"/>
          </ac:spMkLst>
        </pc:spChg>
        <pc:spChg chg="mod">
          <ac:chgData name="김원표" userId="S::2021541006@mjc.ac.kr::422c2a85-f4d7-4434-95a3-3e9ec6bf2e1a" providerId="AD" clId="Web-{3261A125-3BCA-4F4E-9730-BA7FA73A54FE}" dt="2021-09-30T13:41:16.563" v="9" actId="1076"/>
          <ac:spMkLst>
            <pc:docMk/>
            <pc:sldMk cId="365417333" sldId="288"/>
            <ac:spMk id="16" creationId="{5C7548F5-289D-4675-8623-1A29530B6EFC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72" v="17" actId="1076"/>
          <ac:spMkLst>
            <pc:docMk/>
            <pc:sldMk cId="365417333" sldId="288"/>
            <ac:spMk id="17" creationId="{104E3A44-97CF-44C9-A6A6-79762673FFA9}"/>
          </ac:spMkLst>
        </pc:spChg>
        <pc:spChg chg="mod">
          <ac:chgData name="김원표" userId="S::2021541006@mjc.ac.kr::422c2a85-f4d7-4434-95a3-3e9ec6bf2e1a" providerId="AD" clId="Web-{3261A125-3BCA-4F4E-9730-BA7FA73A54FE}" dt="2021-09-30T13:41:16.578" v="10" actId="1076"/>
          <ac:spMkLst>
            <pc:docMk/>
            <pc:sldMk cId="365417333" sldId="288"/>
            <ac:spMk id="18" creationId="{8BC133DB-D850-4D24-8489-E0F43448CF7A}"/>
          </ac:spMkLst>
        </pc:spChg>
        <pc:spChg chg="mod">
          <ac:chgData name="김원표" userId="S::2021541006@mjc.ac.kr::422c2a85-f4d7-4434-95a3-3e9ec6bf2e1a" providerId="AD" clId="Web-{3261A125-3BCA-4F4E-9730-BA7FA73A54FE}" dt="2021-09-30T13:41:09.922" v="7" actId="1076"/>
          <ac:spMkLst>
            <pc:docMk/>
            <pc:sldMk cId="365417333" sldId="288"/>
            <ac:spMk id="19" creationId="{96D66670-0233-469A-B857-E9848433B67E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72" v="18" actId="1076"/>
          <ac:spMkLst>
            <pc:docMk/>
            <pc:sldMk cId="365417333" sldId="288"/>
            <ac:spMk id="20" creationId="{F1BE07A0-F35D-4F69-844F-A5C0EF28FB4C}"/>
          </ac:spMkLst>
        </pc:spChg>
        <pc:spChg chg="mod">
          <ac:chgData name="김원표" userId="S::2021541006@mjc.ac.kr::422c2a85-f4d7-4434-95a3-3e9ec6bf2e1a" providerId="AD" clId="Web-{3261A125-3BCA-4F4E-9730-BA7FA73A54FE}" dt="2021-09-30T13:41:09.922" v="8" actId="1076"/>
          <ac:spMkLst>
            <pc:docMk/>
            <pc:sldMk cId="365417333" sldId="288"/>
            <ac:spMk id="21" creationId="{CC3FA88B-7876-416B-9989-01DD59AF2B81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88" v="19" actId="1076"/>
          <ac:spMkLst>
            <pc:docMk/>
            <pc:sldMk cId="365417333" sldId="288"/>
            <ac:spMk id="23" creationId="{E7D51194-18A9-44E9-8860-1CE03DB0B1CE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88" v="20" actId="1076"/>
          <ac:spMkLst>
            <pc:docMk/>
            <pc:sldMk cId="365417333" sldId="288"/>
            <ac:spMk id="24" creationId="{FF2C8D3C-E820-4AA2-AFEF-ECA2D7A08CF4}"/>
          </ac:spMkLst>
        </pc:spChg>
        <pc:graphicFrameChg chg="add mod modGraphic">
          <ac:chgData name="김원표" userId="S::2021541006@mjc.ac.kr::422c2a85-f4d7-4434-95a3-3e9ec6bf2e1a" providerId="AD" clId="Web-{3261A125-3BCA-4F4E-9730-BA7FA73A54FE}" dt="2021-09-30T13:41:54.579" v="23" actId="1076"/>
          <ac:graphicFrameMkLst>
            <pc:docMk/>
            <pc:sldMk cId="365417333" sldId="288"/>
            <ac:graphicFrameMk id="2" creationId="{E23C36F4-FDE3-4816-854B-B92E312C0D7C}"/>
          </ac:graphicFrameMkLst>
        </pc:graphicFrameChg>
        <pc:picChg chg="mod">
          <ac:chgData name="김원표" userId="S::2021541006@mjc.ac.kr::422c2a85-f4d7-4434-95a3-3e9ec6bf2e1a" providerId="AD" clId="Web-{3261A125-3BCA-4F4E-9730-BA7FA73A54FE}" dt="2021-09-30T13:40:56.625" v="0" actId="1076"/>
          <ac:picMkLst>
            <pc:docMk/>
            <pc:sldMk cId="365417333" sldId="288"/>
            <ac:picMk id="7" creationId="{4D714713-EE04-4E74-A3B2-3BD42D90E18E}"/>
          </ac:picMkLst>
        </pc:picChg>
        <pc:picChg chg="mod">
          <ac:chgData name="김원표" userId="S::2021541006@mjc.ac.kr::422c2a85-f4d7-4434-95a3-3e9ec6bf2e1a" providerId="AD" clId="Web-{3261A125-3BCA-4F4E-9730-BA7FA73A54FE}" dt="2021-09-30T13:41:00.203" v="1" actId="1076"/>
          <ac:picMkLst>
            <pc:docMk/>
            <pc:sldMk cId="365417333" sldId="288"/>
            <ac:picMk id="22" creationId="{03254DDC-123D-481E-9C9A-FAF968CC6956}"/>
          </ac:picMkLst>
        </pc:picChg>
      </pc:sldChg>
    </pc:docChg>
  </pc:docChgLst>
  <pc:docChgLst>
    <pc:chgData name="김원표" userId="S::2021541006@mjc.ac.kr::422c2a85-f4d7-4434-95a3-3e9ec6bf2e1a" providerId="AD" clId="Web-{CF7685B5-865F-455A-98FB-69AF809F9C7D}"/>
    <pc:docChg chg="addSld delSld modSld sldOrd">
      <pc:chgData name="김원표" userId="S::2021541006@mjc.ac.kr::422c2a85-f4d7-4434-95a3-3e9ec6bf2e1a" providerId="AD" clId="Web-{CF7685B5-865F-455A-98FB-69AF809F9C7D}" dt="2021-09-30T14:37:57.878" v="296"/>
      <pc:docMkLst>
        <pc:docMk/>
      </pc:docMkLst>
      <pc:sldChg chg="ord">
        <pc:chgData name="김원표" userId="S::2021541006@mjc.ac.kr::422c2a85-f4d7-4434-95a3-3e9ec6bf2e1a" providerId="AD" clId="Web-{CF7685B5-865F-455A-98FB-69AF809F9C7D}" dt="2021-09-30T14:33:16.028" v="294"/>
        <pc:sldMkLst>
          <pc:docMk/>
          <pc:sldMk cId="4262296427" sldId="285"/>
        </pc:sldMkLst>
      </pc:sldChg>
      <pc:sldChg chg="addSp delSp modSp ord">
        <pc:chgData name="김원표" userId="S::2021541006@mjc.ac.kr::422c2a85-f4d7-4434-95a3-3e9ec6bf2e1a" providerId="AD" clId="Web-{CF7685B5-865F-455A-98FB-69AF809F9C7D}" dt="2021-09-30T14:31:50.292" v="288"/>
        <pc:sldMkLst>
          <pc:docMk/>
          <pc:sldMk cId="365417333" sldId="288"/>
        </pc:sldMkLst>
        <pc:spChg chg="mod">
          <ac:chgData name="김원표" userId="S::2021541006@mjc.ac.kr::422c2a85-f4d7-4434-95a3-3e9ec6bf2e1a" providerId="AD" clId="Web-{CF7685B5-865F-455A-98FB-69AF809F9C7D}" dt="2021-09-30T14:31:21.854" v="286" actId="1076"/>
          <ac:spMkLst>
            <pc:docMk/>
            <pc:sldMk cId="365417333" sldId="288"/>
            <ac:spMk id="19" creationId="{96D66670-0233-469A-B857-E9848433B67E}"/>
          </ac:spMkLst>
        </pc:spChg>
        <pc:spChg chg="del">
          <ac:chgData name="김원표" userId="S::2021541006@mjc.ac.kr::422c2a85-f4d7-4434-95a3-3e9ec6bf2e1a" providerId="AD" clId="Web-{CF7685B5-865F-455A-98FB-69AF809F9C7D}" dt="2021-09-30T14:17:24.101" v="81"/>
          <ac:spMkLst>
            <pc:docMk/>
            <pc:sldMk cId="365417333" sldId="288"/>
            <ac:spMk id="21" creationId="{CC3FA88B-7876-416B-9989-01DD59AF2B81}"/>
          </ac:spMkLst>
        </pc:spChg>
        <pc:graphicFrameChg chg="mod modGraphic">
          <ac:chgData name="김원표" userId="S::2021541006@mjc.ac.kr::422c2a85-f4d7-4434-95a3-3e9ec6bf2e1a" providerId="AD" clId="Web-{CF7685B5-865F-455A-98FB-69AF809F9C7D}" dt="2021-09-30T13:47:46.569" v="50" actId="1076"/>
          <ac:graphicFrameMkLst>
            <pc:docMk/>
            <pc:sldMk cId="365417333" sldId="288"/>
            <ac:graphicFrameMk id="2" creationId="{E23C36F4-FDE3-4816-854B-B92E312C0D7C}"/>
          </ac:graphicFrameMkLst>
        </pc:graphicFrameChg>
        <pc:graphicFrameChg chg="add del modGraphic">
          <ac:chgData name="김원표" userId="S::2021541006@mjc.ac.kr::422c2a85-f4d7-4434-95a3-3e9ec6bf2e1a" providerId="AD" clId="Web-{CF7685B5-865F-455A-98FB-69AF809F9C7D}" dt="2021-09-30T14:18:11.399" v="86"/>
          <ac:graphicFrameMkLst>
            <pc:docMk/>
            <pc:sldMk cId="365417333" sldId="288"/>
            <ac:graphicFrameMk id="3" creationId="{DBCABBEE-77D0-4F92-A1C5-EF58E86771E2}"/>
          </ac:graphicFrameMkLst>
        </pc:graphicFrameChg>
        <pc:graphicFrameChg chg="add mod modGraphic">
          <ac:chgData name="김원표" userId="S::2021541006@mjc.ac.kr::422c2a85-f4d7-4434-95a3-3e9ec6bf2e1a" providerId="AD" clId="Web-{CF7685B5-865F-455A-98FB-69AF809F9C7D}" dt="2021-09-30T14:31:26.526" v="287" actId="1076"/>
          <ac:graphicFrameMkLst>
            <pc:docMk/>
            <pc:sldMk cId="365417333" sldId="288"/>
            <ac:graphicFrameMk id="25" creationId="{B21CD217-31F6-4CDC-AC75-463BE8A55D5F}"/>
          </ac:graphicFrameMkLst>
        </pc:graphicFrameChg>
        <pc:picChg chg="add del mod">
          <ac:chgData name="김원표" userId="S::2021541006@mjc.ac.kr::422c2a85-f4d7-4434-95a3-3e9ec6bf2e1a" providerId="AD" clId="Web-{CF7685B5-865F-455A-98FB-69AF809F9C7D}" dt="2021-09-30T14:18:15.727" v="88"/>
          <ac:picMkLst>
            <pc:docMk/>
            <pc:sldMk cId="365417333" sldId="288"/>
            <ac:picMk id="6" creationId="{8DFE1870-F798-4591-A8C9-6D6EA2EE5D78}"/>
          </ac:picMkLst>
        </pc:picChg>
        <pc:picChg chg="add mod">
          <ac:chgData name="김원표" userId="S::2021541006@mjc.ac.kr::422c2a85-f4d7-4434-95a3-3e9ec6bf2e1a" providerId="AD" clId="Web-{CF7685B5-865F-455A-98FB-69AF809F9C7D}" dt="2021-09-30T14:31:18.197" v="285" actId="14100"/>
          <ac:picMkLst>
            <pc:docMk/>
            <pc:sldMk cId="365417333" sldId="288"/>
            <ac:picMk id="8" creationId="{AA71CE59-C751-41E7-991E-0B0C7EAB2D74}"/>
          </ac:picMkLst>
        </pc:picChg>
        <pc:picChg chg="del">
          <ac:chgData name="김원표" userId="S::2021541006@mjc.ac.kr::422c2a85-f4d7-4434-95a3-3e9ec6bf2e1a" providerId="AD" clId="Web-{CF7685B5-865F-455A-98FB-69AF809F9C7D}" dt="2021-09-30T14:31:02.228" v="278"/>
          <ac:picMkLst>
            <pc:docMk/>
            <pc:sldMk cId="365417333" sldId="288"/>
            <ac:picMk id="22" creationId="{03254DDC-123D-481E-9C9A-FAF968CC6956}"/>
          </ac:picMkLst>
        </pc:picChg>
      </pc:sldChg>
      <pc:sldChg chg="addSp modSp">
        <pc:chgData name="김원표" userId="S::2021541006@mjc.ac.kr::422c2a85-f4d7-4434-95a3-3e9ec6bf2e1a" providerId="AD" clId="Web-{CF7685B5-865F-455A-98FB-69AF809F9C7D}" dt="2021-09-30T14:33:01.965" v="292" actId="1076"/>
        <pc:sldMkLst>
          <pc:docMk/>
          <pc:sldMk cId="2650517866" sldId="289"/>
        </pc:sldMkLst>
        <pc:picChg chg="add mod">
          <ac:chgData name="김원표" userId="S::2021541006@mjc.ac.kr::422c2a85-f4d7-4434-95a3-3e9ec6bf2e1a" providerId="AD" clId="Web-{CF7685B5-865F-455A-98FB-69AF809F9C7D}" dt="2021-09-30T14:33:01.965" v="292" actId="1076"/>
          <ac:picMkLst>
            <pc:docMk/>
            <pc:sldMk cId="2650517866" sldId="289"/>
            <ac:picMk id="2" creationId="{EFCC9FB6-3780-460B-83D4-CB4C7B26315C}"/>
          </ac:picMkLst>
        </pc:picChg>
        <pc:picChg chg="mod">
          <ac:chgData name="김원표" userId="S::2021541006@mjc.ac.kr::422c2a85-f4d7-4434-95a3-3e9ec6bf2e1a" providerId="AD" clId="Web-{CF7685B5-865F-455A-98FB-69AF809F9C7D}" dt="2021-09-30T14:32:59.325" v="290" actId="1076"/>
          <ac:picMkLst>
            <pc:docMk/>
            <pc:sldMk cId="2650517866" sldId="289"/>
            <ac:picMk id="8" creationId="{E355146A-3B88-4A85-875D-BCBE10B78155}"/>
          </ac:picMkLst>
        </pc:picChg>
      </pc:sldChg>
      <pc:sldChg chg="del">
        <pc:chgData name="김원표" userId="S::2021541006@mjc.ac.kr::422c2a85-f4d7-4434-95a3-3e9ec6bf2e1a" providerId="AD" clId="Web-{CF7685B5-865F-455A-98FB-69AF809F9C7D}" dt="2021-09-30T14:33:04.059" v="293"/>
        <pc:sldMkLst>
          <pc:docMk/>
          <pc:sldMk cId="1478607636" sldId="290"/>
        </pc:sldMkLst>
      </pc:sldChg>
      <pc:sldChg chg="addSp delSp modSp add ord replId">
        <pc:chgData name="김원표" userId="S::2021541006@mjc.ac.kr::422c2a85-f4d7-4434-95a3-3e9ec6bf2e1a" providerId="AD" clId="Web-{CF7685B5-865F-455A-98FB-69AF809F9C7D}" dt="2021-09-30T14:31:52.433" v="289"/>
        <pc:sldMkLst>
          <pc:docMk/>
          <pc:sldMk cId="1182932642" sldId="291"/>
        </pc:sldMkLst>
        <pc:spChg chg="del">
          <ac:chgData name="김원표" userId="S::2021541006@mjc.ac.kr::422c2a85-f4d7-4434-95a3-3e9ec6bf2e1a" providerId="AD" clId="Web-{CF7685B5-865F-455A-98FB-69AF809F9C7D}" dt="2021-09-30T13:59:25.456" v="59"/>
          <ac:spMkLst>
            <pc:docMk/>
            <pc:sldMk cId="1182932642" sldId="291"/>
            <ac:spMk id="15" creationId="{92F0292C-4F8A-49F2-8A70-7F670A6CEC0E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8"/>
          <ac:spMkLst>
            <pc:docMk/>
            <pc:sldMk cId="1182932642" sldId="291"/>
            <ac:spMk id="17" creationId="{104E3A44-97CF-44C9-A6A6-79762673FFA9}"/>
          </ac:spMkLst>
        </pc:spChg>
        <pc:spChg chg="mod">
          <ac:chgData name="김원표" userId="S::2021541006@mjc.ac.kr::422c2a85-f4d7-4434-95a3-3e9ec6bf2e1a" providerId="AD" clId="Web-{CF7685B5-865F-455A-98FB-69AF809F9C7D}" dt="2021-09-30T14:20:38.308" v="244" actId="1076"/>
          <ac:spMkLst>
            <pc:docMk/>
            <pc:sldMk cId="1182932642" sldId="291"/>
            <ac:spMk id="19" creationId="{96D66670-0233-469A-B857-E9848433B67E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35" v="256" actId="1076"/>
          <ac:spMkLst>
            <pc:docMk/>
            <pc:sldMk cId="1182932642" sldId="291"/>
            <ac:spMk id="20" creationId="{3DC9CC9C-7FB3-4CF3-8A87-9C88C3517624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7"/>
          <ac:spMkLst>
            <pc:docMk/>
            <pc:sldMk cId="1182932642" sldId="291"/>
            <ac:spMk id="20" creationId="{F1BE07A0-F35D-4F69-844F-A5C0EF28FB4C}"/>
          </ac:spMkLst>
        </pc:spChg>
        <pc:spChg chg="del mod">
          <ac:chgData name="김원표" userId="S::2021541006@mjc.ac.kr::422c2a85-f4d7-4434-95a3-3e9ec6bf2e1a" providerId="AD" clId="Web-{CF7685B5-865F-455A-98FB-69AF809F9C7D}" dt="2021-09-30T14:22:02.982" v="266"/>
          <ac:spMkLst>
            <pc:docMk/>
            <pc:sldMk cId="1182932642" sldId="291"/>
            <ac:spMk id="21" creationId="{CC3FA88B-7876-416B-9989-01DD59AF2B81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35" v="257" actId="1076"/>
          <ac:spMkLst>
            <pc:docMk/>
            <pc:sldMk cId="1182932642" sldId="291"/>
            <ac:spMk id="23" creationId="{98AACA0A-421B-4BB1-9D61-9494B4D4ACD3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6"/>
          <ac:spMkLst>
            <pc:docMk/>
            <pc:sldMk cId="1182932642" sldId="291"/>
            <ac:spMk id="23" creationId="{E7D51194-18A9-44E9-8860-1CE03DB0B1CE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50" v="258" actId="1076"/>
          <ac:spMkLst>
            <pc:docMk/>
            <pc:sldMk cId="1182932642" sldId="291"/>
            <ac:spMk id="24" creationId="{0087A8E7-F982-4732-AADD-5A2C5090D956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5"/>
          <ac:spMkLst>
            <pc:docMk/>
            <pc:sldMk cId="1182932642" sldId="291"/>
            <ac:spMk id="24" creationId="{FF2C8D3C-E820-4AA2-AFEF-ECA2D7A08CF4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66" v="259" actId="1076"/>
          <ac:spMkLst>
            <pc:docMk/>
            <pc:sldMk cId="1182932642" sldId="291"/>
            <ac:spMk id="25" creationId="{C02619AB-2CDE-45B3-A966-CBB580E7986F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66" v="260" actId="1076"/>
          <ac:spMkLst>
            <pc:docMk/>
            <pc:sldMk cId="1182932642" sldId="291"/>
            <ac:spMk id="26" creationId="{20AC0482-4229-4F8E-8F68-D8632F0A2CE4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82" v="261" actId="1076"/>
          <ac:spMkLst>
            <pc:docMk/>
            <pc:sldMk cId="1182932642" sldId="291"/>
            <ac:spMk id="27" creationId="{DF7BF63D-E82F-4BA1-B9A6-C787F71022E9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97" v="262" actId="1076"/>
          <ac:spMkLst>
            <pc:docMk/>
            <pc:sldMk cId="1182932642" sldId="291"/>
            <ac:spMk id="28" creationId="{F4033F20-EA3C-4134-A9E3-75230CF9ABF3}"/>
          </ac:spMkLst>
        </pc:spChg>
        <pc:spChg chg="add mod">
          <ac:chgData name="김원표" userId="S::2021541006@mjc.ac.kr::422c2a85-f4d7-4434-95a3-3e9ec6bf2e1a" providerId="AD" clId="Web-{CF7685B5-865F-455A-98FB-69AF809F9C7D}" dt="2021-09-30T14:22:12.435" v="269" actId="20577"/>
          <ac:spMkLst>
            <pc:docMk/>
            <pc:sldMk cId="1182932642" sldId="291"/>
            <ac:spMk id="29" creationId="{E97A2909-8BFC-4A1E-A84B-935AC1D63947}"/>
          </ac:spMkLst>
        </pc:spChg>
        <pc:graphicFrameChg chg="del">
          <ac:chgData name="김원표" userId="S::2021541006@mjc.ac.kr::422c2a85-f4d7-4434-95a3-3e9ec6bf2e1a" providerId="AD" clId="Web-{CF7685B5-865F-455A-98FB-69AF809F9C7D}" dt="2021-09-30T13:59:25.456" v="54"/>
          <ac:graphicFrameMkLst>
            <pc:docMk/>
            <pc:sldMk cId="1182932642" sldId="291"/>
            <ac:graphicFrameMk id="2" creationId="{E23C36F4-FDE3-4816-854B-B92E312C0D7C}"/>
          </ac:graphicFrameMkLst>
        </pc:graphicFrameChg>
        <pc:picChg chg="add mod">
          <ac:chgData name="김원표" userId="S::2021541006@mjc.ac.kr::422c2a85-f4d7-4434-95a3-3e9ec6bf2e1a" providerId="AD" clId="Web-{CF7685B5-865F-455A-98FB-69AF809F9C7D}" dt="2021-09-30T14:16:41.912" v="67" actId="1076"/>
          <ac:picMkLst>
            <pc:docMk/>
            <pc:sldMk cId="1182932642" sldId="291"/>
            <ac:picMk id="2" creationId="{50FD96D8-CDFB-46A0-B029-8644D6A1DE0F}"/>
          </ac:picMkLst>
        </pc:picChg>
        <pc:picChg chg="add mod">
          <ac:chgData name="김원표" userId="S::2021541006@mjc.ac.kr::422c2a85-f4d7-4434-95a3-3e9ec6bf2e1a" providerId="AD" clId="Web-{CF7685B5-865F-455A-98FB-69AF809F9C7D}" dt="2021-09-30T14:25:02.689" v="273" actId="14100"/>
          <ac:picMkLst>
            <pc:docMk/>
            <pc:sldMk cId="1182932642" sldId="291"/>
            <ac:picMk id="3" creationId="{6FEC9DFD-03FE-41A9-8F96-1AB42E91656A}"/>
          </ac:picMkLst>
        </pc:picChg>
        <pc:picChg chg="add mod">
          <ac:chgData name="김원표" userId="S::2021541006@mjc.ac.kr::422c2a85-f4d7-4434-95a3-3e9ec6bf2e1a" providerId="AD" clId="Web-{CF7685B5-865F-455A-98FB-69AF809F9C7D}" dt="2021-09-30T14:21:55.919" v="255" actId="1076"/>
          <ac:picMkLst>
            <pc:docMk/>
            <pc:sldMk cId="1182932642" sldId="291"/>
            <ac:picMk id="17" creationId="{B1952A3E-BE70-4829-83C2-DC6F9EFAFAE4}"/>
          </ac:picMkLst>
        </pc:picChg>
        <pc:picChg chg="del">
          <ac:chgData name="김원표" userId="S::2021541006@mjc.ac.kr::422c2a85-f4d7-4434-95a3-3e9ec6bf2e1a" providerId="AD" clId="Web-{CF7685B5-865F-455A-98FB-69AF809F9C7D}" dt="2021-09-30T14:16:23.037" v="60"/>
          <ac:picMkLst>
            <pc:docMk/>
            <pc:sldMk cId="1182932642" sldId="291"/>
            <ac:picMk id="22" creationId="{03254DDC-123D-481E-9C9A-FAF968CC6956}"/>
          </ac:picMkLst>
        </pc:picChg>
        <pc:picChg chg="add del mod">
          <ac:chgData name="김원표" userId="S::2021541006@mjc.ac.kr::422c2a85-f4d7-4434-95a3-3e9ec6bf2e1a" providerId="AD" clId="Web-{CF7685B5-865F-455A-98FB-69AF809F9C7D}" dt="2021-09-30T14:24:56.330" v="270"/>
          <ac:picMkLst>
            <pc:docMk/>
            <pc:sldMk cId="1182932642" sldId="291"/>
            <ac:picMk id="30" creationId="{0E6C2A6F-3FAC-4F15-BBC1-455111F6F2D5}"/>
          </ac:picMkLst>
        </pc:picChg>
      </pc:sldChg>
      <pc:sldChg chg="add del replId">
        <pc:chgData name="김원표" userId="S::2021541006@mjc.ac.kr::422c2a85-f4d7-4434-95a3-3e9ec6bf2e1a" providerId="AD" clId="Web-{CF7685B5-865F-455A-98FB-69AF809F9C7D}" dt="2021-09-30T13:59:19.268" v="53"/>
        <pc:sldMkLst>
          <pc:docMk/>
          <pc:sldMk cId="76520736" sldId="292"/>
        </pc:sldMkLst>
      </pc:sldChg>
      <pc:sldChg chg="new del">
        <pc:chgData name="김원표" userId="S::2021541006@mjc.ac.kr::422c2a85-f4d7-4434-95a3-3e9ec6bf2e1a" providerId="AD" clId="Web-{CF7685B5-865F-455A-98FB-69AF809F9C7D}" dt="2021-09-30T14:37:57.878" v="296"/>
        <pc:sldMkLst>
          <pc:docMk/>
          <pc:sldMk cId="371243755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466326" y="1198216"/>
            <a:ext cx="10599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해결 과정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CSV</a:t>
            </a:r>
            <a:r>
              <a:rPr lang="ko-KR" altLang="en-US" sz="3000" b="1" dirty="0"/>
              <a:t> 파일의 인코딩 형식을 </a:t>
            </a:r>
            <a:r>
              <a:rPr lang="en-US" altLang="ko-KR" sz="3000" b="1" dirty="0"/>
              <a:t>UTF-8 </a:t>
            </a:r>
            <a:r>
              <a:rPr lang="ko-KR" altLang="en-US" sz="3000" b="1" dirty="0"/>
              <a:t>형식으로 변환하고 </a:t>
            </a:r>
            <a:r>
              <a:rPr lang="en-US" altLang="ko-KR" sz="3000" b="1" dirty="0"/>
              <a:t>json</a:t>
            </a:r>
            <a:r>
              <a:rPr lang="ko-KR" altLang="en-US" sz="3000" b="1" dirty="0"/>
              <a:t>으로 변환</a:t>
            </a:r>
            <a:r>
              <a:rPr lang="en-US" altLang="ko-KR" sz="3000" b="1" dirty="0"/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F999EB-1470-4EE3-856B-1B3EF9B7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2" y="2875176"/>
            <a:ext cx="5251226" cy="3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466326" y="1075123"/>
            <a:ext cx="10599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수행결과</a:t>
            </a:r>
            <a:r>
              <a:rPr lang="en-US" altLang="ko-KR" sz="3000" b="1" dirty="0"/>
              <a:t>…</a:t>
            </a:r>
          </a:p>
          <a:p>
            <a:r>
              <a:rPr lang="en-US" altLang="ko-KR" sz="3000" b="1" dirty="0"/>
              <a:t>DB</a:t>
            </a:r>
            <a:r>
              <a:rPr lang="ko-KR" altLang="en-US" sz="3000" b="1" dirty="0"/>
              <a:t>에 </a:t>
            </a:r>
            <a:r>
              <a:rPr lang="en-US" altLang="ko-KR" sz="3000" b="1" dirty="0"/>
              <a:t>json</a:t>
            </a:r>
            <a:r>
              <a:rPr lang="ko-KR" altLang="en-US" sz="3000" b="1" dirty="0"/>
              <a:t>형식으로 데이터 삽입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약 </a:t>
            </a:r>
            <a:r>
              <a:rPr lang="en-US" altLang="ko-KR" sz="3000" b="1" dirty="0"/>
              <a:t>30</a:t>
            </a:r>
            <a:r>
              <a:rPr lang="ko-KR" altLang="en-US" sz="3000" b="1" dirty="0"/>
              <a:t>만개의 데이터</a:t>
            </a:r>
            <a:r>
              <a:rPr lang="en-US" altLang="ko-KR" sz="3000" b="1" dirty="0"/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DF73579-8908-46D0-B71D-8EE76DF8A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93" y="2090786"/>
            <a:ext cx="8699732" cy="47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1239324" y="2130925"/>
            <a:ext cx="105998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! </a:t>
            </a:r>
            <a:r>
              <a:rPr lang="ko-KR" altLang="en-US" sz="3000" b="1" dirty="0"/>
              <a:t>다음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해야 할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u="sng" dirty="0"/>
              <a:t>? </a:t>
            </a:r>
            <a:r>
              <a:rPr lang="ko-KR" altLang="en-US" sz="3000" b="1" u="sng" dirty="0"/>
              <a:t>데이터를 </a:t>
            </a:r>
            <a:r>
              <a:rPr lang="ko-KR" altLang="en-US" sz="3000" b="1" u="sng" dirty="0" err="1"/>
              <a:t>어떤걸</a:t>
            </a:r>
            <a:r>
              <a:rPr lang="ko-KR" altLang="en-US" sz="3000" b="1" u="sng" dirty="0"/>
              <a:t> 이용해서 시각화 할지</a:t>
            </a:r>
            <a:r>
              <a:rPr lang="en-US" altLang="ko-KR" sz="3000" b="1" u="sng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! </a:t>
            </a:r>
            <a:r>
              <a:rPr lang="ko-KR" altLang="en-US" sz="3000" b="1" dirty="0"/>
              <a:t>현재 계획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u="sng" dirty="0"/>
              <a:t>? Tableau</a:t>
            </a:r>
            <a:r>
              <a:rPr lang="ko-KR" altLang="en-US" sz="3000" b="1" u="sng" dirty="0"/>
              <a:t>를 사용할 계획</a:t>
            </a:r>
            <a:r>
              <a:rPr lang="en-US" altLang="ko-KR" sz="3000" b="1" u="sn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748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7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4D714713-EE04-4E74-A3B2-3BD42D90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2" y="1647533"/>
            <a:ext cx="1424355" cy="135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EB59D-F158-418A-ADB0-3B8429E63991}"/>
              </a:ext>
            </a:extLst>
          </p:cNvPr>
          <p:cNvSpPr txBox="1"/>
          <p:nvPr/>
        </p:nvSpPr>
        <p:spPr>
          <a:xfrm>
            <a:off x="153549" y="3058229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해산물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F3B8F-14FC-4408-9DE2-3BB6F4D65E1B}"/>
              </a:ext>
            </a:extLst>
          </p:cNvPr>
          <p:cNvSpPr txBox="1"/>
          <p:nvPr/>
        </p:nvSpPr>
        <p:spPr>
          <a:xfrm>
            <a:off x="1306318" y="3058228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달걀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18B7B-AA22-4189-B6E9-076F46DFEE96}"/>
              </a:ext>
            </a:extLst>
          </p:cNvPr>
          <p:cNvSpPr txBox="1"/>
          <p:nvPr/>
        </p:nvSpPr>
        <p:spPr>
          <a:xfrm>
            <a:off x="2293009" y="3058228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채소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F90E5-5887-4225-A228-44E5D3842319}"/>
              </a:ext>
            </a:extLst>
          </p:cNvPr>
          <p:cNvSpPr txBox="1"/>
          <p:nvPr/>
        </p:nvSpPr>
        <p:spPr>
          <a:xfrm>
            <a:off x="3367625" y="3058229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육류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AEBC2-CF41-4D3A-A74A-0587432EB8AC}"/>
              </a:ext>
            </a:extLst>
          </p:cNvPr>
          <p:cNvSpPr txBox="1"/>
          <p:nvPr/>
        </p:nvSpPr>
        <p:spPr>
          <a:xfrm>
            <a:off x="4403164" y="3058228"/>
            <a:ext cx="65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과일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548F5-289D-4675-8623-1A29530B6EFC}"/>
              </a:ext>
            </a:extLst>
          </p:cNvPr>
          <p:cNvSpPr/>
          <p:nvPr/>
        </p:nvSpPr>
        <p:spPr>
          <a:xfrm>
            <a:off x="3255121" y="1688825"/>
            <a:ext cx="752230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C133DB-D850-4D24-8489-E0F43448CF7A}"/>
              </a:ext>
            </a:extLst>
          </p:cNvPr>
          <p:cNvSpPr/>
          <p:nvPr/>
        </p:nvSpPr>
        <p:spPr>
          <a:xfrm>
            <a:off x="4075736" y="1688824"/>
            <a:ext cx="928076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66670-0233-469A-B857-E9848433B67E}"/>
              </a:ext>
            </a:extLst>
          </p:cNvPr>
          <p:cNvSpPr/>
          <p:nvPr/>
        </p:nvSpPr>
        <p:spPr>
          <a:xfrm>
            <a:off x="4159865" y="6334381"/>
            <a:ext cx="898769" cy="234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목록</a:t>
            </a:r>
            <a:endParaRPr lang="ko-KR" altLang="en-US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0292C-4F8A-49F2-8A70-7F670A6CEC0E}"/>
              </a:ext>
            </a:extLst>
          </p:cNvPr>
          <p:cNvSpPr txBox="1"/>
          <p:nvPr/>
        </p:nvSpPr>
        <p:spPr>
          <a:xfrm>
            <a:off x="5702702" y="422605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해산물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E3A44-97CF-44C9-A6A6-79762673FFA9}"/>
              </a:ext>
            </a:extLst>
          </p:cNvPr>
          <p:cNvSpPr txBox="1"/>
          <p:nvPr/>
        </p:nvSpPr>
        <p:spPr>
          <a:xfrm>
            <a:off x="6855471" y="422604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달걀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E07A0-F35D-4F69-844F-A5C0EF28FB4C}"/>
              </a:ext>
            </a:extLst>
          </p:cNvPr>
          <p:cNvSpPr txBox="1"/>
          <p:nvPr/>
        </p:nvSpPr>
        <p:spPr>
          <a:xfrm>
            <a:off x="7842162" y="422604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채소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51194-18A9-44E9-8860-1CE03DB0B1CE}"/>
              </a:ext>
            </a:extLst>
          </p:cNvPr>
          <p:cNvSpPr txBox="1"/>
          <p:nvPr/>
        </p:nvSpPr>
        <p:spPr>
          <a:xfrm>
            <a:off x="8916778" y="422605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육류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C8D3C-E820-4AA2-AFEF-ECA2D7A08CF4}"/>
              </a:ext>
            </a:extLst>
          </p:cNvPr>
          <p:cNvSpPr txBox="1"/>
          <p:nvPr/>
        </p:nvSpPr>
        <p:spPr>
          <a:xfrm>
            <a:off x="9952317" y="422604"/>
            <a:ext cx="65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과일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23C36F4-FDE3-4816-854B-B92E312C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21338"/>
              </p:ext>
            </p:extLst>
          </p:nvPr>
        </p:nvGraphicFramePr>
        <p:xfrm>
          <a:off x="5803750" y="767200"/>
          <a:ext cx="711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391145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7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2019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1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2020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4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03401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B21CD217-31F6-4CDC-AC75-463BE8A55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63495"/>
              </p:ext>
            </p:extLst>
          </p:nvPr>
        </p:nvGraphicFramePr>
        <p:xfrm>
          <a:off x="5463091" y="5401954"/>
          <a:ext cx="14166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52">
                  <a:extLst>
                    <a:ext uri="{9D8B030D-6E8A-4147-A177-3AD203B41FA5}">
                      <a16:colId xmlns:a16="http://schemas.microsoft.com/office/drawing/2014/main" val="391145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7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시장유형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1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자치구별</a:t>
                      </a:r>
                      <a:endParaRPr lang="ko-KR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49526"/>
                  </a:ext>
                </a:extLst>
              </a:tr>
            </a:tbl>
          </a:graphicData>
        </a:graphic>
      </p:graphicFrame>
      <p:pic>
        <p:nvPicPr>
          <p:cNvPr id="8" name="그림 13">
            <a:extLst>
              <a:ext uri="{FF2B5EF4-FFF2-40B4-BE49-F238E27FC236}">
                <a16:creationId xmlns:a16="http://schemas.microsoft.com/office/drawing/2014/main" id="{AA71CE59-C751-41E7-991E-0B0C7EAB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3393793"/>
            <a:ext cx="4823012" cy="2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디자인</a:t>
            </a:r>
          </a:p>
        </p:txBody>
      </p:sp>
      <p:pic>
        <p:nvPicPr>
          <p:cNvPr id="7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4D714713-EE04-4E74-A3B2-3BD42D90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2" y="1647533"/>
            <a:ext cx="1424355" cy="135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EB59D-F158-418A-ADB0-3B8429E63991}"/>
              </a:ext>
            </a:extLst>
          </p:cNvPr>
          <p:cNvSpPr txBox="1"/>
          <p:nvPr/>
        </p:nvSpPr>
        <p:spPr>
          <a:xfrm>
            <a:off x="153549" y="3058229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해산물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F3B8F-14FC-4408-9DE2-3BB6F4D65E1B}"/>
              </a:ext>
            </a:extLst>
          </p:cNvPr>
          <p:cNvSpPr txBox="1"/>
          <p:nvPr/>
        </p:nvSpPr>
        <p:spPr>
          <a:xfrm>
            <a:off x="1306318" y="3058228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달걀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18B7B-AA22-4189-B6E9-076F46DFEE96}"/>
              </a:ext>
            </a:extLst>
          </p:cNvPr>
          <p:cNvSpPr txBox="1"/>
          <p:nvPr/>
        </p:nvSpPr>
        <p:spPr>
          <a:xfrm>
            <a:off x="2293009" y="3058228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채소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F90E5-5887-4225-A228-44E5D3842319}"/>
              </a:ext>
            </a:extLst>
          </p:cNvPr>
          <p:cNvSpPr txBox="1"/>
          <p:nvPr/>
        </p:nvSpPr>
        <p:spPr>
          <a:xfrm>
            <a:off x="3367625" y="3058229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육류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AEBC2-CF41-4D3A-A74A-0587432EB8AC}"/>
              </a:ext>
            </a:extLst>
          </p:cNvPr>
          <p:cNvSpPr txBox="1"/>
          <p:nvPr/>
        </p:nvSpPr>
        <p:spPr>
          <a:xfrm>
            <a:off x="4403164" y="3058228"/>
            <a:ext cx="65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과일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548F5-289D-4675-8623-1A29530B6EFC}"/>
              </a:ext>
            </a:extLst>
          </p:cNvPr>
          <p:cNvSpPr/>
          <p:nvPr/>
        </p:nvSpPr>
        <p:spPr>
          <a:xfrm>
            <a:off x="3255121" y="1688825"/>
            <a:ext cx="752230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C133DB-D850-4D24-8489-E0F43448CF7A}"/>
              </a:ext>
            </a:extLst>
          </p:cNvPr>
          <p:cNvSpPr/>
          <p:nvPr/>
        </p:nvSpPr>
        <p:spPr>
          <a:xfrm>
            <a:off x="4075736" y="1688824"/>
            <a:ext cx="928076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66670-0233-469A-B857-E9848433B67E}"/>
              </a:ext>
            </a:extLst>
          </p:cNvPr>
          <p:cNvSpPr/>
          <p:nvPr/>
        </p:nvSpPr>
        <p:spPr>
          <a:xfrm>
            <a:off x="4106078" y="6370241"/>
            <a:ext cx="898769" cy="234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시장유형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0FD96D8-CDFB-46A0-B029-8644D6A1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3" y="3429652"/>
            <a:ext cx="4823011" cy="2894295"/>
          </a:xfrm>
          <a:prstGeom prst="rect">
            <a:avLst/>
          </a:prstGeom>
        </p:spPr>
      </p:pic>
      <p:pic>
        <p:nvPicPr>
          <p:cNvPr id="17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B1952A3E-BE70-4829-83C2-DC6F9EFA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79" y="1701321"/>
            <a:ext cx="1424355" cy="1354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9CC9C-7FB3-4CF3-8A87-9C88C3517624}"/>
              </a:ext>
            </a:extLst>
          </p:cNvPr>
          <p:cNvSpPr txBox="1"/>
          <p:nvPr/>
        </p:nvSpPr>
        <p:spPr>
          <a:xfrm>
            <a:off x="5729596" y="3112017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해산물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ACA0A-421B-4BB1-9D61-9494B4D4ACD3}"/>
              </a:ext>
            </a:extLst>
          </p:cNvPr>
          <p:cNvSpPr txBox="1"/>
          <p:nvPr/>
        </p:nvSpPr>
        <p:spPr>
          <a:xfrm>
            <a:off x="6882365" y="3112016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달걀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7A8E7-F982-4732-AADD-5A2C5090D956}"/>
              </a:ext>
            </a:extLst>
          </p:cNvPr>
          <p:cNvSpPr txBox="1"/>
          <p:nvPr/>
        </p:nvSpPr>
        <p:spPr>
          <a:xfrm>
            <a:off x="7869056" y="3112016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채소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619AB-2CDE-45B3-A966-CBB580E7986F}"/>
              </a:ext>
            </a:extLst>
          </p:cNvPr>
          <p:cNvSpPr txBox="1"/>
          <p:nvPr/>
        </p:nvSpPr>
        <p:spPr>
          <a:xfrm>
            <a:off x="8943672" y="3112017"/>
            <a:ext cx="935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육류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C0482-4229-4F8E-8F68-D8632F0A2CE4}"/>
              </a:ext>
            </a:extLst>
          </p:cNvPr>
          <p:cNvSpPr txBox="1"/>
          <p:nvPr/>
        </p:nvSpPr>
        <p:spPr>
          <a:xfrm>
            <a:off x="9979211" y="3112016"/>
            <a:ext cx="65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과일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7BF63D-E82F-4BA1-B9A6-C787F71022E9}"/>
              </a:ext>
            </a:extLst>
          </p:cNvPr>
          <p:cNvSpPr/>
          <p:nvPr/>
        </p:nvSpPr>
        <p:spPr>
          <a:xfrm>
            <a:off x="8831168" y="1742613"/>
            <a:ext cx="752230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033F20-EA3C-4134-A9E3-75230CF9ABF3}"/>
              </a:ext>
            </a:extLst>
          </p:cNvPr>
          <p:cNvSpPr/>
          <p:nvPr/>
        </p:nvSpPr>
        <p:spPr>
          <a:xfrm>
            <a:off x="9651783" y="1742612"/>
            <a:ext cx="928076" cy="2930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회원가입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7A2909-8BFC-4A1E-A84B-935AC1D63947}"/>
              </a:ext>
            </a:extLst>
          </p:cNvPr>
          <p:cNvSpPr/>
          <p:nvPr/>
        </p:nvSpPr>
        <p:spPr>
          <a:xfrm>
            <a:off x="9682125" y="6424029"/>
            <a:ext cx="898769" cy="234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자치구별</a:t>
            </a:r>
            <a:endParaRPr lang="ko-KR" altLang="en-US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5">
            <a:extLst>
              <a:ext uri="{FF2B5EF4-FFF2-40B4-BE49-F238E27FC236}">
                <a16:creationId xmlns:a16="http://schemas.microsoft.com/office/drawing/2014/main" id="{6FEC9DFD-03FE-41A9-8F96-1AB42E91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29" y="3483440"/>
            <a:ext cx="4769223" cy="2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>
                <a:ea typeface="맑은 고딕"/>
              </a:rPr>
              <a:t>WEB 디자인</a:t>
            </a:r>
            <a:endParaRPr lang="ko-KR" altLang="en-US" sz="5400" b="1" dirty="0">
              <a:ea typeface="맑은 고딕"/>
            </a:endParaRPr>
          </a:p>
        </p:txBody>
      </p:sp>
      <p:pic>
        <p:nvPicPr>
          <p:cNvPr id="8" name="그림 13">
            <a:extLst>
              <a:ext uri="{FF2B5EF4-FFF2-40B4-BE49-F238E27FC236}">
                <a16:creationId xmlns:a16="http://schemas.microsoft.com/office/drawing/2014/main" id="{E355146A-3B88-4A85-875D-BCBE10B7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6" y="1990296"/>
            <a:ext cx="5341815" cy="4829070"/>
          </a:xfrm>
          <a:prstGeom prst="rect">
            <a:avLst/>
          </a:prstGeom>
        </p:spPr>
      </p:pic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CC9FB6-3780-460B-83D4-CB4C7B26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49" y="1447588"/>
            <a:ext cx="3348892" cy="48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AE7F1-4E0F-4934-9A0D-956E521AA916}"/>
              </a:ext>
            </a:extLst>
          </p:cNvPr>
          <p:cNvSpPr txBox="1"/>
          <p:nvPr/>
        </p:nvSpPr>
        <p:spPr>
          <a:xfrm>
            <a:off x="7247606" y="4987572"/>
            <a:ext cx="4672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URL</a:t>
            </a:r>
          </a:p>
          <a:p>
            <a:r>
              <a:rPr lang="en-US" altLang="ko-KR" dirty="0"/>
              <a:t>http://data.seoul.go.kr/dataList/OA-1170/A/1/datasetView.do;jsessionid=C465397470709B13A6B5DB789CABF7F7.new_portal-svr-21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F1F1A-849B-4CA2-A50E-C714048428ED}"/>
              </a:ext>
            </a:extLst>
          </p:cNvPr>
          <p:cNvSpPr txBox="1"/>
          <p:nvPr/>
        </p:nvSpPr>
        <p:spPr>
          <a:xfrm>
            <a:off x="2952160" y="1970202"/>
            <a:ext cx="62876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서울시 생필품 농수축산물 가격 정보</a:t>
            </a:r>
            <a:endParaRPr lang="en-US" altLang="ko-KR" sz="2400" b="1" dirty="0"/>
          </a:p>
          <a:p>
            <a:endParaRPr lang="ko-KR" altLang="en-US" sz="2400" b="1" dirty="0"/>
          </a:p>
          <a:p>
            <a:r>
              <a:rPr lang="ko-KR" altLang="en-US" dirty="0"/>
              <a:t>서울시 물가모니터가 주</a:t>
            </a:r>
            <a:r>
              <a:rPr lang="en-US" altLang="ko-KR" dirty="0"/>
              <a:t>2</a:t>
            </a:r>
            <a:r>
              <a:rPr lang="ko-KR" altLang="en-US" dirty="0"/>
              <a:t>회 자치구별 전통시장과 대형마트에 나가 농수축산물 </a:t>
            </a:r>
            <a:r>
              <a:rPr lang="en-US" altLang="ko-KR" dirty="0"/>
              <a:t>16</a:t>
            </a:r>
            <a:r>
              <a:rPr lang="ko-KR" altLang="en-US" dirty="0"/>
              <a:t>개 품목을 조사하고 그 가격을 공개하는 정보입니다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 Sheet </a:t>
            </a:r>
            <a:r>
              <a:rPr lang="ko-KR" altLang="en-US" dirty="0"/>
              <a:t>서비스는 최근 </a:t>
            </a:r>
            <a:r>
              <a:rPr lang="en-US" altLang="ko-KR" dirty="0"/>
              <a:t>6</a:t>
            </a:r>
            <a:r>
              <a:rPr lang="ko-KR" altLang="en-US" dirty="0"/>
              <a:t>개월 데이터를 제공하며</a:t>
            </a:r>
            <a:r>
              <a:rPr lang="en-US" altLang="ko-KR" dirty="0"/>
              <a:t>, </a:t>
            </a:r>
            <a:r>
              <a:rPr lang="ko-KR" altLang="en-US" dirty="0"/>
              <a:t>과거 데이터는 </a:t>
            </a:r>
            <a:r>
              <a:rPr lang="en-US" altLang="ko-KR" dirty="0"/>
              <a:t>File</a:t>
            </a:r>
            <a:r>
              <a:rPr lang="ko-KR" altLang="en-US" dirty="0"/>
              <a:t>서비스에서 확인하실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63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1E45946-DDD4-4B20-B401-81B3B7E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86" y="1051825"/>
            <a:ext cx="6652837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3FC2B4-0D58-49A7-A982-D943971EA0FF}"/>
              </a:ext>
            </a:extLst>
          </p:cNvPr>
          <p:cNvSpPr txBox="1"/>
          <p:nvPr/>
        </p:nvSpPr>
        <p:spPr>
          <a:xfrm>
            <a:off x="796080" y="1754589"/>
            <a:ext cx="10599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과제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ko-KR" altLang="en-US" sz="3000" b="1" dirty="0"/>
              <a:t>애초에 계획이었던 </a:t>
            </a:r>
            <a:r>
              <a:rPr lang="en-US" altLang="ko-KR" sz="3000" b="1" dirty="0"/>
              <a:t>JSON </a:t>
            </a:r>
            <a:r>
              <a:rPr lang="ko-KR" altLang="en-US" sz="3000" b="1" dirty="0"/>
              <a:t>형식으로 데이터를 </a:t>
            </a:r>
            <a:r>
              <a:rPr lang="en-US" altLang="ko-KR" sz="3000" b="1" dirty="0"/>
              <a:t>DB</a:t>
            </a:r>
            <a:r>
              <a:rPr lang="ko-KR" altLang="en-US" sz="3000" b="1" dirty="0"/>
              <a:t>에 삽입하려던 중 </a:t>
            </a:r>
            <a:r>
              <a:rPr lang="en-US" altLang="ko-KR" sz="3000" b="1" dirty="0"/>
              <a:t>2021</a:t>
            </a:r>
            <a:r>
              <a:rPr lang="ko-KR" altLang="en-US" sz="3000" b="1" dirty="0"/>
              <a:t>년만 </a:t>
            </a:r>
            <a:r>
              <a:rPr lang="en-US" altLang="ko-KR" sz="3000" b="1" dirty="0"/>
              <a:t>JSON</a:t>
            </a:r>
            <a:r>
              <a:rPr lang="ko-KR" altLang="en-US" sz="3000" b="1" dirty="0"/>
              <a:t>을 지원</a:t>
            </a:r>
            <a:r>
              <a:rPr lang="en-US" altLang="ko-KR" sz="3000" b="1" dirty="0"/>
              <a:t>…</a:t>
            </a:r>
          </a:p>
          <a:p>
            <a:pPr marL="514350" indent="-514350">
              <a:buAutoNum type="arabicPeriod"/>
            </a:pPr>
            <a:endParaRPr lang="en-US" altLang="ko-KR" sz="3000" b="1" dirty="0"/>
          </a:p>
          <a:p>
            <a:r>
              <a:rPr lang="ko-KR" altLang="en-US" sz="3000" b="1" dirty="0"/>
              <a:t>해결책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 err="1"/>
              <a:t>nodeJs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기반 </a:t>
            </a:r>
            <a:r>
              <a:rPr lang="en-US" altLang="ko-KR" sz="3000" b="1" dirty="0"/>
              <a:t>csv -&gt; json </a:t>
            </a:r>
            <a:r>
              <a:rPr lang="ko-KR" altLang="en-US" sz="3000" b="1" dirty="0"/>
              <a:t>변환 프로그램 사용</a:t>
            </a:r>
            <a:r>
              <a:rPr lang="en-US" altLang="ko-KR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17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DA659-0972-4AAA-9E31-818EB71C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6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1E45946-DDD4-4B20-B401-81B3B7E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86" y="1051825"/>
            <a:ext cx="6652837" cy="55478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1C2B20E-C78F-4E6A-B955-0B103318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74"/>
            <a:ext cx="12232224" cy="6619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79C5D6-96FF-4669-A1F0-528240664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1B1A7-B0CD-4CD6-99E9-1E57D5AB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22" y="3429000"/>
            <a:ext cx="5586954" cy="2886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75224-B366-405A-A196-B7AB4417FE19}"/>
              </a:ext>
            </a:extLst>
          </p:cNvPr>
          <p:cNvSpPr txBox="1"/>
          <p:nvPr/>
        </p:nvSpPr>
        <p:spPr>
          <a:xfrm>
            <a:off x="796080" y="1754589"/>
            <a:ext cx="10599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해결책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 err="1"/>
              <a:t>nodeJs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기반 </a:t>
            </a:r>
            <a:r>
              <a:rPr lang="en-US" altLang="ko-KR" sz="3000" b="1" dirty="0"/>
              <a:t>csv -&gt; json </a:t>
            </a:r>
            <a:r>
              <a:rPr lang="ko-KR" altLang="en-US" sz="3000" b="1" dirty="0"/>
              <a:t>변환 프로그램 사용</a:t>
            </a:r>
            <a:r>
              <a:rPr lang="en-US" altLang="ko-KR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973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데이터 수집 및 </a:t>
            </a:r>
            <a:r>
              <a:rPr lang="ko-KR" altLang="en-US" sz="5400" b="1" dirty="0" err="1">
                <a:ea typeface="맑은 고딕"/>
              </a:rPr>
              <a:t>전처리</a:t>
            </a:r>
            <a:endParaRPr lang="en-US" altLang="ko-KR" sz="5400" b="1" dirty="0"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127FD2-87C9-4F41-BC64-68C42ACA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0" y="3064614"/>
            <a:ext cx="5237260" cy="3535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466326" y="1439999"/>
            <a:ext cx="10599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문제 발생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Json </a:t>
            </a:r>
            <a:r>
              <a:rPr lang="ko-KR" altLang="en-US" sz="3000" b="1" dirty="0"/>
              <a:t>형식은 맞으나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한글이 깨지는 현상 발생</a:t>
            </a:r>
            <a:r>
              <a:rPr lang="en-US" altLang="ko-KR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271</Words>
  <Application>Microsoft Office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221</cp:revision>
  <dcterms:created xsi:type="dcterms:W3CDTF">2021-03-20T14:38:11Z</dcterms:created>
  <dcterms:modified xsi:type="dcterms:W3CDTF">2021-09-30T23:37:57Z</dcterms:modified>
</cp:coreProperties>
</file>