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3" r:id="rId4"/>
    <p:sldId id="274" r:id="rId5"/>
    <p:sldId id="280" r:id="rId6"/>
    <p:sldId id="281" r:id="rId7"/>
    <p:sldId id="282" r:id="rId8"/>
    <p:sldId id="269" r:id="rId9"/>
    <p:sldId id="279" r:id="rId10"/>
    <p:sldId id="283" r:id="rId11"/>
    <p:sldId id="284" r:id="rId12"/>
    <p:sldId id="286" r:id="rId13"/>
    <p:sldId id="277" r:id="rId14"/>
    <p:sldId id="278" r:id="rId15"/>
    <p:sldId id="285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A125-3BCA-4F4E-9730-BA7FA73A54FE}" v="24" dt="2021-09-30T13:41:54.579"/>
    <p1510:client id="{6A35C5DB-274E-4189-A97B-C996B47389CB}" v="374" dt="2021-09-30T10:34:39.197"/>
    <p1510:client id="{CF7685B5-865F-455A-98FB-69AF809F9C7D}" v="304" dt="2021-09-30T14:37:57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원표" userId="S::2021541006@mjc.ac.kr::422c2a85-f4d7-4434-95a3-3e9ec6bf2e1a" providerId="AD" clId="Web-{3261A125-3BCA-4F4E-9730-BA7FA73A54FE}"/>
    <pc:docChg chg="modSld">
      <pc:chgData name="김원표" userId="S::2021541006@mjc.ac.kr::422c2a85-f4d7-4434-95a3-3e9ec6bf2e1a" providerId="AD" clId="Web-{3261A125-3BCA-4F4E-9730-BA7FA73A54FE}" dt="2021-09-30T13:41:54.579" v="23" actId="1076"/>
      <pc:docMkLst>
        <pc:docMk/>
      </pc:docMkLst>
      <pc:sldChg chg="addSp modSp">
        <pc:chgData name="김원표" userId="S::2021541006@mjc.ac.kr::422c2a85-f4d7-4434-95a3-3e9ec6bf2e1a" providerId="AD" clId="Web-{3261A125-3BCA-4F4E-9730-BA7FA73A54FE}" dt="2021-09-30T13:41:54.579" v="23" actId="1076"/>
        <pc:sldMkLst>
          <pc:docMk/>
          <pc:sldMk cId="365417333" sldId="288"/>
        </pc:sldMkLst>
        <pc:spChg chg="mod">
          <ac:chgData name="김원표" userId="S::2021541006@mjc.ac.kr::422c2a85-f4d7-4434-95a3-3e9ec6bf2e1a" providerId="AD" clId="Web-{3261A125-3BCA-4F4E-9730-BA7FA73A54FE}" dt="2021-09-30T13:41:06.422" v="2" actId="1076"/>
          <ac:spMkLst>
            <pc:docMk/>
            <pc:sldMk cId="365417333" sldId="288"/>
            <ac:spMk id="9" creationId="{1F1EB59D-F158-418A-ADB0-3B8429E63991}"/>
          </ac:spMkLst>
        </pc:spChg>
        <pc:spChg chg="mod">
          <ac:chgData name="김원표" userId="S::2021541006@mjc.ac.kr::422c2a85-f4d7-4434-95a3-3e9ec6bf2e1a" providerId="AD" clId="Web-{3261A125-3BCA-4F4E-9730-BA7FA73A54FE}" dt="2021-09-30T13:41:06.422" v="3" actId="1076"/>
          <ac:spMkLst>
            <pc:docMk/>
            <pc:sldMk cId="365417333" sldId="288"/>
            <ac:spMk id="10" creationId="{3F1F3B8F-14FC-4408-9DE2-3BB6F4D65E1B}"/>
          </ac:spMkLst>
        </pc:spChg>
        <pc:spChg chg="mod">
          <ac:chgData name="김원표" userId="S::2021541006@mjc.ac.kr::422c2a85-f4d7-4434-95a3-3e9ec6bf2e1a" providerId="AD" clId="Web-{3261A125-3BCA-4F4E-9730-BA7FA73A54FE}" dt="2021-09-30T13:41:06.422" v="4" actId="1076"/>
          <ac:spMkLst>
            <pc:docMk/>
            <pc:sldMk cId="365417333" sldId="288"/>
            <ac:spMk id="11" creationId="{3FC18B7B-AA22-4189-B6E9-076F46DFEE96}"/>
          </ac:spMkLst>
        </pc:spChg>
        <pc:spChg chg="mod">
          <ac:chgData name="김원표" userId="S::2021541006@mjc.ac.kr::422c2a85-f4d7-4434-95a3-3e9ec6bf2e1a" providerId="AD" clId="Web-{3261A125-3BCA-4F4E-9730-BA7FA73A54FE}" dt="2021-09-30T13:41:06.437" v="5" actId="1076"/>
          <ac:spMkLst>
            <pc:docMk/>
            <pc:sldMk cId="365417333" sldId="288"/>
            <ac:spMk id="12" creationId="{5A4F90E5-5887-4225-A228-44E5D3842319}"/>
          </ac:spMkLst>
        </pc:spChg>
        <pc:spChg chg="mod">
          <ac:chgData name="김원표" userId="S::2021541006@mjc.ac.kr::422c2a85-f4d7-4434-95a3-3e9ec6bf2e1a" providerId="AD" clId="Web-{3261A125-3BCA-4F4E-9730-BA7FA73A54FE}" dt="2021-09-30T13:41:06.437" v="6" actId="1076"/>
          <ac:spMkLst>
            <pc:docMk/>
            <pc:sldMk cId="365417333" sldId="288"/>
            <ac:spMk id="13" creationId="{E72AEBC2-CF41-4D3A-A74A-0587432EB8AC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57" v="16" actId="1076"/>
          <ac:spMkLst>
            <pc:docMk/>
            <pc:sldMk cId="365417333" sldId="288"/>
            <ac:spMk id="15" creationId="{92F0292C-4F8A-49F2-8A70-7F670A6CEC0E}"/>
          </ac:spMkLst>
        </pc:spChg>
        <pc:spChg chg="mod">
          <ac:chgData name="김원표" userId="S::2021541006@mjc.ac.kr::422c2a85-f4d7-4434-95a3-3e9ec6bf2e1a" providerId="AD" clId="Web-{3261A125-3BCA-4F4E-9730-BA7FA73A54FE}" dt="2021-09-30T13:41:16.563" v="9" actId="1076"/>
          <ac:spMkLst>
            <pc:docMk/>
            <pc:sldMk cId="365417333" sldId="288"/>
            <ac:spMk id="16" creationId="{5C7548F5-289D-4675-8623-1A29530B6EFC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72" v="17" actId="1076"/>
          <ac:spMkLst>
            <pc:docMk/>
            <pc:sldMk cId="365417333" sldId="288"/>
            <ac:spMk id="17" creationId="{104E3A44-97CF-44C9-A6A6-79762673FFA9}"/>
          </ac:spMkLst>
        </pc:spChg>
        <pc:spChg chg="mod">
          <ac:chgData name="김원표" userId="S::2021541006@mjc.ac.kr::422c2a85-f4d7-4434-95a3-3e9ec6bf2e1a" providerId="AD" clId="Web-{3261A125-3BCA-4F4E-9730-BA7FA73A54FE}" dt="2021-09-30T13:41:16.578" v="10" actId="1076"/>
          <ac:spMkLst>
            <pc:docMk/>
            <pc:sldMk cId="365417333" sldId="288"/>
            <ac:spMk id="18" creationId="{8BC133DB-D850-4D24-8489-E0F43448CF7A}"/>
          </ac:spMkLst>
        </pc:spChg>
        <pc:spChg chg="mod">
          <ac:chgData name="김원표" userId="S::2021541006@mjc.ac.kr::422c2a85-f4d7-4434-95a3-3e9ec6bf2e1a" providerId="AD" clId="Web-{3261A125-3BCA-4F4E-9730-BA7FA73A54FE}" dt="2021-09-30T13:41:09.922" v="7" actId="1076"/>
          <ac:spMkLst>
            <pc:docMk/>
            <pc:sldMk cId="365417333" sldId="288"/>
            <ac:spMk id="19" creationId="{96D66670-0233-469A-B857-E9848433B67E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72" v="18" actId="1076"/>
          <ac:spMkLst>
            <pc:docMk/>
            <pc:sldMk cId="365417333" sldId="288"/>
            <ac:spMk id="20" creationId="{F1BE07A0-F35D-4F69-844F-A5C0EF28FB4C}"/>
          </ac:spMkLst>
        </pc:spChg>
        <pc:spChg chg="mod">
          <ac:chgData name="김원표" userId="S::2021541006@mjc.ac.kr::422c2a85-f4d7-4434-95a3-3e9ec6bf2e1a" providerId="AD" clId="Web-{3261A125-3BCA-4F4E-9730-BA7FA73A54FE}" dt="2021-09-30T13:41:09.922" v="8" actId="1076"/>
          <ac:spMkLst>
            <pc:docMk/>
            <pc:sldMk cId="365417333" sldId="288"/>
            <ac:spMk id="21" creationId="{CC3FA88B-7876-416B-9989-01DD59AF2B81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88" v="19" actId="1076"/>
          <ac:spMkLst>
            <pc:docMk/>
            <pc:sldMk cId="365417333" sldId="288"/>
            <ac:spMk id="23" creationId="{E7D51194-18A9-44E9-8860-1CE03DB0B1CE}"/>
          </ac:spMkLst>
        </pc:spChg>
        <pc:spChg chg="add mod">
          <ac:chgData name="김원표" userId="S::2021541006@mjc.ac.kr::422c2a85-f4d7-4434-95a3-3e9ec6bf2e1a" providerId="AD" clId="Web-{3261A125-3BCA-4F4E-9730-BA7FA73A54FE}" dt="2021-09-30T13:41:32.188" v="20" actId="1076"/>
          <ac:spMkLst>
            <pc:docMk/>
            <pc:sldMk cId="365417333" sldId="288"/>
            <ac:spMk id="24" creationId="{FF2C8D3C-E820-4AA2-AFEF-ECA2D7A08CF4}"/>
          </ac:spMkLst>
        </pc:spChg>
        <pc:graphicFrameChg chg="add mod modGraphic">
          <ac:chgData name="김원표" userId="S::2021541006@mjc.ac.kr::422c2a85-f4d7-4434-95a3-3e9ec6bf2e1a" providerId="AD" clId="Web-{3261A125-3BCA-4F4E-9730-BA7FA73A54FE}" dt="2021-09-30T13:41:54.579" v="23" actId="1076"/>
          <ac:graphicFrameMkLst>
            <pc:docMk/>
            <pc:sldMk cId="365417333" sldId="288"/>
            <ac:graphicFrameMk id="2" creationId="{E23C36F4-FDE3-4816-854B-B92E312C0D7C}"/>
          </ac:graphicFrameMkLst>
        </pc:graphicFrameChg>
        <pc:picChg chg="mod">
          <ac:chgData name="김원표" userId="S::2021541006@mjc.ac.kr::422c2a85-f4d7-4434-95a3-3e9ec6bf2e1a" providerId="AD" clId="Web-{3261A125-3BCA-4F4E-9730-BA7FA73A54FE}" dt="2021-09-30T13:40:56.625" v="0" actId="1076"/>
          <ac:picMkLst>
            <pc:docMk/>
            <pc:sldMk cId="365417333" sldId="288"/>
            <ac:picMk id="7" creationId="{4D714713-EE04-4E74-A3B2-3BD42D90E18E}"/>
          </ac:picMkLst>
        </pc:picChg>
        <pc:picChg chg="mod">
          <ac:chgData name="김원표" userId="S::2021541006@mjc.ac.kr::422c2a85-f4d7-4434-95a3-3e9ec6bf2e1a" providerId="AD" clId="Web-{3261A125-3BCA-4F4E-9730-BA7FA73A54FE}" dt="2021-09-30T13:41:00.203" v="1" actId="1076"/>
          <ac:picMkLst>
            <pc:docMk/>
            <pc:sldMk cId="365417333" sldId="288"/>
            <ac:picMk id="22" creationId="{03254DDC-123D-481E-9C9A-FAF968CC6956}"/>
          </ac:picMkLst>
        </pc:picChg>
      </pc:sldChg>
    </pc:docChg>
  </pc:docChgLst>
  <pc:docChgLst>
    <pc:chgData name="김원표" userId="S::2021541006@mjc.ac.kr::422c2a85-f4d7-4434-95a3-3e9ec6bf2e1a" providerId="AD" clId="Web-{CF7685B5-865F-455A-98FB-69AF809F9C7D}"/>
    <pc:docChg chg="addSld delSld modSld sldOrd">
      <pc:chgData name="김원표" userId="S::2021541006@mjc.ac.kr::422c2a85-f4d7-4434-95a3-3e9ec6bf2e1a" providerId="AD" clId="Web-{CF7685B5-865F-455A-98FB-69AF809F9C7D}" dt="2021-09-30T14:37:57.878" v="296"/>
      <pc:docMkLst>
        <pc:docMk/>
      </pc:docMkLst>
      <pc:sldChg chg="ord">
        <pc:chgData name="김원표" userId="S::2021541006@mjc.ac.kr::422c2a85-f4d7-4434-95a3-3e9ec6bf2e1a" providerId="AD" clId="Web-{CF7685B5-865F-455A-98FB-69AF809F9C7D}" dt="2021-09-30T14:33:16.028" v="294"/>
        <pc:sldMkLst>
          <pc:docMk/>
          <pc:sldMk cId="4262296427" sldId="285"/>
        </pc:sldMkLst>
      </pc:sldChg>
      <pc:sldChg chg="addSp delSp modSp ord">
        <pc:chgData name="김원표" userId="S::2021541006@mjc.ac.kr::422c2a85-f4d7-4434-95a3-3e9ec6bf2e1a" providerId="AD" clId="Web-{CF7685B5-865F-455A-98FB-69AF809F9C7D}" dt="2021-09-30T14:31:50.292" v="288"/>
        <pc:sldMkLst>
          <pc:docMk/>
          <pc:sldMk cId="365417333" sldId="288"/>
        </pc:sldMkLst>
        <pc:spChg chg="mod">
          <ac:chgData name="김원표" userId="S::2021541006@mjc.ac.kr::422c2a85-f4d7-4434-95a3-3e9ec6bf2e1a" providerId="AD" clId="Web-{CF7685B5-865F-455A-98FB-69AF809F9C7D}" dt="2021-09-30T14:31:21.854" v="286" actId="1076"/>
          <ac:spMkLst>
            <pc:docMk/>
            <pc:sldMk cId="365417333" sldId="288"/>
            <ac:spMk id="19" creationId="{96D66670-0233-469A-B857-E9848433B67E}"/>
          </ac:spMkLst>
        </pc:spChg>
        <pc:spChg chg="del">
          <ac:chgData name="김원표" userId="S::2021541006@mjc.ac.kr::422c2a85-f4d7-4434-95a3-3e9ec6bf2e1a" providerId="AD" clId="Web-{CF7685B5-865F-455A-98FB-69AF809F9C7D}" dt="2021-09-30T14:17:24.101" v="81"/>
          <ac:spMkLst>
            <pc:docMk/>
            <pc:sldMk cId="365417333" sldId="288"/>
            <ac:spMk id="21" creationId="{CC3FA88B-7876-416B-9989-01DD59AF2B81}"/>
          </ac:spMkLst>
        </pc:spChg>
        <pc:graphicFrameChg chg="mod modGraphic">
          <ac:chgData name="김원표" userId="S::2021541006@mjc.ac.kr::422c2a85-f4d7-4434-95a3-3e9ec6bf2e1a" providerId="AD" clId="Web-{CF7685B5-865F-455A-98FB-69AF809F9C7D}" dt="2021-09-30T13:47:46.569" v="50" actId="1076"/>
          <ac:graphicFrameMkLst>
            <pc:docMk/>
            <pc:sldMk cId="365417333" sldId="288"/>
            <ac:graphicFrameMk id="2" creationId="{E23C36F4-FDE3-4816-854B-B92E312C0D7C}"/>
          </ac:graphicFrameMkLst>
        </pc:graphicFrameChg>
        <pc:graphicFrameChg chg="add del modGraphic">
          <ac:chgData name="김원표" userId="S::2021541006@mjc.ac.kr::422c2a85-f4d7-4434-95a3-3e9ec6bf2e1a" providerId="AD" clId="Web-{CF7685B5-865F-455A-98FB-69AF809F9C7D}" dt="2021-09-30T14:18:11.399" v="86"/>
          <ac:graphicFrameMkLst>
            <pc:docMk/>
            <pc:sldMk cId="365417333" sldId="288"/>
            <ac:graphicFrameMk id="3" creationId="{DBCABBEE-77D0-4F92-A1C5-EF58E86771E2}"/>
          </ac:graphicFrameMkLst>
        </pc:graphicFrameChg>
        <pc:graphicFrameChg chg="add mod modGraphic">
          <ac:chgData name="김원표" userId="S::2021541006@mjc.ac.kr::422c2a85-f4d7-4434-95a3-3e9ec6bf2e1a" providerId="AD" clId="Web-{CF7685B5-865F-455A-98FB-69AF809F9C7D}" dt="2021-09-30T14:31:26.526" v="287" actId="1076"/>
          <ac:graphicFrameMkLst>
            <pc:docMk/>
            <pc:sldMk cId="365417333" sldId="288"/>
            <ac:graphicFrameMk id="25" creationId="{B21CD217-31F6-4CDC-AC75-463BE8A55D5F}"/>
          </ac:graphicFrameMkLst>
        </pc:graphicFrameChg>
        <pc:picChg chg="add del mod">
          <ac:chgData name="김원표" userId="S::2021541006@mjc.ac.kr::422c2a85-f4d7-4434-95a3-3e9ec6bf2e1a" providerId="AD" clId="Web-{CF7685B5-865F-455A-98FB-69AF809F9C7D}" dt="2021-09-30T14:18:15.727" v="88"/>
          <ac:picMkLst>
            <pc:docMk/>
            <pc:sldMk cId="365417333" sldId="288"/>
            <ac:picMk id="6" creationId="{8DFE1870-F798-4591-A8C9-6D6EA2EE5D78}"/>
          </ac:picMkLst>
        </pc:picChg>
        <pc:picChg chg="add mod">
          <ac:chgData name="김원표" userId="S::2021541006@mjc.ac.kr::422c2a85-f4d7-4434-95a3-3e9ec6bf2e1a" providerId="AD" clId="Web-{CF7685B5-865F-455A-98FB-69AF809F9C7D}" dt="2021-09-30T14:31:18.197" v="285" actId="14100"/>
          <ac:picMkLst>
            <pc:docMk/>
            <pc:sldMk cId="365417333" sldId="288"/>
            <ac:picMk id="8" creationId="{AA71CE59-C751-41E7-991E-0B0C7EAB2D74}"/>
          </ac:picMkLst>
        </pc:picChg>
        <pc:picChg chg="del">
          <ac:chgData name="김원표" userId="S::2021541006@mjc.ac.kr::422c2a85-f4d7-4434-95a3-3e9ec6bf2e1a" providerId="AD" clId="Web-{CF7685B5-865F-455A-98FB-69AF809F9C7D}" dt="2021-09-30T14:31:02.228" v="278"/>
          <ac:picMkLst>
            <pc:docMk/>
            <pc:sldMk cId="365417333" sldId="288"/>
            <ac:picMk id="22" creationId="{03254DDC-123D-481E-9C9A-FAF968CC6956}"/>
          </ac:picMkLst>
        </pc:picChg>
      </pc:sldChg>
      <pc:sldChg chg="addSp modSp">
        <pc:chgData name="김원표" userId="S::2021541006@mjc.ac.kr::422c2a85-f4d7-4434-95a3-3e9ec6bf2e1a" providerId="AD" clId="Web-{CF7685B5-865F-455A-98FB-69AF809F9C7D}" dt="2021-09-30T14:33:01.965" v="292" actId="1076"/>
        <pc:sldMkLst>
          <pc:docMk/>
          <pc:sldMk cId="2650517866" sldId="289"/>
        </pc:sldMkLst>
        <pc:picChg chg="add mod">
          <ac:chgData name="김원표" userId="S::2021541006@mjc.ac.kr::422c2a85-f4d7-4434-95a3-3e9ec6bf2e1a" providerId="AD" clId="Web-{CF7685B5-865F-455A-98FB-69AF809F9C7D}" dt="2021-09-30T14:33:01.965" v="292" actId="1076"/>
          <ac:picMkLst>
            <pc:docMk/>
            <pc:sldMk cId="2650517866" sldId="289"/>
            <ac:picMk id="2" creationId="{EFCC9FB6-3780-460B-83D4-CB4C7B26315C}"/>
          </ac:picMkLst>
        </pc:picChg>
        <pc:picChg chg="mod">
          <ac:chgData name="김원표" userId="S::2021541006@mjc.ac.kr::422c2a85-f4d7-4434-95a3-3e9ec6bf2e1a" providerId="AD" clId="Web-{CF7685B5-865F-455A-98FB-69AF809F9C7D}" dt="2021-09-30T14:32:59.325" v="290" actId="1076"/>
          <ac:picMkLst>
            <pc:docMk/>
            <pc:sldMk cId="2650517866" sldId="289"/>
            <ac:picMk id="8" creationId="{E355146A-3B88-4A85-875D-BCBE10B78155}"/>
          </ac:picMkLst>
        </pc:picChg>
      </pc:sldChg>
      <pc:sldChg chg="del">
        <pc:chgData name="김원표" userId="S::2021541006@mjc.ac.kr::422c2a85-f4d7-4434-95a3-3e9ec6bf2e1a" providerId="AD" clId="Web-{CF7685B5-865F-455A-98FB-69AF809F9C7D}" dt="2021-09-30T14:33:04.059" v="293"/>
        <pc:sldMkLst>
          <pc:docMk/>
          <pc:sldMk cId="1478607636" sldId="290"/>
        </pc:sldMkLst>
      </pc:sldChg>
      <pc:sldChg chg="addSp delSp modSp add ord replId">
        <pc:chgData name="김원표" userId="S::2021541006@mjc.ac.kr::422c2a85-f4d7-4434-95a3-3e9ec6bf2e1a" providerId="AD" clId="Web-{CF7685B5-865F-455A-98FB-69AF809F9C7D}" dt="2021-09-30T14:31:52.433" v="289"/>
        <pc:sldMkLst>
          <pc:docMk/>
          <pc:sldMk cId="1182932642" sldId="291"/>
        </pc:sldMkLst>
        <pc:spChg chg="del">
          <ac:chgData name="김원표" userId="S::2021541006@mjc.ac.kr::422c2a85-f4d7-4434-95a3-3e9ec6bf2e1a" providerId="AD" clId="Web-{CF7685B5-865F-455A-98FB-69AF809F9C7D}" dt="2021-09-30T13:59:25.456" v="59"/>
          <ac:spMkLst>
            <pc:docMk/>
            <pc:sldMk cId="1182932642" sldId="291"/>
            <ac:spMk id="15" creationId="{92F0292C-4F8A-49F2-8A70-7F670A6CEC0E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8"/>
          <ac:spMkLst>
            <pc:docMk/>
            <pc:sldMk cId="1182932642" sldId="291"/>
            <ac:spMk id="17" creationId="{104E3A44-97CF-44C9-A6A6-79762673FFA9}"/>
          </ac:spMkLst>
        </pc:spChg>
        <pc:spChg chg="mod">
          <ac:chgData name="김원표" userId="S::2021541006@mjc.ac.kr::422c2a85-f4d7-4434-95a3-3e9ec6bf2e1a" providerId="AD" clId="Web-{CF7685B5-865F-455A-98FB-69AF809F9C7D}" dt="2021-09-30T14:20:38.308" v="244" actId="1076"/>
          <ac:spMkLst>
            <pc:docMk/>
            <pc:sldMk cId="1182932642" sldId="291"/>
            <ac:spMk id="19" creationId="{96D66670-0233-469A-B857-E9848433B67E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35" v="256" actId="1076"/>
          <ac:spMkLst>
            <pc:docMk/>
            <pc:sldMk cId="1182932642" sldId="291"/>
            <ac:spMk id="20" creationId="{3DC9CC9C-7FB3-4CF3-8A87-9C88C3517624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7"/>
          <ac:spMkLst>
            <pc:docMk/>
            <pc:sldMk cId="1182932642" sldId="291"/>
            <ac:spMk id="20" creationId="{F1BE07A0-F35D-4F69-844F-A5C0EF28FB4C}"/>
          </ac:spMkLst>
        </pc:spChg>
        <pc:spChg chg="del mod">
          <ac:chgData name="김원표" userId="S::2021541006@mjc.ac.kr::422c2a85-f4d7-4434-95a3-3e9ec6bf2e1a" providerId="AD" clId="Web-{CF7685B5-865F-455A-98FB-69AF809F9C7D}" dt="2021-09-30T14:22:02.982" v="266"/>
          <ac:spMkLst>
            <pc:docMk/>
            <pc:sldMk cId="1182932642" sldId="291"/>
            <ac:spMk id="21" creationId="{CC3FA88B-7876-416B-9989-01DD59AF2B81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35" v="257" actId="1076"/>
          <ac:spMkLst>
            <pc:docMk/>
            <pc:sldMk cId="1182932642" sldId="291"/>
            <ac:spMk id="23" creationId="{98AACA0A-421B-4BB1-9D61-9494B4D4ACD3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6"/>
          <ac:spMkLst>
            <pc:docMk/>
            <pc:sldMk cId="1182932642" sldId="291"/>
            <ac:spMk id="23" creationId="{E7D51194-18A9-44E9-8860-1CE03DB0B1CE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50" v="258" actId="1076"/>
          <ac:spMkLst>
            <pc:docMk/>
            <pc:sldMk cId="1182932642" sldId="291"/>
            <ac:spMk id="24" creationId="{0087A8E7-F982-4732-AADD-5A2C5090D956}"/>
          </ac:spMkLst>
        </pc:spChg>
        <pc:spChg chg="del">
          <ac:chgData name="김원표" userId="S::2021541006@mjc.ac.kr::422c2a85-f4d7-4434-95a3-3e9ec6bf2e1a" providerId="AD" clId="Web-{CF7685B5-865F-455A-98FB-69AF809F9C7D}" dt="2021-09-30T13:59:25.456" v="55"/>
          <ac:spMkLst>
            <pc:docMk/>
            <pc:sldMk cId="1182932642" sldId="291"/>
            <ac:spMk id="24" creationId="{FF2C8D3C-E820-4AA2-AFEF-ECA2D7A08CF4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66" v="259" actId="1076"/>
          <ac:spMkLst>
            <pc:docMk/>
            <pc:sldMk cId="1182932642" sldId="291"/>
            <ac:spMk id="25" creationId="{C02619AB-2CDE-45B3-A966-CBB580E7986F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66" v="260" actId="1076"/>
          <ac:spMkLst>
            <pc:docMk/>
            <pc:sldMk cId="1182932642" sldId="291"/>
            <ac:spMk id="26" creationId="{20AC0482-4229-4F8E-8F68-D8632F0A2CE4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82" v="261" actId="1076"/>
          <ac:spMkLst>
            <pc:docMk/>
            <pc:sldMk cId="1182932642" sldId="291"/>
            <ac:spMk id="27" creationId="{DF7BF63D-E82F-4BA1-B9A6-C787F71022E9}"/>
          </ac:spMkLst>
        </pc:spChg>
        <pc:spChg chg="add mod">
          <ac:chgData name="김원표" userId="S::2021541006@mjc.ac.kr::422c2a85-f4d7-4434-95a3-3e9ec6bf2e1a" providerId="AD" clId="Web-{CF7685B5-865F-455A-98FB-69AF809F9C7D}" dt="2021-09-30T14:21:55.997" v="262" actId="1076"/>
          <ac:spMkLst>
            <pc:docMk/>
            <pc:sldMk cId="1182932642" sldId="291"/>
            <ac:spMk id="28" creationId="{F4033F20-EA3C-4134-A9E3-75230CF9ABF3}"/>
          </ac:spMkLst>
        </pc:spChg>
        <pc:spChg chg="add mod">
          <ac:chgData name="김원표" userId="S::2021541006@mjc.ac.kr::422c2a85-f4d7-4434-95a3-3e9ec6bf2e1a" providerId="AD" clId="Web-{CF7685B5-865F-455A-98FB-69AF809F9C7D}" dt="2021-09-30T14:22:12.435" v="269" actId="20577"/>
          <ac:spMkLst>
            <pc:docMk/>
            <pc:sldMk cId="1182932642" sldId="291"/>
            <ac:spMk id="29" creationId="{E97A2909-8BFC-4A1E-A84B-935AC1D63947}"/>
          </ac:spMkLst>
        </pc:spChg>
        <pc:graphicFrameChg chg="del">
          <ac:chgData name="김원표" userId="S::2021541006@mjc.ac.kr::422c2a85-f4d7-4434-95a3-3e9ec6bf2e1a" providerId="AD" clId="Web-{CF7685B5-865F-455A-98FB-69AF809F9C7D}" dt="2021-09-30T13:59:25.456" v="54"/>
          <ac:graphicFrameMkLst>
            <pc:docMk/>
            <pc:sldMk cId="1182932642" sldId="291"/>
            <ac:graphicFrameMk id="2" creationId="{E23C36F4-FDE3-4816-854B-B92E312C0D7C}"/>
          </ac:graphicFrameMkLst>
        </pc:graphicFrameChg>
        <pc:picChg chg="add mod">
          <ac:chgData name="김원표" userId="S::2021541006@mjc.ac.kr::422c2a85-f4d7-4434-95a3-3e9ec6bf2e1a" providerId="AD" clId="Web-{CF7685B5-865F-455A-98FB-69AF809F9C7D}" dt="2021-09-30T14:16:41.912" v="67" actId="1076"/>
          <ac:picMkLst>
            <pc:docMk/>
            <pc:sldMk cId="1182932642" sldId="291"/>
            <ac:picMk id="2" creationId="{50FD96D8-CDFB-46A0-B029-8644D6A1DE0F}"/>
          </ac:picMkLst>
        </pc:picChg>
        <pc:picChg chg="add mod">
          <ac:chgData name="김원표" userId="S::2021541006@mjc.ac.kr::422c2a85-f4d7-4434-95a3-3e9ec6bf2e1a" providerId="AD" clId="Web-{CF7685B5-865F-455A-98FB-69AF809F9C7D}" dt="2021-09-30T14:25:02.689" v="273" actId="14100"/>
          <ac:picMkLst>
            <pc:docMk/>
            <pc:sldMk cId="1182932642" sldId="291"/>
            <ac:picMk id="3" creationId="{6FEC9DFD-03FE-41A9-8F96-1AB42E91656A}"/>
          </ac:picMkLst>
        </pc:picChg>
        <pc:picChg chg="add mod">
          <ac:chgData name="김원표" userId="S::2021541006@mjc.ac.kr::422c2a85-f4d7-4434-95a3-3e9ec6bf2e1a" providerId="AD" clId="Web-{CF7685B5-865F-455A-98FB-69AF809F9C7D}" dt="2021-09-30T14:21:55.919" v="255" actId="1076"/>
          <ac:picMkLst>
            <pc:docMk/>
            <pc:sldMk cId="1182932642" sldId="291"/>
            <ac:picMk id="17" creationId="{B1952A3E-BE70-4829-83C2-DC6F9EFAFAE4}"/>
          </ac:picMkLst>
        </pc:picChg>
        <pc:picChg chg="del">
          <ac:chgData name="김원표" userId="S::2021541006@mjc.ac.kr::422c2a85-f4d7-4434-95a3-3e9ec6bf2e1a" providerId="AD" clId="Web-{CF7685B5-865F-455A-98FB-69AF809F9C7D}" dt="2021-09-30T14:16:23.037" v="60"/>
          <ac:picMkLst>
            <pc:docMk/>
            <pc:sldMk cId="1182932642" sldId="291"/>
            <ac:picMk id="22" creationId="{03254DDC-123D-481E-9C9A-FAF968CC6956}"/>
          </ac:picMkLst>
        </pc:picChg>
        <pc:picChg chg="add del mod">
          <ac:chgData name="김원표" userId="S::2021541006@mjc.ac.kr::422c2a85-f4d7-4434-95a3-3e9ec6bf2e1a" providerId="AD" clId="Web-{CF7685B5-865F-455A-98FB-69AF809F9C7D}" dt="2021-09-30T14:24:56.330" v="270"/>
          <ac:picMkLst>
            <pc:docMk/>
            <pc:sldMk cId="1182932642" sldId="291"/>
            <ac:picMk id="30" creationId="{0E6C2A6F-3FAC-4F15-BBC1-455111F6F2D5}"/>
          </ac:picMkLst>
        </pc:picChg>
      </pc:sldChg>
      <pc:sldChg chg="add del replId">
        <pc:chgData name="김원표" userId="S::2021541006@mjc.ac.kr::422c2a85-f4d7-4434-95a3-3e9ec6bf2e1a" providerId="AD" clId="Web-{CF7685B5-865F-455A-98FB-69AF809F9C7D}" dt="2021-09-30T13:59:19.268" v="53"/>
        <pc:sldMkLst>
          <pc:docMk/>
          <pc:sldMk cId="76520736" sldId="292"/>
        </pc:sldMkLst>
      </pc:sldChg>
      <pc:sldChg chg="new del">
        <pc:chgData name="김원표" userId="S::2021541006@mjc.ac.kr::422c2a85-f4d7-4434-95a3-3e9ec6bf2e1a" providerId="AD" clId="Web-{CF7685B5-865F-455A-98FB-69AF809F9C7D}" dt="2021-09-30T14:37:57.878" v="296"/>
        <pc:sldMkLst>
          <pc:docMk/>
          <pc:sldMk cId="371243755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데이터 수집 및 </a:t>
            </a:r>
            <a:r>
              <a:rPr lang="ko-KR" altLang="en-US" sz="5400" b="1" dirty="0" err="1"/>
              <a:t>전처리</a:t>
            </a:r>
            <a:endParaRPr lang="ko-KR" altLang="en-US" sz="5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" y="1447580"/>
            <a:ext cx="1539373" cy="8992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76" y="3216974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77" y="3166308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4152580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2801170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" y="5503990"/>
            <a:ext cx="1539373" cy="89923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2691798">
            <a:off x="1697367" y="25673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1832905">
            <a:off x="1699025" y="35982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1678151" y="5512688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>
            <a:off x="4379269" y="3689246"/>
            <a:ext cx="5953607" cy="300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 rot="20022277">
            <a:off x="1708930" y="45680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2629764" y="275525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10566176" y="2863070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0850-C366-46F3-8B77-F7D56DA45B44}"/>
              </a:ext>
            </a:extLst>
          </p:cNvPr>
          <p:cNvSpPr txBox="1"/>
          <p:nvPr/>
        </p:nvSpPr>
        <p:spPr>
          <a:xfrm>
            <a:off x="2122154" y="4162582"/>
            <a:ext cx="3635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에서 데이터 파싱</a:t>
            </a:r>
            <a:r>
              <a:rPr lang="en-US" altLang="ko-KR" sz="1200" dirty="0"/>
              <a:t>…(JSON, XML, CSV, HTML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8FAFAA-36A8-4F8D-8514-2369DA470BFC}"/>
              </a:ext>
            </a:extLst>
          </p:cNvPr>
          <p:cNvSpPr txBox="1"/>
          <p:nvPr/>
        </p:nvSpPr>
        <p:spPr>
          <a:xfrm>
            <a:off x="5375699" y="3054566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각자 다른 형식의 데이터를 쓰기 좋은 형태</a:t>
            </a:r>
            <a:r>
              <a:rPr lang="en-US" altLang="ko-KR" sz="1200" dirty="0"/>
              <a:t>(JSON)</a:t>
            </a:r>
            <a:r>
              <a:rPr lang="ko-KR" altLang="en-US" sz="1200" dirty="0"/>
              <a:t>로 가공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620E90-E49B-49A0-8B06-21B53A17E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3605"/>
            <a:ext cx="3541038" cy="19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54DCF-B098-447A-9727-2CB745182594}"/>
              </a:ext>
            </a:extLst>
          </p:cNvPr>
          <p:cNvSpPr txBox="1"/>
          <p:nvPr/>
        </p:nvSpPr>
        <p:spPr>
          <a:xfrm>
            <a:off x="3364638" y="1704513"/>
            <a:ext cx="65201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MongoDB </a:t>
            </a:r>
            <a:r>
              <a:rPr lang="ko-KR" altLang="en-US" sz="2400" b="1" dirty="0"/>
              <a:t>주요 특징</a:t>
            </a:r>
          </a:p>
          <a:p>
            <a:endParaRPr lang="ko-KR" altLang="en-US" dirty="0"/>
          </a:p>
          <a:p>
            <a:r>
              <a:rPr lang="en-US" altLang="ko-KR" dirty="0"/>
              <a:t>Secondary Index 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보다 </a:t>
            </a:r>
            <a:r>
              <a:rPr lang="en-US" altLang="ko-KR" dirty="0"/>
              <a:t>secondary index </a:t>
            </a:r>
            <a:r>
              <a:rPr lang="ko-KR" altLang="en-US" dirty="0"/>
              <a:t>기능이 발달되어 있음</a:t>
            </a:r>
          </a:p>
          <a:p>
            <a:endParaRPr lang="ko-KR" altLang="en-US" dirty="0"/>
          </a:p>
          <a:p>
            <a:r>
              <a:rPr lang="ko-KR" altLang="en-US" dirty="0" err="1"/>
              <a:t>샤드키</a:t>
            </a:r>
            <a:r>
              <a:rPr lang="ko-KR" altLang="en-US" dirty="0"/>
              <a:t> 지정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_id : </a:t>
            </a:r>
            <a:r>
              <a:rPr lang="ko-KR" altLang="en-US" dirty="0"/>
              <a:t>키 필드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Shard Key &lt;&gt; _id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대부분의 </a:t>
            </a:r>
            <a:r>
              <a:rPr lang="en-US" altLang="ko-KR" dirty="0"/>
              <a:t>NOSQL</a:t>
            </a:r>
            <a:r>
              <a:rPr lang="ko-KR" altLang="en-US" dirty="0"/>
              <a:t>은 </a:t>
            </a:r>
            <a:r>
              <a:rPr lang="en-US" altLang="ko-KR" dirty="0"/>
              <a:t>Row Key = Shard Key </a:t>
            </a:r>
            <a:r>
              <a:rPr lang="ko-KR" altLang="en-US" dirty="0"/>
              <a:t>임</a:t>
            </a:r>
          </a:p>
          <a:p>
            <a:endParaRPr lang="ko-KR" altLang="en-US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기반 </a:t>
            </a:r>
          </a:p>
          <a:p>
            <a:r>
              <a:rPr lang="ko-KR" altLang="en-US" dirty="0"/>
              <a:t>  ▪ </a:t>
            </a:r>
            <a:r>
              <a:rPr lang="en-US" altLang="ko-KR" dirty="0"/>
              <a:t>JSON Style</a:t>
            </a:r>
            <a:r>
              <a:rPr lang="ko-KR" altLang="en-US" dirty="0"/>
              <a:t>의 </a:t>
            </a:r>
            <a:r>
              <a:rPr lang="en-US" altLang="ko-KR" dirty="0"/>
              <a:t>Document : BSON(Binary JSON)</a:t>
            </a:r>
          </a:p>
          <a:p>
            <a:endParaRPr lang="en-US" altLang="ko-KR" dirty="0"/>
          </a:p>
          <a:p>
            <a:r>
              <a:rPr lang="en-US" altLang="ko-KR" dirty="0"/>
              <a:t>Modelling </a:t>
            </a:r>
            <a:r>
              <a:rPr lang="ko-KR" altLang="en-US" dirty="0"/>
              <a:t>주요 적용 모델링 기법 </a:t>
            </a:r>
          </a:p>
          <a:p>
            <a:r>
              <a:rPr lang="ko-KR" altLang="en-US" dirty="0"/>
              <a:t>  ▪ 비정규화</a:t>
            </a:r>
            <a:r>
              <a:rPr lang="en-US" altLang="ko-KR" dirty="0"/>
              <a:t>(Denormalization)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3715-0801-4A01-8D09-FD2FBCD42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" y="2160754"/>
            <a:ext cx="2164403" cy="25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09A984-7C38-405D-A993-2FDAE628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13" y="1732963"/>
            <a:ext cx="2825431" cy="427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CFD0A-32CB-43BD-BE32-75409DDE3EE1}"/>
              </a:ext>
            </a:extLst>
          </p:cNvPr>
          <p:cNvSpPr txBox="1"/>
          <p:nvPr/>
        </p:nvSpPr>
        <p:spPr>
          <a:xfrm>
            <a:off x="466326" y="2061437"/>
            <a:ext cx="60628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Tree </a:t>
            </a:r>
            <a:r>
              <a:rPr lang="ko-KR" altLang="en-US" sz="2400" b="1" dirty="0"/>
              <a:t>패턴</a:t>
            </a:r>
            <a:endParaRPr lang="en-US" altLang="ko-KR" sz="2400" b="1" dirty="0"/>
          </a:p>
          <a:p>
            <a:endParaRPr lang="ko-KR" altLang="en-US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전체 트리를 하나의 </a:t>
            </a:r>
            <a:r>
              <a:rPr lang="en-US" altLang="ko-KR" sz="1600" dirty="0"/>
              <a:t>Document</a:t>
            </a:r>
            <a:r>
              <a:rPr lang="ko-KR" altLang="en-US" sz="1600" dirty="0"/>
              <a:t>안에 포함시켜 작성하는 방법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트리 구조 전체를 액세스할 경우가 빈번한 경우에 유용함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지나치게 복잡해질 우려가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Document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16MB</a:t>
            </a:r>
            <a:r>
              <a:rPr lang="ko-KR" altLang="en-US" sz="1600" dirty="0"/>
              <a:t>로 제한</a:t>
            </a:r>
          </a:p>
        </p:txBody>
      </p:sp>
    </p:spTree>
    <p:extLst>
      <p:ext uri="{BB962C8B-B14F-4D97-AF65-F5344CB8AC3E}">
        <p14:creationId xmlns:p14="http://schemas.microsoft.com/office/powerpoint/2010/main" val="33077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2585496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5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27060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228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71927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84" y="1914401"/>
            <a:ext cx="1938632" cy="18229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83" y="2346792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77" y="2255772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5595" y="362296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595" y="3996013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1485" y="365402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91485" y="402017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927361-8A2F-4642-99D6-022763B0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10843"/>
              </p:ext>
            </p:extLst>
          </p:nvPr>
        </p:nvGraphicFramePr>
        <p:xfrm>
          <a:off x="466326" y="1181664"/>
          <a:ext cx="1125934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 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 , </a:t>
                      </a:r>
                      <a:r>
                        <a:rPr lang="en-US" sz="1200" b="0" i="0" u="none" strike="noStrike" noProof="0" dirty="0">
                          <a:latin typeface="맑은 고딕"/>
                        </a:rPr>
                        <a:t>WEB DESIGN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85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364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갈매기형 수장 7"/>
          <p:cNvSpPr/>
          <p:nvPr/>
        </p:nvSpPr>
        <p:spPr>
          <a:xfrm>
            <a:off x="180000" y="2033071"/>
            <a:ext cx="6553309" cy="8497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프로젝트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292" y="207322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내일의 반찬</a:t>
            </a:r>
            <a:endParaRPr lang="en-US" altLang="ko-KR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326" y="3534169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음식료 값을 객관적인 자료로 시각화해서 웹 애플리케이션으로 서비스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26" y="4394720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쉬운 접근성과 가독성으로 </a:t>
            </a:r>
            <a:r>
              <a:rPr lang="en-US" altLang="ko-KR" sz="2400" dirty="0"/>
              <a:t>40-60</a:t>
            </a:r>
            <a:r>
              <a:rPr lang="ko-KR" altLang="en-US" sz="2400" dirty="0"/>
              <a:t>대를 타겟팅 함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26" y="5236948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향후 가격의 추이를 제공해서 소비자들의 합리적 선택의 근거를 제공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7" y="1378768"/>
            <a:ext cx="2827728" cy="2173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753447" y="1585834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◇ 하루하루를 바쁘게 살아가는 현대인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3447" y="2242351"/>
            <a:ext cx="57198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◇ 인플레이션에 따른 가파른 물가 상승폭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447" y="4400315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◆ 추상적으로 느끼는 물가의 변화를 시각화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3447" y="5026054"/>
            <a:ext cx="554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◆ 합리적인 장보기를 도와주는 자료를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빠르고 쉽게 확인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8164296" y="3222294"/>
            <a:ext cx="723410" cy="858981"/>
          </a:xfrm>
          <a:prstGeom prst="downArrow">
            <a:avLst/>
          </a:prstGeom>
          <a:solidFill>
            <a:srgbClr val="5F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33BA8-A253-44F9-B903-9730B769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3" y="3927192"/>
            <a:ext cx="482346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13C2D-CFA6-456A-ADC0-3AF33CA4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8" y="1181664"/>
            <a:ext cx="9278464" cy="5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C1880C-892D-4ED7-87AB-7FEA020B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19" y="1300176"/>
            <a:ext cx="9200361" cy="5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20EFA-213D-4DA7-93F9-3DA8C729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25" y="1043657"/>
            <a:ext cx="9877350" cy="55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시스템 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DFA17-BFB5-4E1F-BFA8-4890ECE8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" y="2723736"/>
            <a:ext cx="1211472" cy="1138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10" y="673333"/>
            <a:ext cx="1539373" cy="899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AD7AD8-643E-4C8C-A8F7-367E4DF90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2480294"/>
            <a:ext cx="2142114" cy="150578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C5D976D-5BD7-467F-918D-0409C66B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0" y="2830268"/>
            <a:ext cx="817220" cy="924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30" y="2575636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6" y="2783565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9" y="4909476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673333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4909476"/>
            <a:ext cx="1539373" cy="89923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4D5759-E473-40C5-AC47-2AAD3257D39B}"/>
              </a:ext>
            </a:extLst>
          </p:cNvPr>
          <p:cNvSpPr/>
          <p:nvPr/>
        </p:nvSpPr>
        <p:spPr>
          <a:xfrm>
            <a:off x="1701875" y="3051813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E4E44E-67FC-46D4-A565-ADC56CA64B1B}"/>
              </a:ext>
            </a:extLst>
          </p:cNvPr>
          <p:cNvSpPr/>
          <p:nvPr/>
        </p:nvSpPr>
        <p:spPr>
          <a:xfrm>
            <a:off x="4768433" y="304374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3291755">
            <a:off x="7283423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7261906">
            <a:off x="9019521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7347033" y="446855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 rot="13823943">
            <a:off x="8985092" y="446212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D5076D-58AD-4E78-BC89-6D73F14415A9}"/>
              </a:ext>
            </a:extLst>
          </p:cNvPr>
          <p:cNvSpPr/>
          <p:nvPr/>
        </p:nvSpPr>
        <p:spPr>
          <a:xfrm>
            <a:off x="6887587" y="29197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>
            <a:off x="9406464" y="2880381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A0AA95C-3578-4DB8-AAFF-ACD3A5E1FBC1}"/>
              </a:ext>
            </a:extLst>
          </p:cNvPr>
          <p:cNvSpPr/>
          <p:nvPr/>
        </p:nvSpPr>
        <p:spPr>
          <a:xfrm rot="10800000">
            <a:off x="9396821" y="3365322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DA1CCC8-9560-48EE-BA7C-CF99ED798ED9}"/>
              </a:ext>
            </a:extLst>
          </p:cNvPr>
          <p:cNvSpPr/>
          <p:nvPr/>
        </p:nvSpPr>
        <p:spPr>
          <a:xfrm rot="10800000">
            <a:off x="6879045" y="339561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6915F78-B21E-465D-BC0D-D0A626E10935}"/>
              </a:ext>
            </a:extLst>
          </p:cNvPr>
          <p:cNvSpPr/>
          <p:nvPr/>
        </p:nvSpPr>
        <p:spPr>
          <a:xfrm rot="10800000">
            <a:off x="4729737" y="3391130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3422CE3-EFAA-431F-A53C-271D6D510F35}"/>
              </a:ext>
            </a:extLst>
          </p:cNvPr>
          <p:cNvSpPr/>
          <p:nvPr/>
        </p:nvSpPr>
        <p:spPr>
          <a:xfrm rot="10800000">
            <a:off x="1656806" y="3416825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1F097-22DE-4DBF-8D4E-2EE41FD38DB0}"/>
              </a:ext>
            </a:extLst>
          </p:cNvPr>
          <p:cNvSpPr txBox="1"/>
          <p:nvPr/>
        </p:nvSpPr>
        <p:spPr>
          <a:xfrm>
            <a:off x="600205" y="38257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89417-BB60-4D25-9D31-3EF413F5341B}"/>
              </a:ext>
            </a:extLst>
          </p:cNvPr>
          <p:cNvSpPr txBox="1"/>
          <p:nvPr/>
        </p:nvSpPr>
        <p:spPr>
          <a:xfrm>
            <a:off x="2959637" y="375525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3B8A96-96B9-4865-9019-495FE3F5973B}"/>
              </a:ext>
            </a:extLst>
          </p:cNvPr>
          <p:cNvSpPr txBox="1"/>
          <p:nvPr/>
        </p:nvSpPr>
        <p:spPr>
          <a:xfrm>
            <a:off x="5386138" y="3825220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7657376" y="3816418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9795583" y="3825220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6773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491</Words>
  <Application>Microsoft Office PowerPoint</Application>
  <PresentationFormat>와이드스크린</PresentationFormat>
  <Paragraphs>112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222</cp:revision>
  <dcterms:created xsi:type="dcterms:W3CDTF">2021-03-20T14:38:11Z</dcterms:created>
  <dcterms:modified xsi:type="dcterms:W3CDTF">2021-09-30T23:38:52Z</dcterms:modified>
</cp:coreProperties>
</file>