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306" r:id="rId4"/>
    <p:sldId id="269" r:id="rId5"/>
    <p:sldId id="307" r:id="rId6"/>
    <p:sldId id="308" r:id="rId7"/>
    <p:sldId id="309" r:id="rId8"/>
    <p:sldId id="310" r:id="rId9"/>
    <p:sldId id="288" r:id="rId10"/>
    <p:sldId id="291" r:id="rId11"/>
    <p:sldId id="304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1A125-3BCA-4F4E-9730-BA7FA73A54FE}" v="24" dt="2021-09-30T13:41:54.579"/>
    <p1510:client id="{6A35C5DB-274E-4189-A97B-C996B47389CB}" v="374" dt="2021-09-30T10:34:39.197"/>
    <p1510:client id="{CF7685B5-865F-455A-98FB-69AF809F9C7D}" v="304" dt="2021-09-30T14:37:57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019049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WEB 디자인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77E275-A503-4038-B31D-DDB5C9CFA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6" y="1518971"/>
            <a:ext cx="5601482" cy="38200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28785A-9EE2-4FFD-97F7-E3DAE0D9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56" y="1699644"/>
            <a:ext cx="5245655" cy="31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3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019049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ea typeface="맑은 고딕"/>
              </a:rPr>
              <a:t>WEB </a:t>
            </a:r>
            <a:r>
              <a:rPr lang="ko-KR" altLang="en-US" sz="5400" b="1" dirty="0">
                <a:ea typeface="맑은 고딕"/>
              </a:rPr>
              <a:t>디자인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1239324" y="2130925"/>
            <a:ext cx="105998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이번주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기존 생각해둔 </a:t>
            </a:r>
            <a:r>
              <a:rPr lang="en-US" altLang="ko-KR" sz="3000" b="1" dirty="0"/>
              <a:t>UI</a:t>
            </a:r>
            <a:r>
              <a:rPr lang="ko-KR" altLang="en-US" sz="3000" b="1" dirty="0"/>
              <a:t>를 </a:t>
            </a:r>
            <a:r>
              <a:rPr lang="en-US" altLang="ko-KR" sz="3000" b="1" dirty="0"/>
              <a:t>HTML</a:t>
            </a:r>
            <a:r>
              <a:rPr lang="ko-KR" altLang="en-US" sz="3000" b="1" dirty="0"/>
              <a:t>을 사용하여 틀 제작</a:t>
            </a:r>
            <a:endParaRPr lang="en-US" altLang="ko-KR" sz="3000" b="1" dirty="0"/>
          </a:p>
          <a:p>
            <a:endParaRPr lang="en-US" altLang="ko-KR" sz="3000" b="1" u="sng" dirty="0"/>
          </a:p>
          <a:p>
            <a:r>
              <a:rPr lang="ko-KR" altLang="en-US" sz="3000" b="1" dirty="0"/>
              <a:t>해야 할 과제</a:t>
            </a:r>
            <a:endParaRPr lang="en-US" altLang="ko-KR" sz="3000" b="1" dirty="0"/>
          </a:p>
          <a:p>
            <a:r>
              <a:rPr lang="en-US" altLang="ko-KR" sz="3000" b="1" dirty="0"/>
              <a:t>	</a:t>
            </a:r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부트스트랩 적용</a:t>
            </a:r>
            <a:endParaRPr lang="en-US" altLang="ko-KR" sz="3000" b="1"/>
          </a:p>
          <a:p>
            <a:endParaRPr lang="en-US" altLang="ko-KR" sz="3000" b="1" dirty="0"/>
          </a:p>
          <a:p>
            <a:r>
              <a:rPr lang="en-US" altLang="ko-KR" sz="3000" b="1" dirty="0"/>
              <a:t>	HTML/CSS (UI)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-&gt;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DJANGO </a:t>
            </a:r>
          </a:p>
        </p:txBody>
      </p:sp>
    </p:spTree>
    <p:extLst>
      <p:ext uri="{BB962C8B-B14F-4D97-AF65-F5344CB8AC3E}">
        <p14:creationId xmlns:p14="http://schemas.microsoft.com/office/powerpoint/2010/main" val="351158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01. </a:t>
            </a:r>
            <a:r>
              <a:rPr lang="ko-KR" altLang="en-US" sz="8000" b="1" dirty="0">
                <a:solidFill>
                  <a:schemeClr val="bg1"/>
                </a:solidFill>
              </a:rPr>
              <a:t>일정 확인</a:t>
            </a:r>
          </a:p>
        </p:txBody>
      </p:sp>
    </p:spTree>
    <p:extLst>
      <p:ext uri="{BB962C8B-B14F-4D97-AF65-F5344CB8AC3E}">
        <p14:creationId xmlns:p14="http://schemas.microsoft.com/office/powerpoint/2010/main" val="415472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일정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40328A7F-4FCD-4274-B59E-F6BA248F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80301"/>
              </p:ext>
            </p:extLst>
          </p:nvPr>
        </p:nvGraphicFramePr>
        <p:xfrm>
          <a:off x="466326" y="1181664"/>
          <a:ext cx="11259348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7771">
                  <a:extLst>
                    <a:ext uri="{9D8B030D-6E8A-4147-A177-3AD203B41FA5}">
                      <a16:colId xmlns:a16="http://schemas.microsoft.com/office/drawing/2014/main" val="802315887"/>
                    </a:ext>
                  </a:extLst>
                </a:gridCol>
                <a:gridCol w="8788893">
                  <a:extLst>
                    <a:ext uri="{9D8B030D-6E8A-4147-A177-3AD203B41FA5}">
                      <a16:colId xmlns:a16="http://schemas.microsoft.com/office/drawing/2014/main" val="3128157767"/>
                    </a:ext>
                  </a:extLst>
                </a:gridCol>
                <a:gridCol w="1782684">
                  <a:extLst>
                    <a:ext uri="{9D8B030D-6E8A-4147-A177-3AD203B41FA5}">
                      <a16:colId xmlns:a16="http://schemas.microsoft.com/office/drawing/2014/main" val="103541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8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진행을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계획서 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0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 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 </a:t>
                      </a:r>
                      <a:r>
                        <a:rPr lang="en-US" sz="1200" b="0" i="0" u="none" strike="noStrike" noProof="0" dirty="0">
                          <a:latin typeface="맑은 고딕"/>
                        </a:rPr>
                        <a:t>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전처리한 데이터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적재 </a:t>
                      </a:r>
                      <a:r>
                        <a:rPr lang="en-US" altLang="ko-KR" sz="1200" dirty="0"/>
                        <a:t>(MongoDB)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WSGI </a:t>
                      </a:r>
                      <a:r>
                        <a:rPr lang="ko-KR" altLang="en-US" sz="1200" dirty="0"/>
                        <a:t>서버 구축</a:t>
                      </a:r>
                      <a:r>
                        <a:rPr lang="en-US" altLang="ko-KR" sz="1200" dirty="0"/>
                        <a:t> (</a:t>
                      </a:r>
                      <a:r>
                        <a:rPr lang="en-US" altLang="ko-KR" sz="1200" dirty="0" err="1"/>
                        <a:t>gunicorn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5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 구축</a:t>
                      </a:r>
                      <a:r>
                        <a:rPr lang="en-US" altLang="ko-KR" sz="1200" dirty="0"/>
                        <a:t> (AWS)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디버깅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7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마무리를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결과 보고서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최종 점검 및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6898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E12C89C-439A-49FF-88F4-BE53D1BC063D}"/>
              </a:ext>
            </a:extLst>
          </p:cNvPr>
          <p:cNvSpPr/>
          <p:nvPr/>
        </p:nvSpPr>
        <p:spPr>
          <a:xfrm>
            <a:off x="466326" y="3029802"/>
            <a:ext cx="11259348" cy="399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56" y="25833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ko-KR" altLang="en-US" sz="5400" b="1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AF45-B0C5-40F2-AFC7-2EA895BAA4F0}"/>
              </a:ext>
            </a:extLst>
          </p:cNvPr>
          <p:cNvSpPr txBox="1"/>
          <p:nvPr/>
        </p:nvSpPr>
        <p:spPr>
          <a:xfrm>
            <a:off x="390756" y="1439999"/>
            <a:ext cx="105998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# </a:t>
            </a:r>
            <a:r>
              <a:rPr lang="ko-KR" altLang="en-US" sz="3000" b="1" dirty="0"/>
              <a:t>해야 할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pPr lvl="1"/>
            <a:r>
              <a:rPr lang="en-US" altLang="ko-KR" sz="2500" b="1" dirty="0"/>
              <a:t>1. </a:t>
            </a:r>
            <a:r>
              <a:rPr lang="ko-KR" altLang="en-US" sz="2500" b="1" dirty="0"/>
              <a:t>자치구 코드로 자치구 구분</a:t>
            </a:r>
          </a:p>
          <a:p>
            <a:pPr marL="800100" lvl="1" indent="-342900">
              <a:buFontTx/>
              <a:buChar char="-"/>
            </a:pPr>
            <a:r>
              <a:rPr lang="ko-KR" altLang="en-US" sz="2500" b="1" dirty="0"/>
              <a:t>자치구 이름 별 품목가격</a:t>
            </a:r>
            <a:endParaRPr lang="en-US" altLang="ko-KR" sz="2500" b="1" dirty="0"/>
          </a:p>
          <a:p>
            <a:pPr marL="800100" lvl="1" indent="-342900">
              <a:buFontTx/>
              <a:buChar char="-"/>
            </a:pPr>
            <a:endParaRPr lang="ko-KR" altLang="en-US" sz="2500" b="1" dirty="0"/>
          </a:p>
          <a:p>
            <a:pPr lvl="1"/>
            <a:r>
              <a:rPr lang="en-US" altLang="ko-KR" sz="2500" b="1" dirty="0"/>
              <a:t>2. </a:t>
            </a:r>
            <a:r>
              <a:rPr lang="ko-KR" altLang="en-US" sz="2500" b="1" dirty="0"/>
              <a:t>시장유형 코드로 시장유형 구분</a:t>
            </a:r>
          </a:p>
          <a:p>
            <a:pPr marL="800100" lvl="1" indent="-342900">
              <a:buFontTx/>
              <a:buChar char="-"/>
            </a:pPr>
            <a:r>
              <a:rPr lang="ko-KR" altLang="en-US" sz="2500" b="1" dirty="0"/>
              <a:t>대형마트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전통시장</a:t>
            </a:r>
            <a:endParaRPr lang="en-US" altLang="ko-KR" sz="2500" b="1" dirty="0"/>
          </a:p>
          <a:p>
            <a:pPr marL="800100" lvl="1" indent="-342900">
              <a:buFontTx/>
              <a:buChar char="-"/>
            </a:pPr>
            <a:endParaRPr lang="ko-KR" altLang="en-US" sz="2500" b="1" dirty="0"/>
          </a:p>
          <a:p>
            <a:pPr lvl="1"/>
            <a:r>
              <a:rPr lang="en-US" altLang="ko-KR" sz="2500" b="1" dirty="0"/>
              <a:t>3.</a:t>
            </a:r>
            <a:r>
              <a:rPr lang="ko-KR" altLang="en-US" sz="2500" b="1" dirty="0"/>
              <a:t>시장</a:t>
            </a:r>
            <a:r>
              <a:rPr lang="en-US" altLang="ko-KR" sz="2500" b="1" dirty="0"/>
              <a:t>/</a:t>
            </a:r>
            <a:r>
              <a:rPr lang="ko-KR" altLang="en-US" sz="2500" b="1" dirty="0"/>
              <a:t>마트 이름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품목이름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판매규격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가격</a:t>
            </a:r>
            <a:endParaRPr lang="en-US" altLang="ko-KR" sz="2500" b="1" dirty="0"/>
          </a:p>
          <a:p>
            <a:pPr marL="800100" lvl="1" indent="-342900">
              <a:buFontTx/>
              <a:buChar char="-"/>
            </a:pPr>
            <a:r>
              <a:rPr lang="ko-KR" altLang="en-US" sz="2500" b="1" dirty="0"/>
              <a:t>점검일 </a:t>
            </a:r>
            <a:r>
              <a:rPr lang="en-US" altLang="ko-KR" sz="2500" b="1" dirty="0"/>
              <a:t>ASC</a:t>
            </a:r>
          </a:p>
        </p:txBody>
      </p:sp>
    </p:spTree>
    <p:extLst>
      <p:ext uri="{BB962C8B-B14F-4D97-AF65-F5344CB8AC3E}">
        <p14:creationId xmlns:p14="http://schemas.microsoft.com/office/powerpoint/2010/main" val="28612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56" y="25833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ko-KR" altLang="en-US" sz="5400" b="1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AF45-B0C5-40F2-AFC7-2EA895BAA4F0}"/>
              </a:ext>
            </a:extLst>
          </p:cNvPr>
          <p:cNvSpPr txBox="1"/>
          <p:nvPr/>
        </p:nvSpPr>
        <p:spPr>
          <a:xfrm>
            <a:off x="390756" y="1439999"/>
            <a:ext cx="1085499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# </a:t>
            </a:r>
            <a:r>
              <a:rPr lang="ko-KR" altLang="en-US" sz="3000" b="1" dirty="0"/>
              <a:t>솔루션</a:t>
            </a:r>
            <a:endParaRPr lang="en-US" altLang="ko-KR" sz="3000" b="1" dirty="0"/>
          </a:p>
          <a:p>
            <a:endParaRPr lang="en-US" altLang="ko-KR" sz="3000" b="1" dirty="0"/>
          </a:p>
          <a:p>
            <a:pPr lvl="1"/>
            <a:r>
              <a:rPr lang="en-US" altLang="ko-KR" sz="2500" b="1" dirty="0"/>
              <a:t>MongoDB Aggregation Framework </a:t>
            </a:r>
            <a:r>
              <a:rPr lang="ko-KR" altLang="en-US" sz="2500" b="1" dirty="0"/>
              <a:t>란</a:t>
            </a:r>
            <a:r>
              <a:rPr lang="en-US" altLang="ko-KR" sz="2500" b="1" dirty="0"/>
              <a:t>?</a:t>
            </a:r>
          </a:p>
          <a:p>
            <a:pPr lvl="1"/>
            <a:r>
              <a:rPr lang="en-US" altLang="ko-KR" sz="2500" b="1" dirty="0"/>
              <a:t>-</a:t>
            </a:r>
            <a:r>
              <a:rPr lang="en-US" altLang="ko-KR" sz="2500" dirty="0"/>
              <a:t>&gt;</a:t>
            </a:r>
            <a:r>
              <a:rPr lang="en-US" altLang="ko-KR" sz="2500" b="1" dirty="0"/>
              <a:t> </a:t>
            </a:r>
            <a:r>
              <a:rPr lang="en-US" altLang="ko-KR" sz="2500" dirty="0"/>
              <a:t>RDBMS</a:t>
            </a:r>
            <a:r>
              <a:rPr lang="ko-KR" altLang="en-US" sz="2500" dirty="0"/>
              <a:t>의 집계함수와 비슷한 개념</a:t>
            </a:r>
            <a:r>
              <a:rPr lang="en-US" altLang="ko-KR" sz="2500" dirty="0"/>
              <a:t>…</a:t>
            </a:r>
          </a:p>
          <a:p>
            <a:pPr lvl="1"/>
            <a:endParaRPr lang="en-US" altLang="ko-KR" sz="2500" dirty="0"/>
          </a:p>
          <a:p>
            <a:pPr lvl="1"/>
            <a:r>
              <a:rPr lang="ko-KR" altLang="en-US" sz="2500" b="1" dirty="0"/>
              <a:t>왜 쓰세요</a:t>
            </a:r>
            <a:r>
              <a:rPr lang="en-US" altLang="ko-KR" sz="2500" b="1" dirty="0"/>
              <a:t>?</a:t>
            </a:r>
          </a:p>
          <a:p>
            <a:pPr lvl="1"/>
            <a:r>
              <a:rPr lang="en-US" altLang="ko-KR" sz="2500" b="1" dirty="0"/>
              <a:t>-</a:t>
            </a:r>
            <a:r>
              <a:rPr lang="en-US" altLang="ko-KR" sz="2500" dirty="0"/>
              <a:t>&gt;</a:t>
            </a:r>
            <a:r>
              <a:rPr lang="en-US" altLang="ko-KR" sz="2500" b="1" dirty="0"/>
              <a:t> </a:t>
            </a:r>
            <a:r>
              <a:rPr lang="ko-KR" altLang="en-US" sz="2500" dirty="0"/>
              <a:t>기존의 </a:t>
            </a:r>
            <a:r>
              <a:rPr lang="en-US" altLang="ko-KR" sz="2500" dirty="0"/>
              <a:t>find</a:t>
            </a:r>
            <a:r>
              <a:rPr lang="ko-KR" altLang="en-US" sz="2500" dirty="0"/>
              <a:t>로는 원하는 데이터로 가공하는데 어려움</a:t>
            </a:r>
            <a:r>
              <a:rPr lang="en-US" altLang="ko-KR" sz="2500" dirty="0"/>
              <a:t>…</a:t>
            </a:r>
          </a:p>
          <a:p>
            <a:pPr lvl="1"/>
            <a:r>
              <a:rPr lang="en-US" altLang="ko-KR" sz="2500" dirty="0"/>
              <a:t>-&gt; </a:t>
            </a:r>
            <a:r>
              <a:rPr lang="ko-KR" altLang="en-US" sz="2500" dirty="0"/>
              <a:t>빅데이터를 다루려면 새로운 데이터 가공 방식이 필요</a:t>
            </a:r>
            <a:r>
              <a:rPr lang="en-US" altLang="ko-KR" sz="2500" dirty="0"/>
              <a:t>…</a:t>
            </a:r>
          </a:p>
          <a:p>
            <a:pPr lvl="1"/>
            <a:r>
              <a:rPr lang="en-US" altLang="ko-KR" sz="2500" dirty="0"/>
              <a:t>-&gt; documents</a:t>
            </a:r>
            <a:r>
              <a:rPr lang="ko-KR" altLang="en-US" sz="2500" dirty="0"/>
              <a:t>를 </a:t>
            </a:r>
            <a:r>
              <a:rPr lang="en-US" altLang="ko-KR" sz="2500" dirty="0"/>
              <a:t>grouping, filtering </a:t>
            </a:r>
            <a:r>
              <a:rPr lang="ko-KR" altLang="en-US" sz="2500" dirty="0"/>
              <a:t>등 다양한 연산을 적용할 수 있음</a:t>
            </a:r>
            <a:r>
              <a:rPr lang="en-US" altLang="ko-KR" sz="25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0980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56" y="25833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ko-KR" altLang="en-US" sz="5400" b="1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AF45-B0C5-40F2-AFC7-2EA895BAA4F0}"/>
              </a:ext>
            </a:extLst>
          </p:cNvPr>
          <p:cNvSpPr txBox="1"/>
          <p:nvPr/>
        </p:nvSpPr>
        <p:spPr>
          <a:xfrm>
            <a:off x="390756" y="1439999"/>
            <a:ext cx="1085499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# Aggregation Framework Pipeline</a:t>
            </a:r>
            <a:r>
              <a:rPr lang="ko-KR" altLang="en-US" sz="3000" b="1" dirty="0"/>
              <a:t>이 </a:t>
            </a:r>
            <a:r>
              <a:rPr lang="ko-KR" altLang="en-US" sz="3000" b="1" dirty="0" err="1"/>
              <a:t>뭐에요</a:t>
            </a:r>
            <a:r>
              <a:rPr lang="en-US" altLang="ko-KR" sz="3000" b="1" dirty="0"/>
              <a:t>?</a:t>
            </a:r>
          </a:p>
          <a:p>
            <a:endParaRPr lang="en-US" altLang="ko-KR" sz="3000" b="1" dirty="0"/>
          </a:p>
          <a:p>
            <a:pPr lvl="1"/>
            <a:r>
              <a:rPr lang="ko-KR" altLang="en-US" sz="2500" b="1" dirty="0"/>
              <a:t>한 단계</a:t>
            </a:r>
            <a:r>
              <a:rPr lang="en-US" altLang="ko-KR" sz="2500" b="1" dirty="0"/>
              <a:t>(Stage)</a:t>
            </a:r>
            <a:r>
              <a:rPr lang="ko-KR" altLang="en-US" sz="2500" b="1" dirty="0"/>
              <a:t>씩 필터링 해서 데이터를 가공하는 방식</a:t>
            </a:r>
            <a:endParaRPr lang="en-US" altLang="ko-KR" sz="2500" b="1" dirty="0"/>
          </a:p>
          <a:p>
            <a:pPr lvl="1"/>
            <a:r>
              <a:rPr lang="en-US" altLang="ko-KR" sz="2500" b="1" dirty="0"/>
              <a:t>-</a:t>
            </a:r>
            <a:r>
              <a:rPr lang="en-US" altLang="ko-KR" sz="2500" dirty="0"/>
              <a:t>&gt;</a:t>
            </a:r>
            <a:r>
              <a:rPr lang="en-US" altLang="ko-KR" sz="2500" b="1" dirty="0"/>
              <a:t> </a:t>
            </a:r>
            <a:r>
              <a:rPr lang="en-US" altLang="ko-KR" sz="2500" dirty="0"/>
              <a:t>Unix</a:t>
            </a:r>
            <a:r>
              <a:rPr lang="ko-KR" altLang="en-US" sz="2500" dirty="0"/>
              <a:t>의 </a:t>
            </a:r>
            <a:r>
              <a:rPr lang="en-US" altLang="ko-KR" sz="2500" dirty="0"/>
              <a:t>pipe</a:t>
            </a:r>
            <a:r>
              <a:rPr lang="ko-KR" altLang="en-US" sz="2500" dirty="0"/>
              <a:t>와 같은 방식으로 데이터를 처리하는 방식</a:t>
            </a:r>
            <a:r>
              <a:rPr lang="en-US" altLang="ko-KR" sz="2500" dirty="0"/>
              <a:t>…</a:t>
            </a:r>
          </a:p>
          <a:p>
            <a:pPr lvl="1"/>
            <a:endParaRPr lang="en-US" altLang="ko-KR" sz="2500" dirty="0"/>
          </a:p>
          <a:p>
            <a:pPr lvl="1"/>
            <a:endParaRPr lang="en-US" altLang="ko-KR" sz="2500" b="1" dirty="0"/>
          </a:p>
          <a:p>
            <a:pPr lvl="1"/>
            <a:endParaRPr lang="en-US" altLang="ko-KR" sz="2500" b="1" dirty="0"/>
          </a:p>
          <a:p>
            <a:pPr lvl="1"/>
            <a:endParaRPr lang="en-US" altLang="ko-KR" sz="2500" b="1" dirty="0"/>
          </a:p>
          <a:p>
            <a:pPr lvl="1"/>
            <a:r>
              <a:rPr lang="ko-KR" altLang="en-US" sz="2500" b="1" dirty="0"/>
              <a:t>어떻게 써요</a:t>
            </a:r>
            <a:r>
              <a:rPr lang="en-US" altLang="ko-KR" sz="2500" b="1" dirty="0"/>
              <a:t>?</a:t>
            </a:r>
          </a:p>
          <a:p>
            <a:pPr lvl="1"/>
            <a:r>
              <a:rPr lang="en-US" altLang="ko-KR" sz="2500" b="1" dirty="0"/>
              <a:t>-</a:t>
            </a:r>
            <a:r>
              <a:rPr lang="en-US" altLang="ko-KR" sz="2500" dirty="0"/>
              <a:t>&gt;</a:t>
            </a:r>
            <a:r>
              <a:rPr lang="en-US" altLang="ko-KR" sz="2500" b="1" dirty="0"/>
              <a:t> </a:t>
            </a:r>
            <a:r>
              <a:rPr lang="en-US" altLang="ko-KR" sz="2500" dirty="0"/>
              <a:t>MongoDB Compass </a:t>
            </a:r>
            <a:r>
              <a:rPr lang="ko-KR" altLang="en-US" sz="2500" dirty="0"/>
              <a:t>사용하면</a:t>
            </a:r>
            <a:endParaRPr lang="en-US" altLang="ko-KR" sz="2500" dirty="0"/>
          </a:p>
          <a:p>
            <a:pPr lvl="1"/>
            <a:r>
              <a:rPr lang="en-US" altLang="ko-KR" sz="2500" dirty="0"/>
              <a:t>	</a:t>
            </a:r>
            <a:r>
              <a:rPr lang="ko-KR" altLang="en-US" sz="2500" dirty="0"/>
              <a:t>구문 편집이 쉽습니다</a:t>
            </a:r>
            <a:r>
              <a:rPr lang="en-US" altLang="ko-KR" sz="2500" dirty="0"/>
              <a:t>!</a:t>
            </a:r>
          </a:p>
          <a:p>
            <a:pPr lvl="1"/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46BA9-2CD7-43C0-85E3-12A0DE1A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470" y="3302758"/>
            <a:ext cx="5403285" cy="3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0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56" y="25833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ko-KR" altLang="en-US" sz="5400" b="1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AF45-B0C5-40F2-AFC7-2EA895BAA4F0}"/>
              </a:ext>
            </a:extLst>
          </p:cNvPr>
          <p:cNvSpPr txBox="1"/>
          <p:nvPr/>
        </p:nvSpPr>
        <p:spPr>
          <a:xfrm>
            <a:off x="386207" y="1181664"/>
            <a:ext cx="1085499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# </a:t>
            </a:r>
            <a:r>
              <a:rPr lang="en-US" altLang="ko-KR" sz="2500" b="1" dirty="0"/>
              <a:t>Aggregation Framework Pipeline</a:t>
            </a:r>
            <a:r>
              <a:rPr lang="ko-KR" altLang="en-US" sz="2500" b="1" dirty="0"/>
              <a:t> 사용 예시</a:t>
            </a:r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3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1D548F-520E-4344-84B9-D1E5D2B2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691961"/>
            <a:ext cx="11415037" cy="51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019049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WEB 디자인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EACF30-C65F-453C-AFAB-35AD663C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337" y="3812521"/>
            <a:ext cx="4561831" cy="16417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FA8881-09F1-41B6-BE36-5F897536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90" y="445146"/>
            <a:ext cx="6450278" cy="26205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48571A-A792-4022-89D4-D77B67DF0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2" y="1905923"/>
            <a:ext cx="7173827" cy="38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392</Words>
  <Application>Microsoft Office PowerPoint</Application>
  <PresentationFormat>와이드스크린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이재영</cp:lastModifiedBy>
  <cp:revision>232</cp:revision>
  <dcterms:created xsi:type="dcterms:W3CDTF">2021-03-20T14:38:11Z</dcterms:created>
  <dcterms:modified xsi:type="dcterms:W3CDTF">2021-10-07T15:33:10Z</dcterms:modified>
</cp:coreProperties>
</file>