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306" r:id="rId4"/>
    <p:sldId id="269" r:id="rId5"/>
    <p:sldId id="304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09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49658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Docker</a:t>
            </a:r>
          </a:p>
        </p:txBody>
      </p:sp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00339BE5-CB04-42E1-B433-37F7FEA8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439999"/>
            <a:ext cx="9000000" cy="51007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E9B35B-4995-48FC-A747-CB8CC4A0FEB5}"/>
              </a:ext>
            </a:extLst>
          </p:cNvPr>
          <p:cNvSpPr/>
          <p:nvPr/>
        </p:nvSpPr>
        <p:spPr>
          <a:xfrm>
            <a:off x="3394254" y="2154700"/>
            <a:ext cx="7201746" cy="1521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49658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Docker</a:t>
            </a:r>
          </a:p>
        </p:txBody>
      </p:sp>
      <p:pic>
        <p:nvPicPr>
          <p:cNvPr id="6" name="그림 5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0A7E3E01-43C0-432D-B89E-1E3D116B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439999"/>
            <a:ext cx="9000000" cy="51007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E9B35B-4995-48FC-A747-CB8CC4A0FEB5}"/>
              </a:ext>
            </a:extLst>
          </p:cNvPr>
          <p:cNvSpPr/>
          <p:nvPr/>
        </p:nvSpPr>
        <p:spPr>
          <a:xfrm>
            <a:off x="3394254" y="3229689"/>
            <a:ext cx="7201746" cy="1521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6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81840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왜 써요</a:t>
            </a:r>
            <a:r>
              <a:rPr lang="en-US" altLang="ko-KR" sz="5400" b="1" dirty="0">
                <a:ea typeface="맑은 고딕"/>
              </a:rPr>
              <a:t>?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321725-3A29-4994-B61E-3314D6C5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75" y="719999"/>
            <a:ext cx="8077900" cy="5608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950E15-3066-4493-989A-25F4748A4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39999"/>
            <a:ext cx="3305382" cy="300588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F747CDE-821B-4D25-AB7D-42C6A52852C3}"/>
              </a:ext>
            </a:extLst>
          </p:cNvPr>
          <p:cNvSpPr/>
          <p:nvPr/>
        </p:nvSpPr>
        <p:spPr>
          <a:xfrm>
            <a:off x="3485382" y="2942940"/>
            <a:ext cx="659748" cy="277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개발 과제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796080" y="2184191"/>
            <a:ext cx="10599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다음주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Docker</a:t>
            </a:r>
            <a:r>
              <a:rPr lang="ko-KR" altLang="en-US" sz="3000" b="1" dirty="0"/>
              <a:t>와 </a:t>
            </a:r>
            <a:r>
              <a:rPr lang="en-US" altLang="ko-KR" sz="3000" b="1" dirty="0"/>
              <a:t>AWS </a:t>
            </a:r>
            <a:r>
              <a:rPr lang="ko-KR" altLang="en-US" sz="3000" b="1" dirty="0"/>
              <a:t>연동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AWS </a:t>
            </a:r>
            <a:r>
              <a:rPr lang="en-US" altLang="ko-KR" sz="3000" b="1" dirty="0" err="1"/>
              <a:t>Lightsail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구축 후 서비스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데이터 가공 및 시각화 보충</a:t>
            </a:r>
            <a:r>
              <a:rPr lang="en-US" altLang="ko-KR" sz="3000" b="1" dirty="0"/>
              <a:t>…</a:t>
            </a:r>
          </a:p>
          <a:p>
            <a:endParaRPr lang="en-US" altLang="ko-KR" sz="3000" b="1" u="sng" dirty="0"/>
          </a:p>
        </p:txBody>
      </p:sp>
    </p:spTree>
    <p:extLst>
      <p:ext uri="{BB962C8B-B14F-4D97-AF65-F5344CB8AC3E}">
        <p14:creationId xmlns:p14="http://schemas.microsoft.com/office/powerpoint/2010/main" val="735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일정 확인</a:t>
            </a:r>
          </a:p>
        </p:txBody>
      </p:sp>
    </p:spTree>
    <p:extLst>
      <p:ext uri="{BB962C8B-B14F-4D97-AF65-F5344CB8AC3E}">
        <p14:creationId xmlns:p14="http://schemas.microsoft.com/office/powerpoint/2010/main" val="41547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일정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0328A7F-4FCD-4274-B59E-F6BA248F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6900"/>
              </p:ext>
            </p:extLst>
          </p:nvPr>
        </p:nvGraphicFramePr>
        <p:xfrm>
          <a:off x="466326" y="1181664"/>
          <a:ext cx="11259348" cy="564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 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 </a:t>
                      </a:r>
                      <a:r>
                        <a:rPr lang="en-US" sz="1200" b="0" i="0" u="none" strike="noStrike" noProof="0" dirty="0">
                          <a:latin typeface="맑은 고딕"/>
                        </a:rPr>
                        <a:t>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 , CSS(</a:t>
                      </a:r>
                      <a:r>
                        <a:rPr lang="ko-KR" altLang="en-US" sz="1200" dirty="0"/>
                        <a:t>부트스트랩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12C89C-439A-49FF-88F4-BE53D1BC063D}"/>
              </a:ext>
            </a:extLst>
          </p:cNvPr>
          <p:cNvSpPr/>
          <p:nvPr/>
        </p:nvSpPr>
        <p:spPr>
          <a:xfrm>
            <a:off x="466326" y="4186699"/>
            <a:ext cx="11259348" cy="399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개발 과제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796080" y="2184191"/>
            <a:ext cx="10599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이번주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웹 개발환경 구축 후 웹 개발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AWS</a:t>
            </a:r>
            <a:r>
              <a:rPr lang="ko-KR" altLang="en-US" sz="3000" b="1" dirty="0"/>
              <a:t> </a:t>
            </a:r>
            <a:r>
              <a:rPr lang="en-US" altLang="ko-KR" sz="3000" b="1" dirty="0" err="1"/>
              <a:t>Lightsail</a:t>
            </a:r>
            <a:r>
              <a:rPr lang="ko-KR" altLang="en-US" sz="3000" b="1" dirty="0"/>
              <a:t>에서 서비스 하기 위한 </a:t>
            </a:r>
            <a:r>
              <a:rPr lang="en-US" altLang="ko-KR" sz="3000" b="1" dirty="0"/>
              <a:t>Docker </a:t>
            </a:r>
            <a:r>
              <a:rPr lang="ko-KR" altLang="en-US" sz="3000" b="1" dirty="0"/>
              <a:t>설정</a:t>
            </a:r>
            <a:endParaRPr lang="en-US" altLang="ko-KR" sz="3000" b="1" dirty="0"/>
          </a:p>
          <a:p>
            <a:endParaRPr lang="en-US" altLang="ko-KR" sz="3000" b="1" u="sng" dirty="0"/>
          </a:p>
        </p:txBody>
      </p:sp>
    </p:spTree>
    <p:extLst>
      <p:ext uri="{BB962C8B-B14F-4D97-AF65-F5344CB8AC3E}">
        <p14:creationId xmlns:p14="http://schemas.microsoft.com/office/powerpoint/2010/main" val="35115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웹 개발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12" name="그림 11" descr="텍스트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51F94EE6-BD44-4952-8534-841D76ED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439999"/>
            <a:ext cx="9000000" cy="5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웹 개발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3" name="그림 2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A8F56894-87FD-42E5-BDDC-563FD5371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439999"/>
            <a:ext cx="9000000" cy="5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웹 개발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8938C-B933-43C5-8DBA-6A2857CB9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439999"/>
            <a:ext cx="9000000" cy="5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50166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Docker</a:t>
            </a:r>
            <a:r>
              <a:rPr lang="ko-KR" altLang="en-US" sz="5400" b="1" dirty="0">
                <a:ea typeface="맑은 고딕"/>
              </a:rPr>
              <a:t>란</a:t>
            </a:r>
            <a:r>
              <a:rPr lang="en-US" altLang="ko-KR" sz="5400" b="1">
                <a:ea typeface="맑은 고딕"/>
              </a:rPr>
              <a:t>?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34931-855A-4BF6-B50A-5ADD888E73A6}"/>
              </a:ext>
            </a:extLst>
          </p:cNvPr>
          <p:cNvSpPr txBox="1"/>
          <p:nvPr/>
        </p:nvSpPr>
        <p:spPr>
          <a:xfrm>
            <a:off x="1714616" y="4044653"/>
            <a:ext cx="105998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</a:t>
            </a:r>
            <a:r>
              <a:rPr lang="ko-KR" altLang="en-US" sz="3000" b="1" dirty="0"/>
              <a:t>란</a:t>
            </a:r>
            <a:r>
              <a:rPr lang="en-US" altLang="ko-KR" sz="3000" b="1" dirty="0"/>
              <a:t>?</a:t>
            </a:r>
          </a:p>
          <a:p>
            <a:pPr algn="l"/>
            <a:endParaRPr lang="en-US" altLang="ko-KR" sz="1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Docker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란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Go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언어로 작성된 리눅스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컨테이너 </a:t>
            </a:r>
            <a:r>
              <a:rPr lang="ko-KR" altLang="en-US" sz="1800" b="1" i="0" dirty="0" err="1">
                <a:solidFill>
                  <a:srgbClr val="FF0000"/>
                </a:solidFill>
                <a:effectLst/>
                <a:latin typeface="Apple SD Gothic Neo"/>
              </a:rPr>
              <a:t>기반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으로하는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오픈소스 가상화 플랫폼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32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현재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Docker 0.9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버전 부터는 직접 개발한 </a:t>
            </a:r>
            <a:r>
              <a:rPr lang="en-US" altLang="ko-KR" sz="3200" b="0" i="0" dirty="0" err="1">
                <a:solidFill>
                  <a:srgbClr val="000000"/>
                </a:solidFill>
                <a:effectLst/>
                <a:latin typeface="Apple SD Gothic Neo"/>
              </a:rPr>
              <a:t>libcontainer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 컨테이너를 사용하고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Apple SD Gothic Neo"/>
              </a:rPr>
              <a:t> </a:t>
            </a:r>
            <a:endParaRPr lang="ko-KR" altLang="en-US" sz="32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sz="3000" b="1" u="sng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FE017-3032-472F-8CC9-E3825EDB6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34" y="751244"/>
            <a:ext cx="432091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303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243</cp:revision>
  <dcterms:created xsi:type="dcterms:W3CDTF">2021-03-20T14:38:11Z</dcterms:created>
  <dcterms:modified xsi:type="dcterms:W3CDTF">2021-10-28T13:41:01Z</dcterms:modified>
</cp:coreProperties>
</file>