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6" r:id="rId4"/>
    <p:sldId id="269" r:id="rId5"/>
    <p:sldId id="304" r:id="rId6"/>
    <p:sldId id="288" r:id="rId7"/>
    <p:sldId id="308" r:id="rId8"/>
    <p:sldId id="291" r:id="rId9"/>
    <p:sldId id="307" r:id="rId10"/>
    <p:sldId id="309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1A125-3BCA-4F4E-9730-BA7FA73A54FE}" v="24" dt="2021-09-30T13:41:54.579"/>
    <p1510:client id="{6A35C5DB-274E-4189-A97B-C996B47389CB}" v="374" dt="2021-09-30T10:34:39.197"/>
    <p1510:client id="{CF7685B5-865F-455A-98FB-69AF809F9C7D}" v="304" dt="2021-09-30T14:37:57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개발 과제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796080" y="2184191"/>
            <a:ext cx="105998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이번주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부트스트랩 이용</a:t>
            </a:r>
            <a:r>
              <a:rPr lang="en-US" altLang="ko-KR" sz="3000" b="1" dirty="0"/>
              <a:t>…</a:t>
            </a:r>
          </a:p>
          <a:p>
            <a:endParaRPr lang="en-US" altLang="ko-KR" sz="3000" b="1" dirty="0"/>
          </a:p>
          <a:p>
            <a:r>
              <a:rPr lang="en-US" altLang="ko-KR" sz="3000" b="1" dirty="0"/>
              <a:t>	DJANGO DB</a:t>
            </a:r>
            <a:r>
              <a:rPr lang="ko-KR" altLang="en-US" sz="3000" b="1" dirty="0"/>
              <a:t>연동</a:t>
            </a:r>
            <a:r>
              <a:rPr lang="en-US" altLang="ko-KR" sz="3000" b="1" dirty="0"/>
              <a:t>…</a:t>
            </a:r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데이터 가공 및 시각화 보충</a:t>
            </a:r>
            <a:r>
              <a:rPr lang="en-US" altLang="ko-KR" sz="3000" b="1" dirty="0"/>
              <a:t>…</a:t>
            </a:r>
          </a:p>
          <a:p>
            <a:endParaRPr lang="en-US" altLang="ko-KR" sz="3000" b="1" u="sng" dirty="0"/>
          </a:p>
        </p:txBody>
      </p:sp>
    </p:spTree>
    <p:extLst>
      <p:ext uri="{BB962C8B-B14F-4D97-AF65-F5344CB8AC3E}">
        <p14:creationId xmlns:p14="http://schemas.microsoft.com/office/powerpoint/2010/main" val="7356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일정 확인</a:t>
            </a:r>
          </a:p>
        </p:txBody>
      </p:sp>
    </p:spTree>
    <p:extLst>
      <p:ext uri="{BB962C8B-B14F-4D97-AF65-F5344CB8AC3E}">
        <p14:creationId xmlns:p14="http://schemas.microsoft.com/office/powerpoint/2010/main" val="41547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일정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40328A7F-4FCD-4274-B59E-F6BA248F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06900"/>
              </p:ext>
            </p:extLst>
          </p:nvPr>
        </p:nvGraphicFramePr>
        <p:xfrm>
          <a:off x="466326" y="1181664"/>
          <a:ext cx="11259348" cy="564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 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 </a:t>
                      </a:r>
                      <a:r>
                        <a:rPr lang="en-US" sz="1200" b="0" i="0" u="none" strike="noStrike" noProof="0" dirty="0">
                          <a:latin typeface="맑은 고딕"/>
                        </a:rPr>
                        <a:t>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 , CSS(</a:t>
                      </a:r>
                      <a:r>
                        <a:rPr lang="ko-KR" altLang="en-US" sz="1200" dirty="0"/>
                        <a:t>부트스트랩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E12C89C-439A-49FF-88F4-BE53D1BC063D}"/>
              </a:ext>
            </a:extLst>
          </p:cNvPr>
          <p:cNvSpPr/>
          <p:nvPr/>
        </p:nvSpPr>
        <p:spPr>
          <a:xfrm>
            <a:off x="404182" y="3763365"/>
            <a:ext cx="11259348" cy="399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96884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ea typeface="맑은 고딕"/>
              </a:rPr>
              <a:t>WEB </a:t>
            </a:r>
            <a:r>
              <a:rPr lang="ko-KR" altLang="en-US" sz="5400" b="1" dirty="0">
                <a:ea typeface="맑은 고딕"/>
              </a:rPr>
              <a:t>개발 및 부트스트랩</a:t>
            </a:r>
            <a:endParaRPr lang="en-US" altLang="ko-KR" sz="5400" b="1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A35D8-A622-48CC-8D15-E490C01324B8}"/>
              </a:ext>
            </a:extLst>
          </p:cNvPr>
          <p:cNvSpPr txBox="1"/>
          <p:nvPr/>
        </p:nvSpPr>
        <p:spPr>
          <a:xfrm>
            <a:off x="796080" y="2184191"/>
            <a:ext cx="10599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이번주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</a:t>
            </a:r>
            <a:r>
              <a:rPr lang="ko-KR" altLang="en-US" sz="3000" b="1" dirty="0"/>
              <a:t>부트스트랩 적용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	HTML/CSS (UI)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-&gt;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DJANGO </a:t>
            </a:r>
          </a:p>
          <a:p>
            <a:endParaRPr lang="en-US" altLang="ko-KR" sz="3000" b="1" u="sng" dirty="0"/>
          </a:p>
        </p:txBody>
      </p:sp>
    </p:spTree>
    <p:extLst>
      <p:ext uri="{BB962C8B-B14F-4D97-AF65-F5344CB8AC3E}">
        <p14:creationId xmlns:p14="http://schemas.microsoft.com/office/powerpoint/2010/main" val="351158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326552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WEB 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6F4AE4-3022-4649-9CE5-707387FD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27" y="1439999"/>
            <a:ext cx="8423894" cy="48595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C060BA-C0B0-4DE0-98A8-DB236037B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9" y="1439999"/>
            <a:ext cx="2192815" cy="48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56" y="258334"/>
            <a:ext cx="3326552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ea typeface="맑은 고딕"/>
              </a:rPr>
              <a:t>WEB </a:t>
            </a:r>
            <a:r>
              <a:rPr lang="ko-KR" altLang="en-US" sz="5400" b="1" dirty="0">
                <a:ea typeface="맑은 고딕"/>
              </a:rPr>
              <a:t>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A4EC14-0D0D-41C7-9664-F4FEDE864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2" y="1929169"/>
            <a:ext cx="4834746" cy="3297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238CC3-E442-49A1-9D28-62D315FEA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39" y="1658195"/>
            <a:ext cx="6411220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326552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5400" b="1" dirty="0">
                <a:ea typeface="맑은 고딕"/>
              </a:rPr>
              <a:t>WEB 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F30CFF-FD0E-4A1D-AC4D-4479EA1A5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71" y="2545092"/>
            <a:ext cx="3911526" cy="35441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0D4C1A-A913-45D5-8409-DEE4B3AA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238" y="1439999"/>
            <a:ext cx="4662064" cy="46492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AE13E9-48A9-49DB-9613-52EC74AC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8" y="1614854"/>
            <a:ext cx="1833761" cy="49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3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288" y="239468"/>
            <a:ext cx="561243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ea typeface="맑은 고딕"/>
              </a:rPr>
              <a:t>CSS (</a:t>
            </a:r>
            <a:r>
              <a:rPr lang="ko-KR" altLang="en-US" sz="5400" b="1" dirty="0">
                <a:ea typeface="맑은 고딕"/>
              </a:rPr>
              <a:t>부트스트랩</a:t>
            </a:r>
            <a:r>
              <a:rPr lang="en-US" altLang="ko-KR" sz="5400" b="1" dirty="0">
                <a:ea typeface="맑은 고딕"/>
              </a:rPr>
              <a:t>)</a:t>
            </a:r>
            <a:endParaRPr lang="ko-KR" altLang="en-US" sz="5400" b="1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AF45-B0C5-40F2-AFC7-2EA895BAA4F0}"/>
              </a:ext>
            </a:extLst>
          </p:cNvPr>
          <p:cNvSpPr txBox="1"/>
          <p:nvPr/>
        </p:nvSpPr>
        <p:spPr>
          <a:xfrm>
            <a:off x="7350850" y="5805996"/>
            <a:ext cx="3426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부트스트랩 사용 준비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4324B6-2FC7-4B79-8443-21B767244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6" y="1440401"/>
            <a:ext cx="10192304" cy="41858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34E3BB-EF43-42CD-B953-57F802A9B163}"/>
              </a:ext>
            </a:extLst>
          </p:cNvPr>
          <p:cNvSpPr/>
          <p:nvPr/>
        </p:nvSpPr>
        <p:spPr>
          <a:xfrm>
            <a:off x="612559" y="2867487"/>
            <a:ext cx="1526958" cy="1864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271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이재영</cp:lastModifiedBy>
  <cp:revision>235</cp:revision>
  <dcterms:created xsi:type="dcterms:W3CDTF">2021-03-20T14:38:11Z</dcterms:created>
  <dcterms:modified xsi:type="dcterms:W3CDTF">2021-10-15T00:07:41Z</dcterms:modified>
</cp:coreProperties>
</file>