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77" r:id="rId9"/>
    <p:sldId id="2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6B4B-7FAB-4E35-A476-28B458153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8B55B-BBE1-4BED-86DF-2C61C252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007F8-8A9A-4DDE-9C6D-9BD682A6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D3FE7-6A41-4B25-B4C4-46FF1DB5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A0F75-333F-49B0-8287-ECCC8B4F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3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3A42-AC5A-476D-9137-BE1652CE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49C692-7143-4ADF-AF5B-6A1DB25B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5B918-AE86-4524-ADED-6F27E12C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89E1B-AFCE-4D93-958D-AD07134F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99C4F-21AF-4BF7-BC4E-2206D633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4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E37A87-D9C1-4D3B-BCD4-5AE773FC8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F4746-1EF4-4E17-96A7-2C6C10D01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B40C3-E981-4182-A710-6982B35B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96AE8-02F6-4731-A5D9-A94D1DC5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26354-D6DD-42C5-9F01-1540958C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1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2C2F2-6F00-4418-B5E7-C4C3D4AB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80ED9-3B3A-4FE6-BA51-6BBD9144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17C48-B421-4973-BD74-6758EFB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A36B7-FB07-4020-BD23-3F88011A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84D18-65E4-4786-826F-CE33C370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71153-F527-4364-80D3-D46684D3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18735-B8C2-495C-B6C1-D0EC7D90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B11B7-84A8-44F0-A403-959A185D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7B40E-C047-4D65-A11D-B0978A9C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9CF91-E5D3-4FF3-8EB3-ADE6CCDD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C688E-90D5-495F-B9C0-39E3F619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AA39B-811A-4BE4-8057-3FF28A644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A92F4-90E2-4093-A5EA-A918378D9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3513F-B8E3-43D7-A26B-A539CCE5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8492B-F717-4AFE-8241-05644BE2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FEB5F-B105-4DC6-AB34-F67A74D3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E6E55-A112-4094-A0DB-F2E052B9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0A84F-EE5E-462F-A7B5-0E40BC89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A8980-1DC3-48BF-83E5-3126A208F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4D44CB-2368-4360-A884-95BA61009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753E4-159B-4DCF-9B8D-03ED3CF67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078C2-9F9D-4727-A25A-0E5D842C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44097E-471D-4E51-B1C3-437ACE7E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AD8B0C-6875-46E5-ABC3-D7D6B5F0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8712-7197-4467-A543-47EA9181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2D425-96C4-4F07-BD69-4919CF18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102F1-C5DA-425B-8790-D27C0A89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2DB62B-571A-4EBF-8D98-A55A989E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6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B5B4E-05DF-415F-88E1-5D0479F6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5AC970-DC68-463C-A220-795ECA0C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AF564-26FB-421C-AB79-5B947E77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3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A6F6B-E755-4996-A929-97BAE1DA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3E6BE-AAC2-4D9B-AD4C-4A36EA60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A54DC-51BC-4812-92E2-2DFDEB906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9FB63-068C-41AA-968B-114A1880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9545C-98F6-489C-B5D9-49CE700E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6E3B0-69A8-408F-86ED-DE793641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737A3-F5B3-4B2A-A096-A296B677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A87F4D-55EB-4100-BEB9-C383889F7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47DF0-D346-46C5-8E85-19B93B5D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19367-3B24-4B7A-AFAC-DB953111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E0B8B0-07A8-49CD-8182-CA444C1F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1043B-9FB8-4F94-92A2-C20DE621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1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62DDD0-5FC9-45F9-91BB-7E4A6E67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729D6-A45A-4126-8239-8C1928C1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40DA2-E8CC-49EA-8DF8-4EFA83141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CC4E-D250-49E2-8250-4E20E42E0137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165EE-9FB0-4A57-8FDF-F7151EF7C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6FA73-EE1E-4470-B4FC-96E6EAC7C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FD8FB-16AC-42AE-BD62-0C09D5C48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f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4B1481-5F5C-4D14-908D-3232480DA851}"/>
              </a:ext>
            </a:extLst>
          </p:cNvPr>
          <p:cNvSpPr/>
          <p:nvPr/>
        </p:nvSpPr>
        <p:spPr>
          <a:xfrm>
            <a:off x="4653094" y="1111541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위성이(가) 표시된 사진&#10;&#10;자동 생성된 설명">
            <a:extLst>
              <a:ext uri="{FF2B5EF4-FFF2-40B4-BE49-F238E27FC236}">
                <a16:creationId xmlns:a16="http://schemas.microsoft.com/office/drawing/2014/main" id="{28B613E0-4254-4563-890D-BA503D5F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0" y="1111542"/>
            <a:ext cx="1254154" cy="12541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85460E-4241-4F65-A37D-6B13812FAE8C}"/>
              </a:ext>
            </a:extLst>
          </p:cNvPr>
          <p:cNvSpPr txBox="1"/>
          <p:nvPr/>
        </p:nvSpPr>
        <p:spPr>
          <a:xfrm>
            <a:off x="4934250" y="2365696"/>
            <a:ext cx="24577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</a:rPr>
              <a:t>먼지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어때</a:t>
            </a:r>
            <a:r>
              <a:rPr lang="en-US" altLang="ko-KR" sz="3500" b="1" dirty="0">
                <a:solidFill>
                  <a:schemeClr val="bg1"/>
                </a:solidFill>
              </a:rPr>
              <a:t>?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19791D-A291-4B3E-8E48-CD5D371A4D29}"/>
              </a:ext>
            </a:extLst>
          </p:cNvPr>
          <p:cNvSpPr/>
          <p:nvPr/>
        </p:nvSpPr>
        <p:spPr>
          <a:xfrm>
            <a:off x="5194183" y="4049456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9B711D7-CC95-4E17-801E-2744D057E840}"/>
              </a:ext>
            </a:extLst>
          </p:cNvPr>
          <p:cNvSpPr/>
          <p:nvPr/>
        </p:nvSpPr>
        <p:spPr>
          <a:xfrm>
            <a:off x="5194183" y="4778413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5131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94DD28-F51F-4AA2-B8AF-73F513D68130}"/>
              </a:ext>
            </a:extLst>
          </p:cNvPr>
          <p:cNvSpPr/>
          <p:nvPr/>
        </p:nvSpPr>
        <p:spPr>
          <a:xfrm>
            <a:off x="4653094" y="1111541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 descr="위성이(가) 표시된 사진&#10;&#10;자동 생성된 설명">
            <a:extLst>
              <a:ext uri="{FF2B5EF4-FFF2-40B4-BE49-F238E27FC236}">
                <a16:creationId xmlns:a16="http://schemas.microsoft.com/office/drawing/2014/main" id="{B4F054A1-9FF8-42AE-B895-8D50EEDC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0" y="1111542"/>
            <a:ext cx="1254154" cy="125415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F25D6E6-71A1-4B9A-98B4-7E212513DAC4}"/>
              </a:ext>
            </a:extLst>
          </p:cNvPr>
          <p:cNvSpPr txBox="1"/>
          <p:nvPr/>
        </p:nvSpPr>
        <p:spPr>
          <a:xfrm>
            <a:off x="4934250" y="2365696"/>
            <a:ext cx="24577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</a:rPr>
              <a:t>먼지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어때</a:t>
            </a:r>
            <a:r>
              <a:rPr lang="en-US" altLang="ko-KR" sz="3500" b="1" dirty="0">
                <a:solidFill>
                  <a:schemeClr val="bg1"/>
                </a:solidFill>
              </a:rPr>
              <a:t>?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5B3588-D9FC-44E1-B838-4928CF0B7EDC}"/>
              </a:ext>
            </a:extLst>
          </p:cNvPr>
          <p:cNvSpPr/>
          <p:nvPr/>
        </p:nvSpPr>
        <p:spPr>
          <a:xfrm>
            <a:off x="5194183" y="3235723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tnsals9603@naver.com</a:t>
            </a:r>
            <a:endParaRPr lang="ko-KR" altLang="en-US" sz="12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AD969B8-5676-4B63-9FAB-F77144C2FFE8}"/>
              </a:ext>
            </a:extLst>
          </p:cNvPr>
          <p:cNvSpPr/>
          <p:nvPr/>
        </p:nvSpPr>
        <p:spPr>
          <a:xfrm>
            <a:off x="5194182" y="3763344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● ● ● ● ● ● ●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D700BD4-7F98-468A-A434-6D97FB4EC603}"/>
              </a:ext>
            </a:extLst>
          </p:cNvPr>
          <p:cNvSpPr/>
          <p:nvPr/>
        </p:nvSpPr>
        <p:spPr>
          <a:xfrm>
            <a:off x="5194182" y="4290965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3AC7A82-F60A-4385-A42A-8B70850D659D}"/>
              </a:ext>
            </a:extLst>
          </p:cNvPr>
          <p:cNvCxnSpPr>
            <a:cxnSpLocks/>
          </p:cNvCxnSpPr>
          <p:nvPr/>
        </p:nvCxnSpPr>
        <p:spPr>
          <a:xfrm flipV="1">
            <a:off x="4837904" y="4818586"/>
            <a:ext cx="2650411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671E3E-D7E2-4B6B-A9C7-0FFD5B55417F}"/>
              </a:ext>
            </a:extLst>
          </p:cNvPr>
          <p:cNvSpPr txBox="1"/>
          <p:nvPr/>
        </p:nvSpPr>
        <p:spPr>
          <a:xfrm>
            <a:off x="5446406" y="4943536"/>
            <a:ext cx="1433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아이디가 없나요</a:t>
            </a:r>
            <a:r>
              <a:rPr lang="en-US" altLang="ko-KR" sz="800" dirty="0">
                <a:solidFill>
                  <a:schemeClr val="bg1"/>
                </a:solidFill>
              </a:rPr>
              <a:t>? 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회원가입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2DBB5A8-2E78-4377-86C2-4DEFAB518005}"/>
              </a:ext>
            </a:extLst>
          </p:cNvPr>
          <p:cNvCxnSpPr>
            <a:cxnSpLocks/>
          </p:cNvCxnSpPr>
          <p:nvPr/>
        </p:nvCxnSpPr>
        <p:spPr>
          <a:xfrm flipV="1">
            <a:off x="4837904" y="5283929"/>
            <a:ext cx="967278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295AE5C-0D0A-4FC4-9E07-BDFA1CC3D737}"/>
              </a:ext>
            </a:extLst>
          </p:cNvPr>
          <p:cNvCxnSpPr>
            <a:cxnSpLocks/>
          </p:cNvCxnSpPr>
          <p:nvPr/>
        </p:nvCxnSpPr>
        <p:spPr>
          <a:xfrm flipV="1">
            <a:off x="6521037" y="5283929"/>
            <a:ext cx="967278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9F2D20-6532-4328-A565-38E51BCFC1E3}"/>
              </a:ext>
            </a:extLst>
          </p:cNvPr>
          <p:cNvSpPr txBox="1"/>
          <p:nvPr/>
        </p:nvSpPr>
        <p:spPr>
          <a:xfrm>
            <a:off x="5814296" y="518592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소셜로그인</a:t>
            </a:r>
            <a:endParaRPr lang="ko-KR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6F5BDCB-08CE-4157-9736-5F5D6EC50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40" y="5391813"/>
            <a:ext cx="360000" cy="360000"/>
          </a:xfrm>
          <a:prstGeom prst="rect">
            <a:avLst/>
          </a:prstGeom>
        </p:spPr>
      </p:pic>
      <p:pic>
        <p:nvPicPr>
          <p:cNvPr id="30" name="그림 29" descr="텍스트, 클립아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5B32967B-061F-4D13-BF86-5FF2D32C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64" y="5396737"/>
            <a:ext cx="360000" cy="36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3CEF7BE-DE55-4B52-8AD0-94B5A8661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80" y="539181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6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94DD28-F51F-4AA2-B8AF-73F513D68130}"/>
              </a:ext>
            </a:extLst>
          </p:cNvPr>
          <p:cNvSpPr/>
          <p:nvPr/>
        </p:nvSpPr>
        <p:spPr>
          <a:xfrm>
            <a:off x="4653094" y="1111541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 descr="위성이(가) 표시된 사진&#10;&#10;자동 생성된 설명">
            <a:extLst>
              <a:ext uri="{FF2B5EF4-FFF2-40B4-BE49-F238E27FC236}">
                <a16:creationId xmlns:a16="http://schemas.microsoft.com/office/drawing/2014/main" id="{B4F054A1-9FF8-42AE-B895-8D50EEDC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80" y="1111542"/>
            <a:ext cx="1254154" cy="125415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F25D6E6-71A1-4B9A-98B4-7E212513DAC4}"/>
              </a:ext>
            </a:extLst>
          </p:cNvPr>
          <p:cNvSpPr txBox="1"/>
          <p:nvPr/>
        </p:nvSpPr>
        <p:spPr>
          <a:xfrm>
            <a:off x="4934250" y="2365696"/>
            <a:ext cx="24577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</a:rPr>
              <a:t>먼지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어때</a:t>
            </a:r>
            <a:r>
              <a:rPr lang="en-US" altLang="ko-KR" sz="3500" b="1" dirty="0">
                <a:solidFill>
                  <a:schemeClr val="bg1"/>
                </a:solidFill>
              </a:rPr>
              <a:t>?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95B3588-D9FC-44E1-B838-4928CF0B7EDC}"/>
              </a:ext>
            </a:extLst>
          </p:cNvPr>
          <p:cNvSpPr/>
          <p:nvPr/>
        </p:nvSpPr>
        <p:spPr>
          <a:xfrm>
            <a:off x="5194183" y="3235723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tnsals9603@naver.com</a:t>
            </a:r>
            <a:endParaRPr lang="ko-KR" altLang="en-US" sz="12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AD969B8-5676-4B63-9FAB-F77144C2FFE8}"/>
              </a:ext>
            </a:extLst>
          </p:cNvPr>
          <p:cNvSpPr/>
          <p:nvPr/>
        </p:nvSpPr>
        <p:spPr>
          <a:xfrm>
            <a:off x="5194182" y="3763344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● ● ● ● ● ● ●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D700BD4-7F98-468A-A434-6D97FB4EC603}"/>
              </a:ext>
            </a:extLst>
          </p:cNvPr>
          <p:cNvSpPr/>
          <p:nvPr/>
        </p:nvSpPr>
        <p:spPr>
          <a:xfrm>
            <a:off x="5194182" y="4290965"/>
            <a:ext cx="1937857" cy="40267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회원가입완료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3AC7A82-F60A-4385-A42A-8B70850D659D}"/>
              </a:ext>
            </a:extLst>
          </p:cNvPr>
          <p:cNvCxnSpPr>
            <a:cxnSpLocks/>
          </p:cNvCxnSpPr>
          <p:nvPr/>
        </p:nvCxnSpPr>
        <p:spPr>
          <a:xfrm flipV="1">
            <a:off x="4837904" y="4818586"/>
            <a:ext cx="2650411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C21FAE-7158-445B-9938-ED80F73D0A48}"/>
              </a:ext>
            </a:extLst>
          </p:cNvPr>
          <p:cNvSpPr txBox="1"/>
          <p:nvPr/>
        </p:nvSpPr>
        <p:spPr>
          <a:xfrm>
            <a:off x="5347157" y="4943536"/>
            <a:ext cx="1572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이미 아이디가 있나요</a:t>
            </a:r>
            <a:r>
              <a:rPr lang="en-US" altLang="ko-KR" sz="800" dirty="0">
                <a:solidFill>
                  <a:schemeClr val="bg1"/>
                </a:solidFill>
              </a:rPr>
              <a:t>? 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95851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4B1481-5F5C-4D14-908D-3232480DA851}"/>
              </a:ext>
            </a:extLst>
          </p:cNvPr>
          <p:cNvSpPr/>
          <p:nvPr/>
        </p:nvSpPr>
        <p:spPr>
          <a:xfrm>
            <a:off x="4653094" y="1111541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AB1EF67-442D-4C92-B787-9CB160825255}"/>
              </a:ext>
            </a:extLst>
          </p:cNvPr>
          <p:cNvSpPr/>
          <p:nvPr/>
        </p:nvSpPr>
        <p:spPr>
          <a:xfrm>
            <a:off x="7273255" y="1270478"/>
            <a:ext cx="293613" cy="29361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65C1F68D-CCF1-444E-9952-7DDA93CD1555}"/>
              </a:ext>
            </a:extLst>
          </p:cNvPr>
          <p:cNvSpPr/>
          <p:nvPr/>
        </p:nvSpPr>
        <p:spPr>
          <a:xfrm>
            <a:off x="7169791" y="1165614"/>
            <a:ext cx="503339" cy="503339"/>
          </a:xfrm>
          <a:prstGeom prst="mathPlus">
            <a:avLst>
              <a:gd name="adj1" fmla="val 35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A5BAD-81A8-4975-819E-F1E224C9A32E}"/>
              </a:ext>
            </a:extLst>
          </p:cNvPr>
          <p:cNvSpPr txBox="1"/>
          <p:nvPr/>
        </p:nvSpPr>
        <p:spPr>
          <a:xfrm>
            <a:off x="4742338" y="229858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Seoul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470AA-1472-4AAC-A461-2D6292487B68}"/>
              </a:ext>
            </a:extLst>
          </p:cNvPr>
          <p:cNvSpPr txBox="1"/>
          <p:nvPr/>
        </p:nvSpPr>
        <p:spPr>
          <a:xfrm>
            <a:off x="4742338" y="2537777"/>
            <a:ext cx="2013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1:40 PM – Friday, 23, Oct,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6EC9F-E274-4ACC-A5F9-2AB61F884A77}"/>
              </a:ext>
            </a:extLst>
          </p:cNvPr>
          <p:cNvSpPr txBox="1"/>
          <p:nvPr/>
        </p:nvSpPr>
        <p:spPr>
          <a:xfrm>
            <a:off x="4742338" y="3764559"/>
            <a:ext cx="1107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18 </a:t>
            </a:r>
            <a:r>
              <a:rPr lang="en-US" altLang="ko-KR" sz="3000" b="1" dirty="0">
                <a:solidFill>
                  <a:schemeClr val="bg1"/>
                </a:solidFill>
              </a:rPr>
              <a:t>℃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7DC6FA3-17DF-413B-9FCF-9330A3591A11}"/>
              </a:ext>
            </a:extLst>
          </p:cNvPr>
          <p:cNvSpPr/>
          <p:nvPr/>
        </p:nvSpPr>
        <p:spPr>
          <a:xfrm>
            <a:off x="4965341" y="4505103"/>
            <a:ext cx="151462" cy="15146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7E8746-42E7-41D5-9B91-EBE257E38E25}"/>
              </a:ext>
            </a:extLst>
          </p:cNvPr>
          <p:cNvGrpSpPr/>
          <p:nvPr/>
        </p:nvGrpSpPr>
        <p:grpSpPr>
          <a:xfrm>
            <a:off x="4779898" y="1296819"/>
            <a:ext cx="341771" cy="336580"/>
            <a:chOff x="4712786" y="961260"/>
            <a:chExt cx="341771" cy="336580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9218A935-5406-44A1-8BAD-E40A554EE0C5}"/>
                </a:ext>
              </a:extLst>
            </p:cNvPr>
            <p:cNvSpPr/>
            <p:nvPr/>
          </p:nvSpPr>
          <p:spPr>
            <a:xfrm rot="3021345">
              <a:off x="4763205" y="910841"/>
              <a:ext cx="240933" cy="34177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D3626DF0-319C-4ACE-858E-4D916B03AA5A}"/>
                </a:ext>
              </a:extLst>
            </p:cNvPr>
            <p:cNvSpPr/>
            <p:nvPr/>
          </p:nvSpPr>
          <p:spPr>
            <a:xfrm rot="3021345">
              <a:off x="4659819" y="1143334"/>
              <a:ext cx="241867" cy="6714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8806DCE-B1B5-4F43-91F1-BDED6BA19F0A}"/>
              </a:ext>
            </a:extLst>
          </p:cNvPr>
          <p:cNvCxnSpPr>
            <a:cxnSpLocks/>
          </p:cNvCxnSpPr>
          <p:nvPr/>
        </p:nvCxnSpPr>
        <p:spPr>
          <a:xfrm>
            <a:off x="5036537" y="4372946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DE4FA26-B178-4B91-B3D9-BD5E522C9B37}"/>
              </a:ext>
            </a:extLst>
          </p:cNvPr>
          <p:cNvCxnSpPr>
            <a:cxnSpLocks/>
          </p:cNvCxnSpPr>
          <p:nvPr/>
        </p:nvCxnSpPr>
        <p:spPr>
          <a:xfrm>
            <a:off x="5028150" y="4689352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B5F695-33A1-42A9-800C-29EE5CA771E0}"/>
              </a:ext>
            </a:extLst>
          </p:cNvPr>
          <p:cNvCxnSpPr>
            <a:cxnSpLocks/>
          </p:cNvCxnSpPr>
          <p:nvPr/>
        </p:nvCxnSpPr>
        <p:spPr>
          <a:xfrm flipV="1">
            <a:off x="5161446" y="4579340"/>
            <a:ext cx="8694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E84ECE-CBF3-485E-81C6-0D6E2DF92407}"/>
              </a:ext>
            </a:extLst>
          </p:cNvPr>
          <p:cNvCxnSpPr>
            <a:cxnSpLocks/>
          </p:cNvCxnSpPr>
          <p:nvPr/>
        </p:nvCxnSpPr>
        <p:spPr>
          <a:xfrm flipV="1">
            <a:off x="4820641" y="4579340"/>
            <a:ext cx="8694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A39E3D0-D64D-46E8-8BCC-ED525DC20737}"/>
              </a:ext>
            </a:extLst>
          </p:cNvPr>
          <p:cNvCxnSpPr>
            <a:cxnSpLocks/>
          </p:cNvCxnSpPr>
          <p:nvPr/>
        </p:nvCxnSpPr>
        <p:spPr>
          <a:xfrm rot="2700000">
            <a:off x="4907583" y="4661701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143F861-3FC3-4D59-9167-169007203676}"/>
              </a:ext>
            </a:extLst>
          </p:cNvPr>
          <p:cNvCxnSpPr>
            <a:cxnSpLocks/>
          </p:cNvCxnSpPr>
          <p:nvPr/>
        </p:nvCxnSpPr>
        <p:spPr>
          <a:xfrm rot="2700000">
            <a:off x="5152115" y="4412094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B87FD1E-9E04-4344-8A31-E9261A15D810}"/>
              </a:ext>
            </a:extLst>
          </p:cNvPr>
          <p:cNvCxnSpPr>
            <a:cxnSpLocks/>
          </p:cNvCxnSpPr>
          <p:nvPr/>
        </p:nvCxnSpPr>
        <p:spPr>
          <a:xfrm rot="-2700000">
            <a:off x="4907583" y="4416927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695041F-C5D2-4C54-87EF-C815FA74120B}"/>
              </a:ext>
            </a:extLst>
          </p:cNvPr>
          <p:cNvCxnSpPr>
            <a:cxnSpLocks/>
          </p:cNvCxnSpPr>
          <p:nvPr/>
        </p:nvCxnSpPr>
        <p:spPr>
          <a:xfrm rot="-2700000">
            <a:off x="5154563" y="4675701"/>
            <a:ext cx="1" cy="923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500451-3963-45BC-BCD3-449D2AEEFC31}"/>
              </a:ext>
            </a:extLst>
          </p:cNvPr>
          <p:cNvSpPr txBox="1"/>
          <p:nvPr/>
        </p:nvSpPr>
        <p:spPr>
          <a:xfrm>
            <a:off x="5243005" y="449890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clear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E4AA82-C48E-410C-97AD-229233F62BB7}"/>
              </a:ext>
            </a:extLst>
          </p:cNvPr>
          <p:cNvCxnSpPr>
            <a:cxnSpLocks/>
          </p:cNvCxnSpPr>
          <p:nvPr/>
        </p:nvCxnSpPr>
        <p:spPr>
          <a:xfrm flipV="1">
            <a:off x="4820641" y="5032114"/>
            <a:ext cx="2650411" cy="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83B462-7AA4-4DB9-BA1E-CE5A09EC3AE5}"/>
              </a:ext>
            </a:extLst>
          </p:cNvPr>
          <p:cNvSpPr txBox="1"/>
          <p:nvPr/>
        </p:nvSpPr>
        <p:spPr>
          <a:xfrm>
            <a:off x="4679336" y="512521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대기질지수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188526-0C64-4C97-A0A9-9D412DE1F7CB}"/>
              </a:ext>
            </a:extLst>
          </p:cNvPr>
          <p:cNvSpPr txBox="1"/>
          <p:nvPr/>
        </p:nvSpPr>
        <p:spPr>
          <a:xfrm>
            <a:off x="5498321" y="51199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미세먼지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CA333-3516-4169-9484-A0EE326C1FD1}"/>
              </a:ext>
            </a:extLst>
          </p:cNvPr>
          <p:cNvSpPr txBox="1"/>
          <p:nvPr/>
        </p:nvSpPr>
        <p:spPr>
          <a:xfrm>
            <a:off x="6219098" y="511992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초미세먼지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2A7CA-39A6-4102-B89D-741124CBDF3C}"/>
              </a:ext>
            </a:extLst>
          </p:cNvPr>
          <p:cNvSpPr txBox="1"/>
          <p:nvPr/>
        </p:nvSpPr>
        <p:spPr>
          <a:xfrm>
            <a:off x="6971882" y="5126124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우리집은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8CE7C-C46D-4A88-915A-AD06C863683F}"/>
              </a:ext>
            </a:extLst>
          </p:cNvPr>
          <p:cNvSpPr txBox="1"/>
          <p:nvPr/>
        </p:nvSpPr>
        <p:spPr>
          <a:xfrm>
            <a:off x="4809026" y="5650789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“</a:t>
            </a:r>
            <a:r>
              <a:rPr lang="ko-KR" altLang="en-US" sz="800" dirty="0"/>
              <a:t>나쁨</a:t>
            </a:r>
            <a:r>
              <a:rPr lang="en-US" altLang="ko-KR" sz="800" dirty="0"/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F80FF1-B777-4E0D-ADEB-CFA7DF9422D9}"/>
              </a:ext>
            </a:extLst>
          </p:cNvPr>
          <p:cNvSpPr txBox="1"/>
          <p:nvPr/>
        </p:nvSpPr>
        <p:spPr>
          <a:xfrm>
            <a:off x="4790218" y="5318066"/>
            <a:ext cx="47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Color Emoji"/>
              </a:rPr>
              <a:t>😞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CBE1CD-FDD4-44D4-825B-5DA049C276F3}"/>
              </a:ext>
            </a:extLst>
          </p:cNvPr>
          <p:cNvSpPr txBox="1"/>
          <p:nvPr/>
        </p:nvSpPr>
        <p:spPr>
          <a:xfrm>
            <a:off x="5413716" y="529911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21.39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A745A4-07F8-4CAD-9816-6E78B7B45D07}"/>
              </a:ext>
            </a:extLst>
          </p:cNvPr>
          <p:cNvSpPr txBox="1"/>
          <p:nvPr/>
        </p:nvSpPr>
        <p:spPr>
          <a:xfrm>
            <a:off x="5590094" y="5632127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㎍/m³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00B7D0-7F81-495F-89CA-A09F373D74C3}"/>
              </a:ext>
            </a:extLst>
          </p:cNvPr>
          <p:cNvSpPr txBox="1"/>
          <p:nvPr/>
        </p:nvSpPr>
        <p:spPr>
          <a:xfrm>
            <a:off x="6201792" y="530022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19.39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584A7B-FADC-45B4-849D-51E3B929AB4E}"/>
              </a:ext>
            </a:extLst>
          </p:cNvPr>
          <p:cNvSpPr txBox="1"/>
          <p:nvPr/>
        </p:nvSpPr>
        <p:spPr>
          <a:xfrm>
            <a:off x="6378170" y="5633231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㎍/m³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70C10A-860F-4699-BF3F-A3B358FF24D3}"/>
              </a:ext>
            </a:extLst>
          </p:cNvPr>
          <p:cNvSpPr txBox="1"/>
          <p:nvPr/>
        </p:nvSpPr>
        <p:spPr>
          <a:xfrm>
            <a:off x="7061145" y="5651903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“</a:t>
            </a:r>
            <a:r>
              <a:rPr lang="ko-KR" altLang="en-US" sz="800" dirty="0"/>
              <a:t>좋음</a:t>
            </a:r>
            <a:r>
              <a:rPr lang="en-US" altLang="ko-KR" sz="800" dirty="0"/>
              <a:t>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FF6644-047F-4C37-BD72-DFDCB063D5B7}"/>
              </a:ext>
            </a:extLst>
          </p:cNvPr>
          <p:cNvSpPr txBox="1"/>
          <p:nvPr/>
        </p:nvSpPr>
        <p:spPr>
          <a:xfrm>
            <a:off x="7049801" y="5318066"/>
            <a:ext cx="44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😄</a:t>
            </a:r>
          </a:p>
        </p:txBody>
      </p:sp>
    </p:spTree>
    <p:extLst>
      <p:ext uri="{BB962C8B-B14F-4D97-AF65-F5344CB8AC3E}">
        <p14:creationId xmlns:p14="http://schemas.microsoft.com/office/powerpoint/2010/main" val="84814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AEBE80-A752-424C-A11B-C646A6876D90}"/>
              </a:ext>
            </a:extLst>
          </p:cNvPr>
          <p:cNvSpPr/>
          <p:nvPr/>
        </p:nvSpPr>
        <p:spPr>
          <a:xfrm>
            <a:off x="4585982" y="775982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F0270AE-C065-458C-9DEB-BF5005BBCBB3}"/>
              </a:ext>
            </a:extLst>
          </p:cNvPr>
          <p:cNvSpPr/>
          <p:nvPr/>
        </p:nvSpPr>
        <p:spPr>
          <a:xfrm>
            <a:off x="4755561" y="1431900"/>
            <a:ext cx="175735" cy="17573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614B8D71-71C8-4D70-AB32-C20DF4CB0DA3}"/>
              </a:ext>
            </a:extLst>
          </p:cNvPr>
          <p:cNvSpPr/>
          <p:nvPr/>
        </p:nvSpPr>
        <p:spPr>
          <a:xfrm>
            <a:off x="4692797" y="1369136"/>
            <a:ext cx="301261" cy="301261"/>
          </a:xfrm>
          <a:prstGeom prst="mathPlus">
            <a:avLst>
              <a:gd name="adj1" fmla="val 35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01CFDB2-7B00-4ACA-B56F-43B6397FC53A}"/>
              </a:ext>
            </a:extLst>
          </p:cNvPr>
          <p:cNvCxnSpPr>
            <a:cxnSpLocks/>
          </p:cNvCxnSpPr>
          <p:nvPr/>
        </p:nvCxnSpPr>
        <p:spPr>
          <a:xfrm flipH="1">
            <a:off x="4720871" y="871487"/>
            <a:ext cx="107639" cy="1076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872F6D-5F88-4150-882C-37A272A84ACB}"/>
              </a:ext>
            </a:extLst>
          </p:cNvPr>
          <p:cNvCxnSpPr>
            <a:cxnSpLocks/>
          </p:cNvCxnSpPr>
          <p:nvPr/>
        </p:nvCxnSpPr>
        <p:spPr>
          <a:xfrm>
            <a:off x="4712268" y="971990"/>
            <a:ext cx="116242" cy="1162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48865ED-FE1E-484A-B25E-4743E5863DA2}"/>
              </a:ext>
            </a:extLst>
          </p:cNvPr>
          <p:cNvSpPr txBox="1"/>
          <p:nvPr/>
        </p:nvSpPr>
        <p:spPr>
          <a:xfrm>
            <a:off x="5672854" y="179496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날씨 가져오기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5B6425-A77C-40F2-BCF4-FC3F94A13650}"/>
              </a:ext>
            </a:extLst>
          </p:cNvPr>
          <p:cNvSpPr/>
          <p:nvPr/>
        </p:nvSpPr>
        <p:spPr>
          <a:xfrm>
            <a:off x="5104941" y="1373461"/>
            <a:ext cx="2355886" cy="3012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5AAC5C-5D41-4C8E-B6FE-54D71D38B343}"/>
              </a:ext>
            </a:extLst>
          </p:cNvPr>
          <p:cNvSpPr txBox="1"/>
          <p:nvPr/>
        </p:nvSpPr>
        <p:spPr>
          <a:xfrm>
            <a:off x="5094334" y="1404526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2"/>
                </a:solidFill>
              </a:rPr>
              <a:t>지역 이름을 입력하세요</a:t>
            </a:r>
            <a:r>
              <a:rPr lang="en-US" altLang="ko-KR" sz="1000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35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AEBE80-A752-424C-A11B-C646A6876D90}"/>
              </a:ext>
            </a:extLst>
          </p:cNvPr>
          <p:cNvSpPr/>
          <p:nvPr/>
        </p:nvSpPr>
        <p:spPr>
          <a:xfrm>
            <a:off x="4585982" y="775982"/>
            <a:ext cx="3020036" cy="4798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01CFDB2-7B00-4ACA-B56F-43B6397FC53A}"/>
              </a:ext>
            </a:extLst>
          </p:cNvPr>
          <p:cNvCxnSpPr>
            <a:cxnSpLocks/>
          </p:cNvCxnSpPr>
          <p:nvPr/>
        </p:nvCxnSpPr>
        <p:spPr>
          <a:xfrm flipH="1">
            <a:off x="4720871" y="871487"/>
            <a:ext cx="107639" cy="1076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9872F6D-5F88-4150-882C-37A272A84ACB}"/>
              </a:ext>
            </a:extLst>
          </p:cNvPr>
          <p:cNvCxnSpPr>
            <a:cxnSpLocks/>
          </p:cNvCxnSpPr>
          <p:nvPr/>
        </p:nvCxnSpPr>
        <p:spPr>
          <a:xfrm>
            <a:off x="4712268" y="971990"/>
            <a:ext cx="116242" cy="1162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7815F3-0471-4DBC-A296-BDD2AB4AD6EA}"/>
              </a:ext>
            </a:extLst>
          </p:cNvPr>
          <p:cNvSpPr txBox="1"/>
          <p:nvPr/>
        </p:nvSpPr>
        <p:spPr>
          <a:xfrm>
            <a:off x="6096000" y="2308358"/>
            <a:ext cx="1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초미세먼지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AA554-018A-4A75-898C-E43A27382A6A}"/>
              </a:ext>
            </a:extLst>
          </p:cNvPr>
          <p:cNvSpPr txBox="1"/>
          <p:nvPr/>
        </p:nvSpPr>
        <p:spPr>
          <a:xfrm>
            <a:off x="6208644" y="2799252"/>
            <a:ext cx="1137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19.39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8EA1D-1F62-4393-87D6-D02D29F5E43A}"/>
              </a:ext>
            </a:extLst>
          </p:cNvPr>
          <p:cNvSpPr txBox="1"/>
          <p:nvPr/>
        </p:nvSpPr>
        <p:spPr>
          <a:xfrm>
            <a:off x="6474114" y="3503436"/>
            <a:ext cx="60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㎍/m³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81997-6CED-4407-9F1F-0BB81386436B}"/>
              </a:ext>
            </a:extLst>
          </p:cNvPr>
          <p:cNvSpPr txBox="1"/>
          <p:nvPr/>
        </p:nvSpPr>
        <p:spPr>
          <a:xfrm>
            <a:off x="4817476" y="2308356"/>
            <a:ext cx="136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미세먼지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7B6F06-CE82-4CAB-A5D2-629B6A33F355}"/>
              </a:ext>
            </a:extLst>
          </p:cNvPr>
          <p:cNvSpPr txBox="1"/>
          <p:nvPr/>
        </p:nvSpPr>
        <p:spPr>
          <a:xfrm>
            <a:off x="4780824" y="2799250"/>
            <a:ext cx="1137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19.39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D6CCE-325A-41C0-8B8D-0319F6E8E100}"/>
              </a:ext>
            </a:extLst>
          </p:cNvPr>
          <p:cNvSpPr txBox="1"/>
          <p:nvPr/>
        </p:nvSpPr>
        <p:spPr>
          <a:xfrm>
            <a:off x="5046294" y="3503434"/>
            <a:ext cx="60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㎍/m³</a:t>
            </a:r>
          </a:p>
        </p:txBody>
      </p:sp>
    </p:spTree>
    <p:extLst>
      <p:ext uri="{BB962C8B-B14F-4D97-AF65-F5344CB8AC3E}">
        <p14:creationId xmlns:p14="http://schemas.microsoft.com/office/powerpoint/2010/main" val="134842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A784A2-0BE0-4B71-9431-4AD1A5F97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" y="406835"/>
            <a:ext cx="1540677" cy="9000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9F8D175-BEDA-4513-8A03-F1A2C4FD6F26}"/>
              </a:ext>
            </a:extLst>
          </p:cNvPr>
          <p:cNvSpPr/>
          <p:nvPr/>
        </p:nvSpPr>
        <p:spPr>
          <a:xfrm>
            <a:off x="2374410" y="845297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FFCB57-E48B-4411-BC8A-75A7BCBCB974}"/>
              </a:ext>
            </a:extLst>
          </p:cNvPr>
          <p:cNvSpPr txBox="1"/>
          <p:nvPr/>
        </p:nvSpPr>
        <p:spPr>
          <a:xfrm>
            <a:off x="7326877" y="126503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FE9A9-CB48-4AE4-9D8D-9EEFB15D1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56" y="2771537"/>
            <a:ext cx="900000" cy="9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7531DD-177A-49E7-A834-AD2B73529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69" y="447108"/>
            <a:ext cx="900000" cy="900000"/>
          </a:xfrm>
          <a:prstGeom prst="rect">
            <a:avLst/>
          </a:pr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7EB030E-C94B-41A0-8D45-D9477A99E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47" y="5037999"/>
            <a:ext cx="1533140" cy="9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E68E24-AA6E-47D9-B2F7-FF110443E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15" y="406073"/>
            <a:ext cx="900000" cy="90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E5AEEA-A8F8-41D9-A58C-A26BBBA0D5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67" y="406073"/>
            <a:ext cx="900000" cy="900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ACBDDD2-9818-429B-A5CA-7CB03C1F38F2}"/>
              </a:ext>
            </a:extLst>
          </p:cNvPr>
          <p:cNvSpPr/>
          <p:nvPr/>
        </p:nvSpPr>
        <p:spPr>
          <a:xfrm>
            <a:off x="4369209" y="652218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4CECDF7-E2D6-4850-9141-DFBB52490157}"/>
              </a:ext>
            </a:extLst>
          </p:cNvPr>
          <p:cNvSpPr/>
          <p:nvPr/>
        </p:nvSpPr>
        <p:spPr>
          <a:xfrm rot="10800000">
            <a:off x="4369209" y="993569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5B8E2AC-6B05-48F3-A02C-1F1476C01FE4}"/>
              </a:ext>
            </a:extLst>
          </p:cNvPr>
          <p:cNvSpPr/>
          <p:nvPr/>
        </p:nvSpPr>
        <p:spPr>
          <a:xfrm>
            <a:off x="6363155" y="652217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9F57740-65CF-4E67-93C6-8A391A4BBE7D}"/>
              </a:ext>
            </a:extLst>
          </p:cNvPr>
          <p:cNvSpPr/>
          <p:nvPr/>
        </p:nvSpPr>
        <p:spPr>
          <a:xfrm rot="10800000">
            <a:off x="6363155" y="993568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65A93B3-D019-4808-9397-BB43912B4EEA}"/>
              </a:ext>
            </a:extLst>
          </p:cNvPr>
          <p:cNvSpPr/>
          <p:nvPr/>
        </p:nvSpPr>
        <p:spPr>
          <a:xfrm rot="16200000">
            <a:off x="3329165" y="2097164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83DC260-CBF9-40EC-820F-ED6E72D5354B}"/>
              </a:ext>
            </a:extLst>
          </p:cNvPr>
          <p:cNvSpPr/>
          <p:nvPr/>
        </p:nvSpPr>
        <p:spPr>
          <a:xfrm rot="5400000">
            <a:off x="3665674" y="2097164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3228606-9D8E-42C3-B54D-85E68D93F7A4}"/>
              </a:ext>
            </a:extLst>
          </p:cNvPr>
          <p:cNvSpPr/>
          <p:nvPr/>
        </p:nvSpPr>
        <p:spPr>
          <a:xfrm rot="16200000">
            <a:off x="3456439" y="4363627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8D974B-77FC-4593-8D33-B93C301A6E80}"/>
              </a:ext>
            </a:extLst>
          </p:cNvPr>
          <p:cNvSpPr txBox="1"/>
          <p:nvPr/>
        </p:nvSpPr>
        <p:spPr>
          <a:xfrm>
            <a:off x="2438839" y="513717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JSON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0247CF-7256-4222-ABBA-76C1C403A29E}"/>
              </a:ext>
            </a:extLst>
          </p:cNvPr>
          <p:cNvSpPr txBox="1"/>
          <p:nvPr/>
        </p:nvSpPr>
        <p:spPr>
          <a:xfrm>
            <a:off x="4432785" y="375217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A1DB5-85F1-4D65-BB94-E40A466CC0E0}"/>
              </a:ext>
            </a:extLst>
          </p:cNvPr>
          <p:cNvSpPr txBox="1"/>
          <p:nvPr/>
        </p:nvSpPr>
        <p:spPr>
          <a:xfrm>
            <a:off x="6240778" y="375217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Interaction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B389A2-AB42-465A-8104-1ED28A547319}"/>
              </a:ext>
            </a:extLst>
          </p:cNvPr>
          <p:cNvSpPr txBox="1"/>
          <p:nvPr/>
        </p:nvSpPr>
        <p:spPr>
          <a:xfrm>
            <a:off x="3421481" y="1265038"/>
            <a:ext cx="85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Flutter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75FA77-A868-4DB1-B553-9495747E789F}"/>
              </a:ext>
            </a:extLst>
          </p:cNvPr>
          <p:cNvSpPr txBox="1"/>
          <p:nvPr/>
        </p:nvSpPr>
        <p:spPr>
          <a:xfrm>
            <a:off x="5414581" y="126503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80A4C0-B41C-4464-8FF7-479881D19810}"/>
              </a:ext>
            </a:extLst>
          </p:cNvPr>
          <p:cNvSpPr txBox="1"/>
          <p:nvPr/>
        </p:nvSpPr>
        <p:spPr>
          <a:xfrm>
            <a:off x="3300058" y="3595632"/>
            <a:ext cx="10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F1B87C-0758-4EF3-8138-39534C3A88B8}"/>
              </a:ext>
            </a:extLst>
          </p:cNvPr>
          <p:cNvSpPr txBox="1"/>
          <p:nvPr/>
        </p:nvSpPr>
        <p:spPr>
          <a:xfrm>
            <a:off x="3097321" y="5850587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9A5AB6-EA2E-4C7E-BA2F-1D838A6A4AA1}"/>
              </a:ext>
            </a:extLst>
          </p:cNvPr>
          <p:cNvSpPr txBox="1"/>
          <p:nvPr/>
        </p:nvSpPr>
        <p:spPr>
          <a:xfrm>
            <a:off x="3899489" y="4362982"/>
            <a:ext cx="1538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Send Sensor Value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249192-EA4E-4116-A4FD-274179633C90}"/>
              </a:ext>
            </a:extLst>
          </p:cNvPr>
          <p:cNvSpPr txBox="1"/>
          <p:nvPr/>
        </p:nvSpPr>
        <p:spPr>
          <a:xfrm>
            <a:off x="4063863" y="2032388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Interaction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3E2D76-85BD-4E77-8F5B-BD54F6A6AD3E}"/>
              </a:ext>
            </a:extLst>
          </p:cNvPr>
          <p:cNvSpPr txBox="1"/>
          <p:nvPr/>
        </p:nvSpPr>
        <p:spPr>
          <a:xfrm>
            <a:off x="988856" y="1262111"/>
            <a:ext cx="85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Flutter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08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환경</a:t>
            </a:r>
          </a:p>
        </p:txBody>
      </p:sp>
      <p:sp>
        <p:nvSpPr>
          <p:cNvPr id="11" name="타원 10"/>
          <p:cNvSpPr/>
          <p:nvPr/>
        </p:nvSpPr>
        <p:spPr>
          <a:xfrm>
            <a:off x="2585496" y="1578312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85" y="2316980"/>
            <a:ext cx="2254727" cy="101690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127060" y="4469652"/>
            <a:ext cx="15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개발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VS Code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22820" y="4469652"/>
            <a:ext cx="254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협업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GitHub Desktop</a:t>
            </a:r>
            <a:endParaRPr lang="ko-KR" altLang="en-US" sz="2400" b="1" dirty="0"/>
          </a:p>
        </p:txBody>
      </p:sp>
      <p:sp>
        <p:nvSpPr>
          <p:cNvPr id="18" name="타원 17"/>
          <p:cNvSpPr/>
          <p:nvPr/>
        </p:nvSpPr>
        <p:spPr>
          <a:xfrm>
            <a:off x="7192709" y="1578536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84" y="1914401"/>
            <a:ext cx="1938632" cy="18229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6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2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도구 선정 이유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83" y="2346792"/>
            <a:ext cx="2254727" cy="1016908"/>
          </a:xfrm>
          <a:prstGeom prst="rect">
            <a:avLst/>
          </a:prstGeom>
          <a:ln>
            <a:noFill/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677" y="2255772"/>
            <a:ext cx="1383034" cy="1300514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45595" y="362296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주요 프로그래밍 언어 지원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5595" y="3996013"/>
            <a:ext cx="488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터미널을 통한 </a:t>
            </a:r>
            <a:r>
              <a:rPr lang="en-US" altLang="ko-KR" dirty="0" err="1"/>
              <a:t>Cmd</a:t>
            </a:r>
            <a:r>
              <a:rPr lang="en-US" altLang="ko-KR" dirty="0"/>
              <a:t>, PowerShell </a:t>
            </a:r>
            <a:r>
              <a:rPr lang="ko-KR" altLang="en-US" dirty="0"/>
              <a:t>사용 용이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91485" y="365402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작업을 </a:t>
            </a:r>
            <a:r>
              <a:rPr lang="en-US" altLang="ko-KR" dirty="0"/>
              <a:t>UI</a:t>
            </a:r>
            <a:r>
              <a:rPr lang="ko-KR" altLang="en-US" dirty="0"/>
              <a:t>에서 수행 가능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91485" y="402017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개발 워크 플로우 단순화</a:t>
            </a:r>
          </a:p>
        </p:txBody>
      </p:sp>
    </p:spTree>
    <p:extLst>
      <p:ext uri="{BB962C8B-B14F-4D97-AF65-F5344CB8AC3E}">
        <p14:creationId xmlns:p14="http://schemas.microsoft.com/office/powerpoint/2010/main" val="3615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155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Apple Color Emoji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이재영</dc:creator>
  <cp:lastModifiedBy>이재영</cp:lastModifiedBy>
  <cp:revision>17</cp:revision>
  <dcterms:created xsi:type="dcterms:W3CDTF">2021-10-22T14:51:08Z</dcterms:created>
  <dcterms:modified xsi:type="dcterms:W3CDTF">2021-10-27T13:24:35Z</dcterms:modified>
</cp:coreProperties>
</file>