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6" r:id="rId4"/>
    <p:sldId id="269" r:id="rId5"/>
    <p:sldId id="304" r:id="rId6"/>
    <p:sldId id="310" r:id="rId7"/>
    <p:sldId id="311" r:id="rId8"/>
    <p:sldId id="313" r:id="rId9"/>
    <p:sldId id="312" r:id="rId10"/>
    <p:sldId id="309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개발 과제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796080" y="2184191"/>
            <a:ext cx="105998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다음주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웹 서버 </a:t>
            </a:r>
            <a:r>
              <a:rPr lang="en-US" altLang="ko-KR" sz="3000" b="1" dirty="0" err="1"/>
              <a:t>gunicorn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과 </a:t>
            </a:r>
            <a:r>
              <a:rPr lang="en-US" altLang="ko-KR" sz="3000" b="1" dirty="0"/>
              <a:t>Nginx </a:t>
            </a:r>
            <a:r>
              <a:rPr lang="ko-KR" altLang="en-US" sz="3000" b="1" dirty="0"/>
              <a:t>연동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데이터 시각화 자료 웹 구현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7356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일정 확인</a:t>
            </a:r>
          </a:p>
        </p:txBody>
      </p:sp>
    </p:spTree>
    <p:extLst>
      <p:ext uri="{BB962C8B-B14F-4D97-AF65-F5344CB8AC3E}">
        <p14:creationId xmlns:p14="http://schemas.microsoft.com/office/powerpoint/2010/main" val="41547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일정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0328A7F-4FCD-4274-B59E-F6BA248F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87054"/>
              </p:ext>
            </p:extLst>
          </p:nvPr>
        </p:nvGraphicFramePr>
        <p:xfrm>
          <a:off x="466326" y="1122680"/>
          <a:ext cx="11259348" cy="5735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 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 </a:t>
                      </a:r>
                      <a:r>
                        <a:rPr lang="en-US" sz="1200" b="0" i="0" u="none" strike="noStrike" noProof="0" dirty="0">
                          <a:latin typeface="맑은 고딕"/>
                        </a:rPr>
                        <a:t>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 , CSS(</a:t>
                      </a:r>
                      <a:r>
                        <a:rPr lang="ko-KR" altLang="en-US" sz="1200" dirty="0"/>
                        <a:t>부트스트랩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12C89C-439A-49FF-88F4-BE53D1BC063D}"/>
              </a:ext>
            </a:extLst>
          </p:cNvPr>
          <p:cNvSpPr/>
          <p:nvPr/>
        </p:nvSpPr>
        <p:spPr>
          <a:xfrm>
            <a:off x="387304" y="4888088"/>
            <a:ext cx="11259348" cy="45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개발 과제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796080" y="2195480"/>
            <a:ext cx="10599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이번주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데이터 시각화 중 문제 해결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AWS </a:t>
            </a:r>
            <a:r>
              <a:rPr lang="ko-KR" altLang="en-US" sz="3000" b="1" dirty="0"/>
              <a:t>웹서버 구축 및 접속 구현</a:t>
            </a:r>
            <a:endParaRPr lang="en-US" altLang="ko-KR" sz="3000" b="1" dirty="0"/>
          </a:p>
          <a:p>
            <a:endParaRPr lang="en-US" altLang="ko-KR" sz="3000" b="1" u="sng" dirty="0"/>
          </a:p>
        </p:txBody>
      </p:sp>
    </p:spTree>
    <p:extLst>
      <p:ext uri="{BB962C8B-B14F-4D97-AF65-F5344CB8AC3E}">
        <p14:creationId xmlns:p14="http://schemas.microsoft.com/office/powerpoint/2010/main" val="35115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시각화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FC478-5CDE-4158-8230-973FE64E03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15323"/>
            <a:ext cx="6362667" cy="357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5BE64-E482-430A-AD6A-DA8870A57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77" y="3101621"/>
            <a:ext cx="6362667" cy="35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시각화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EA51A-0A09-484F-A964-961173021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7" y="2980849"/>
            <a:ext cx="6796308" cy="380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4E6A23-BDE2-406F-A080-95529B0B7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" y="1168497"/>
            <a:ext cx="6470767" cy="36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웹 서버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DC405-49F0-42F2-9809-5A0999FE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40" y="1875985"/>
            <a:ext cx="7028076" cy="45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5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웹 서버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67430-ECDD-4258-9D65-7FC26300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33" y="1266990"/>
            <a:ext cx="9564240" cy="54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262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김 원표</cp:lastModifiedBy>
  <cp:revision>244</cp:revision>
  <dcterms:created xsi:type="dcterms:W3CDTF">2021-03-20T14:38:11Z</dcterms:created>
  <dcterms:modified xsi:type="dcterms:W3CDTF">2021-11-11T13:54:24Z</dcterms:modified>
</cp:coreProperties>
</file>