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6" r:id="rId4"/>
    <p:sldId id="269" r:id="rId5"/>
    <p:sldId id="307" r:id="rId6"/>
    <p:sldId id="308" r:id="rId7"/>
    <p:sldId id="309" r:id="rId8"/>
    <p:sldId id="310" r:id="rId9"/>
    <p:sldId id="288" r:id="rId10"/>
    <p:sldId id="291" r:id="rId11"/>
    <p:sldId id="304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77E275-A503-4038-B31D-DDB5C9CF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1518971"/>
            <a:ext cx="5601482" cy="38200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28785A-9EE2-4FFD-97F7-E3DAE0D9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56" y="1699644"/>
            <a:ext cx="5245655" cy="31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WEB </a:t>
            </a:r>
            <a:r>
              <a:rPr lang="ko-KR" altLang="en-US" sz="5400" b="1" dirty="0">
                <a:ea typeface="맑은 고딕"/>
              </a:rPr>
              <a:t>디자인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1239324" y="2130925"/>
            <a:ext cx="105998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기존 생각해둔 </a:t>
            </a:r>
            <a:r>
              <a:rPr lang="en-US" altLang="ko-KR" sz="3000" b="1" dirty="0"/>
              <a:t>UI</a:t>
            </a:r>
            <a:r>
              <a:rPr lang="ko-KR" altLang="en-US" sz="3000" b="1" dirty="0"/>
              <a:t>를 </a:t>
            </a:r>
            <a:r>
              <a:rPr lang="en-US" altLang="ko-KR" sz="3000" b="1" dirty="0"/>
              <a:t>HTML</a:t>
            </a:r>
            <a:r>
              <a:rPr lang="ko-KR" altLang="en-US" sz="3000" b="1" dirty="0"/>
              <a:t>을 사용하여 틀 제작</a:t>
            </a:r>
            <a:endParaRPr lang="en-US" altLang="ko-KR" sz="3000" b="1" dirty="0"/>
          </a:p>
          <a:p>
            <a:endParaRPr lang="en-US" altLang="ko-KR" sz="3000" b="1" u="sng" dirty="0"/>
          </a:p>
          <a:p>
            <a:r>
              <a:rPr lang="ko-KR" altLang="en-US" sz="3000" b="1" dirty="0"/>
              <a:t>해야 할 과제</a:t>
            </a:r>
            <a:endParaRPr lang="en-US" altLang="ko-KR" sz="3000" b="1" dirty="0"/>
          </a:p>
          <a:p>
            <a:r>
              <a:rPr lang="en-US" altLang="ko-KR" sz="3000" b="1" dirty="0"/>
              <a:t>	</a:t>
            </a:r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부트스트랩 적용</a:t>
            </a:r>
            <a:endParaRPr lang="en-US" altLang="ko-KR" sz="3000" b="1"/>
          </a:p>
          <a:p>
            <a:endParaRPr lang="en-US" altLang="ko-KR" sz="3000" b="1" dirty="0"/>
          </a:p>
          <a:p>
            <a:r>
              <a:rPr lang="en-US" altLang="ko-KR" sz="3000" b="1" dirty="0"/>
              <a:t>	HTML/CSS (UI)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-&gt;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DJANGO </a:t>
            </a:r>
          </a:p>
        </p:txBody>
      </p:sp>
    </p:spTree>
    <p:extLst>
      <p:ext uri="{BB962C8B-B14F-4D97-AF65-F5344CB8AC3E}">
        <p14:creationId xmlns:p14="http://schemas.microsoft.com/office/powerpoint/2010/main" val="35115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일정 확인</a:t>
            </a:r>
          </a:p>
        </p:txBody>
      </p:sp>
    </p:spTree>
    <p:extLst>
      <p:ext uri="{BB962C8B-B14F-4D97-AF65-F5344CB8AC3E}">
        <p14:creationId xmlns:p14="http://schemas.microsoft.com/office/powerpoint/2010/main" val="41547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일정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0328A7F-4FCD-4274-B59E-F6BA248F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80301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12C89C-439A-49FF-88F4-BE53D1BC063D}"/>
              </a:ext>
            </a:extLst>
          </p:cNvPr>
          <p:cNvSpPr/>
          <p:nvPr/>
        </p:nvSpPr>
        <p:spPr>
          <a:xfrm>
            <a:off x="466326" y="3029802"/>
            <a:ext cx="11259348" cy="399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5998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ko-KR" altLang="en-US" sz="3000" b="1" dirty="0"/>
              <a:t>해야 할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pPr lvl="1"/>
            <a:r>
              <a:rPr lang="en-US" altLang="ko-KR" sz="2500" b="1" dirty="0"/>
              <a:t>1. </a:t>
            </a:r>
            <a:r>
              <a:rPr lang="ko-KR" altLang="en-US" sz="2500" b="1" dirty="0"/>
              <a:t>자치구 코드로 자치구 구분</a:t>
            </a:r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자치구 이름 별 품목가격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endParaRPr lang="ko-KR" altLang="en-US" sz="2500" b="1" dirty="0"/>
          </a:p>
          <a:p>
            <a:pPr lvl="1"/>
            <a:r>
              <a:rPr lang="en-US" altLang="ko-KR" sz="2500" b="1" dirty="0"/>
              <a:t>2. </a:t>
            </a:r>
            <a:r>
              <a:rPr lang="ko-KR" altLang="en-US" sz="2500" b="1" dirty="0"/>
              <a:t>시장유형 코드로 시장유형 구분</a:t>
            </a:r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대형마트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전통시장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endParaRPr lang="ko-KR" altLang="en-US" sz="2500" b="1" dirty="0"/>
          </a:p>
          <a:p>
            <a:pPr lvl="1"/>
            <a:r>
              <a:rPr lang="en-US" altLang="ko-KR" sz="2500" b="1" dirty="0"/>
              <a:t>3.</a:t>
            </a:r>
            <a:r>
              <a:rPr lang="ko-KR" altLang="en-US" sz="2500" b="1" dirty="0"/>
              <a:t>시장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마트 이름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품목이름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판매규격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가격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점검일 </a:t>
            </a:r>
            <a:r>
              <a:rPr lang="en-US" altLang="ko-KR" sz="2500" b="1" dirty="0"/>
              <a:t>ASC</a:t>
            </a:r>
          </a:p>
        </p:txBody>
      </p:sp>
    </p:spTree>
    <p:extLst>
      <p:ext uri="{BB962C8B-B14F-4D97-AF65-F5344CB8AC3E}">
        <p14:creationId xmlns:p14="http://schemas.microsoft.com/office/powerpoint/2010/main" val="2861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85499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ko-KR" altLang="en-US" sz="3000" b="1" dirty="0"/>
              <a:t>솔루션</a:t>
            </a:r>
            <a:endParaRPr lang="en-US" altLang="ko-KR" sz="3000" b="1" dirty="0"/>
          </a:p>
          <a:p>
            <a:endParaRPr lang="en-US" altLang="ko-KR" sz="3000" b="1" dirty="0"/>
          </a:p>
          <a:p>
            <a:pPr lvl="1"/>
            <a:r>
              <a:rPr lang="en-US" altLang="ko-KR" sz="2500" b="1" dirty="0"/>
              <a:t>MongoDB Aggregation Framework 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RDBMS</a:t>
            </a:r>
            <a:r>
              <a:rPr lang="ko-KR" altLang="en-US" sz="2500" dirty="0"/>
              <a:t>의 집계함수와 비슷한 개념</a:t>
            </a:r>
            <a:r>
              <a:rPr lang="en-US" altLang="ko-KR" sz="2500" dirty="0"/>
              <a:t>…</a:t>
            </a:r>
          </a:p>
          <a:p>
            <a:pPr lvl="1"/>
            <a:endParaRPr lang="en-US" altLang="ko-KR" sz="2500" dirty="0"/>
          </a:p>
          <a:p>
            <a:pPr lvl="1"/>
            <a:r>
              <a:rPr lang="ko-KR" altLang="en-US" sz="2500" b="1" dirty="0"/>
              <a:t>왜 쓰세요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ko-KR" altLang="en-US" sz="2500" dirty="0"/>
              <a:t>기존의 </a:t>
            </a:r>
            <a:r>
              <a:rPr lang="en-US" altLang="ko-KR" sz="2500" dirty="0"/>
              <a:t>find</a:t>
            </a:r>
            <a:r>
              <a:rPr lang="ko-KR" altLang="en-US" sz="2500" dirty="0"/>
              <a:t>로는 원하는 데이터로 가공하는데 어려움</a:t>
            </a:r>
            <a:r>
              <a:rPr lang="en-US" altLang="ko-KR" sz="2500" dirty="0"/>
              <a:t>…</a:t>
            </a:r>
          </a:p>
          <a:p>
            <a:pPr lvl="1"/>
            <a:r>
              <a:rPr lang="en-US" altLang="ko-KR" sz="2500" dirty="0"/>
              <a:t>-&gt; </a:t>
            </a:r>
            <a:r>
              <a:rPr lang="ko-KR" altLang="en-US" sz="2500" dirty="0"/>
              <a:t>빅데이터를 다루려면 새로운 데이터 가공 방식이 필요</a:t>
            </a:r>
            <a:r>
              <a:rPr lang="en-US" altLang="ko-KR" sz="2500" dirty="0"/>
              <a:t>…</a:t>
            </a:r>
          </a:p>
          <a:p>
            <a:pPr lvl="1"/>
            <a:r>
              <a:rPr lang="en-US" altLang="ko-KR" sz="2500" dirty="0"/>
              <a:t>-&gt; documents</a:t>
            </a:r>
            <a:r>
              <a:rPr lang="ko-KR" altLang="en-US" sz="2500" dirty="0"/>
              <a:t>를 </a:t>
            </a:r>
            <a:r>
              <a:rPr lang="en-US" altLang="ko-KR" sz="2500" dirty="0"/>
              <a:t>grouping, filtering </a:t>
            </a:r>
            <a:r>
              <a:rPr lang="ko-KR" altLang="en-US" sz="2500" dirty="0"/>
              <a:t>등 다양한 연산을 적용할 수 있음</a:t>
            </a:r>
            <a:r>
              <a:rPr lang="en-US" altLang="ko-KR" sz="2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098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85499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Aggregation Framework Pipeline</a:t>
            </a:r>
            <a:r>
              <a:rPr lang="ko-KR" altLang="en-US" sz="3000" b="1" dirty="0"/>
              <a:t>이 </a:t>
            </a:r>
            <a:r>
              <a:rPr lang="ko-KR" altLang="en-US" sz="3000" b="1" dirty="0" err="1"/>
              <a:t>뭐에요</a:t>
            </a:r>
            <a:r>
              <a:rPr lang="en-US" altLang="ko-KR" sz="3000" b="1" dirty="0"/>
              <a:t>?</a:t>
            </a:r>
          </a:p>
          <a:p>
            <a:endParaRPr lang="en-US" altLang="ko-KR" sz="3000" b="1" dirty="0"/>
          </a:p>
          <a:p>
            <a:pPr lvl="1"/>
            <a:r>
              <a:rPr lang="ko-KR" altLang="en-US" sz="2500" b="1" dirty="0"/>
              <a:t>한 단계</a:t>
            </a:r>
            <a:r>
              <a:rPr lang="en-US" altLang="ko-KR" sz="2500" b="1" dirty="0"/>
              <a:t>(Stage)</a:t>
            </a:r>
            <a:r>
              <a:rPr lang="ko-KR" altLang="en-US" sz="2500" b="1" dirty="0"/>
              <a:t>씩 필터링 해서 데이터를 가공하는 방식</a:t>
            </a:r>
            <a:endParaRPr lang="en-US" altLang="ko-KR" sz="2500" b="1" dirty="0"/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Unix</a:t>
            </a:r>
            <a:r>
              <a:rPr lang="ko-KR" altLang="en-US" sz="2500" dirty="0"/>
              <a:t>의 </a:t>
            </a:r>
            <a:r>
              <a:rPr lang="en-US" altLang="ko-KR" sz="2500" dirty="0"/>
              <a:t>pipe</a:t>
            </a:r>
            <a:r>
              <a:rPr lang="ko-KR" altLang="en-US" sz="2500" dirty="0"/>
              <a:t>와 같은 방식으로 데이터를 처리하는 방식</a:t>
            </a:r>
            <a:r>
              <a:rPr lang="en-US" altLang="ko-KR" sz="2500" dirty="0"/>
              <a:t>…</a:t>
            </a:r>
          </a:p>
          <a:p>
            <a:pPr lvl="1"/>
            <a:endParaRPr lang="en-US" altLang="ko-KR" sz="2500" dirty="0"/>
          </a:p>
          <a:p>
            <a:pPr lvl="1"/>
            <a:endParaRPr lang="en-US" altLang="ko-KR" sz="2500" b="1" dirty="0"/>
          </a:p>
          <a:p>
            <a:pPr lvl="1"/>
            <a:endParaRPr lang="en-US" altLang="ko-KR" sz="2500" b="1" dirty="0"/>
          </a:p>
          <a:p>
            <a:pPr lvl="1"/>
            <a:endParaRPr lang="en-US" altLang="ko-KR" sz="2500" b="1" dirty="0"/>
          </a:p>
          <a:p>
            <a:pPr lvl="1"/>
            <a:r>
              <a:rPr lang="ko-KR" altLang="en-US" sz="2500" b="1" dirty="0"/>
              <a:t>어떻게 써요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MongoDB Compass </a:t>
            </a:r>
            <a:r>
              <a:rPr lang="ko-KR" altLang="en-US" sz="2500" dirty="0"/>
              <a:t>사용하면</a:t>
            </a:r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ko-KR" altLang="en-US" sz="2500" dirty="0"/>
              <a:t>구문 편집이 쉽습니다</a:t>
            </a:r>
            <a:r>
              <a:rPr lang="en-US" altLang="ko-KR" sz="2500" dirty="0"/>
              <a:t>!</a:t>
            </a:r>
          </a:p>
          <a:p>
            <a:pPr lvl="1"/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46BA9-2CD7-43C0-85E3-12A0DE1A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70" y="3302758"/>
            <a:ext cx="5403285" cy="3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86207" y="1181664"/>
            <a:ext cx="1085499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en-US" altLang="ko-KR" sz="2500" b="1" dirty="0"/>
              <a:t>Aggregation Framework Pipeline</a:t>
            </a:r>
            <a:r>
              <a:rPr lang="ko-KR" altLang="en-US" sz="2500" b="1" dirty="0"/>
              <a:t> 사용 예시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3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D548F-520E-4344-84B9-D1E5D2B2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91961"/>
            <a:ext cx="11415037" cy="51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1D4439D-C1FF-4257-BF0C-5C224A2B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6" y="1278003"/>
            <a:ext cx="9407959" cy="50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392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231</cp:revision>
  <dcterms:created xsi:type="dcterms:W3CDTF">2021-03-20T14:38:11Z</dcterms:created>
  <dcterms:modified xsi:type="dcterms:W3CDTF">2021-10-07T15:07:27Z</dcterms:modified>
</cp:coreProperties>
</file>