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64" r:id="rId3"/>
    <p:sldId id="366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3" r:id="rId15"/>
    <p:sldId id="372" r:id="rId16"/>
    <p:sldId id="367" r:id="rId17"/>
    <p:sldId id="377" r:id="rId18"/>
    <p:sldId id="373" r:id="rId19"/>
    <p:sldId id="359" r:id="rId20"/>
    <p:sldId id="365" r:id="rId21"/>
    <p:sldId id="352" r:id="rId22"/>
    <p:sldId id="374" r:id="rId23"/>
    <p:sldId id="353" r:id="rId24"/>
    <p:sldId id="342" r:id="rId25"/>
    <p:sldId id="379" r:id="rId26"/>
    <p:sldId id="375" r:id="rId27"/>
    <p:sldId id="380" r:id="rId28"/>
    <p:sldId id="381" r:id="rId29"/>
    <p:sldId id="378" r:id="rId30"/>
    <p:sldId id="318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709" autoAdjust="0"/>
  </p:normalViewPr>
  <p:slideViewPr>
    <p:cSldViewPr snapToGrid="0">
      <p:cViewPr varScale="1">
        <p:scale>
          <a:sx n="50" d="100"/>
          <a:sy n="50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2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1. point out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6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(repeated)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more code but is very flexible!</a:t>
            </a:r>
          </a:p>
          <a:p>
            <a:pPr lvl="1"/>
            <a:r>
              <a:rPr lang="en-US" sz="2000"/>
              <a:t>Shorthand is available!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Shorthand Syntax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There is a recently added new syntax to perform result set transformation</a:t>
            </a:r>
          </a:p>
          <a:p>
            <a:pPr lvl="1"/>
            <a:r>
              <a:rPr lang="en-US" sz="1800" dirty="0"/>
              <a:t>No longer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9CA86-CD7D-42F7-BB55-28F2F115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2" y="2905124"/>
            <a:ext cx="3878346" cy="1320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B4573-E252-4B8B-B297-12B0FF79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97045"/>
            <a:ext cx="4118049" cy="12288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65E35-D07D-44E7-93C9-6E5F384E8E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60" y="5001179"/>
            <a:ext cx="3818310" cy="13207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02A223-8FEB-4E74-8558-7A0BA48C3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432" y="5200093"/>
            <a:ext cx="4021139" cy="1121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A3057B-E500-4EED-94A0-6A165BC03754}"/>
              </a:ext>
            </a:extLst>
          </p:cNvPr>
          <p:cNvSpPr txBox="1"/>
          <p:nvPr/>
        </p:nvSpPr>
        <p:spPr>
          <a:xfrm>
            <a:off x="4497011" y="2391936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16869-5E50-4B3D-8A6D-FFFB87A42272}"/>
              </a:ext>
            </a:extLst>
          </p:cNvPr>
          <p:cNvSpPr txBox="1"/>
          <p:nvPr/>
        </p:nvSpPr>
        <p:spPr>
          <a:xfrm>
            <a:off x="4497011" y="4715520"/>
            <a:ext cx="95731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solidFill>
                  <a:schemeClr val="accent1"/>
                </a:solidFill>
              </a:rPr>
              <a:t>=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Transformation Update! Cont.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9024228" cy="4664629"/>
          </a:xfrm>
        </p:spPr>
        <p:txBody>
          <a:bodyPr>
            <a:normAutofit/>
          </a:bodyPr>
          <a:lstStyle/>
          <a:p>
            <a:r>
              <a:rPr lang="en-US" sz="2000" dirty="0"/>
              <a:t>Important to remember that this syntax only works when you are looking at aggregations of row counts</a:t>
            </a:r>
          </a:p>
          <a:p>
            <a:pPr lvl="1"/>
            <a:r>
              <a:rPr lang="en-US" sz="1800" dirty="0"/>
              <a:t>If you want to aggregate on actual amounts in the table you will need to use CASE expressions</a:t>
            </a:r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B31E-070E-4E08-BD14-B40250DE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1" y="3972951"/>
            <a:ext cx="4081253" cy="1909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54BC30-6473-49C0-BE4F-F842B0F9E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79" y="4524735"/>
            <a:ext cx="3813718" cy="56213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769630-DE09-4312-9948-C3D82D7A8F76}"/>
              </a:ext>
            </a:extLst>
          </p:cNvPr>
          <p:cNvSpPr/>
          <p:nvPr/>
        </p:nvSpPr>
        <p:spPr>
          <a:xfrm>
            <a:off x="4758587" y="4739268"/>
            <a:ext cx="705511" cy="278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83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3.8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 in the 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can also be leveraged in the SELECT Clause of a query</a:t>
            </a:r>
          </a:p>
          <a:p>
            <a:endParaRPr lang="en-US" sz="2200" dirty="0"/>
          </a:p>
          <a:p>
            <a:r>
              <a:rPr lang="en-US" sz="2200" dirty="0"/>
              <a:t>Sub queries in the SELECT clause will be </a:t>
            </a:r>
            <a:r>
              <a:rPr lang="en-US" sz="2200" i="1" dirty="0"/>
              <a:t>scalar </a:t>
            </a:r>
            <a:r>
              <a:rPr lang="en-US" sz="2200" dirty="0"/>
              <a:t>in nature</a:t>
            </a:r>
          </a:p>
          <a:p>
            <a:endParaRPr lang="en-US" sz="2200" dirty="0"/>
          </a:p>
          <a:p>
            <a:r>
              <a:rPr lang="en-US" sz="2200" dirty="0"/>
              <a:t>A common use case for sub queries in the SELECT clause is to calculate percent of a total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403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3.9</a:t>
            </a:r>
          </a:p>
        </p:txBody>
      </p:sp>
    </p:spTree>
    <p:extLst>
      <p:ext uri="{BB962C8B-B14F-4D97-AF65-F5344CB8AC3E}">
        <p14:creationId xmlns:p14="http://schemas.microsoft.com/office/powerpoint/2010/main" val="116690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453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23530</TotalTime>
  <Words>1073</Words>
  <Application>Microsoft Office PowerPoint</Application>
  <PresentationFormat>Widescreen</PresentationFormat>
  <Paragraphs>170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3.1</vt:lpstr>
      <vt:lpstr>Multi Row Single Column Sub Queries</vt:lpstr>
      <vt:lpstr>Demo Set 3.2</vt:lpstr>
      <vt:lpstr>ANY and ALL Operators</vt:lpstr>
      <vt:lpstr>Demo Set 3.3</vt:lpstr>
      <vt:lpstr>Multi Column Multi Row Sub Queries</vt:lpstr>
      <vt:lpstr>Demo Set 3.4</vt:lpstr>
      <vt:lpstr>Sub Queries as a Data Source</vt:lpstr>
      <vt:lpstr>Demo Set 3.5</vt:lpstr>
      <vt:lpstr>Sub Queries as a Common Table Expression</vt:lpstr>
      <vt:lpstr>PowerPoint Presentation</vt:lpstr>
      <vt:lpstr>Demo Set 3.6</vt:lpstr>
      <vt:lpstr>Conditional Logic</vt:lpstr>
      <vt:lpstr>What is Conditional Logic?</vt:lpstr>
      <vt:lpstr>Searched CASE Expressions</vt:lpstr>
      <vt:lpstr>Demo Set 3.7</vt:lpstr>
      <vt:lpstr>Result Set Transformations</vt:lpstr>
      <vt:lpstr>Result Transformation Shorthand Syntax </vt:lpstr>
      <vt:lpstr>Result Transformation Update! Cont. </vt:lpstr>
      <vt:lpstr>Demo Set 3.8</vt:lpstr>
      <vt:lpstr>Sub Queries in the SELECT Clause</vt:lpstr>
      <vt:lpstr>Demo Set 3.9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78</cp:revision>
  <dcterms:created xsi:type="dcterms:W3CDTF">2022-05-16T22:13:08Z</dcterms:created>
  <dcterms:modified xsi:type="dcterms:W3CDTF">2024-09-10T19:12:23Z</dcterms:modified>
</cp:coreProperties>
</file>