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5965" autoAdjust="0"/>
  </p:normalViewPr>
  <p:slideViewPr>
    <p:cSldViewPr snapToGrid="0">
      <p:cViewPr varScale="1">
        <p:scale>
          <a:sx n="98" d="100"/>
          <a:sy n="98"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9/7/2024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9/7/2024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4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923330"/>
          </a:xfrm>
          <a:prstGeom prst="rect">
            <a:avLst/>
          </a:prstGeom>
          <a:noFill/>
        </p:spPr>
        <p:txBody>
          <a:bodyPr wrap="square" rtlCol="0">
            <a:spAutoFit/>
          </a:bodyPr>
          <a:lstStyle/>
          <a:p>
            <a:r>
              <a:rPr lang="en-US" dirty="0"/>
              <a:t>Orders the rows within a partition for execution</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the function is applied to</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are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23761</TotalTime>
  <Words>709</Words>
  <Application>Microsoft Office PowerPoint</Application>
  <PresentationFormat>Widescreen</PresentationFormat>
  <Paragraphs>109</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4.1</vt:lpstr>
      <vt:lpstr>Multiple Rankings</vt:lpstr>
      <vt:lpstr>Demo Set 4.2</vt:lpstr>
      <vt:lpstr>Reporting Analytic Functions</vt:lpstr>
      <vt:lpstr>Demo Set 4.3</vt:lpstr>
      <vt:lpstr>Window Frames</vt:lpstr>
      <vt:lpstr>Windowing Clause Syntax</vt:lpstr>
      <vt:lpstr>Demo Set 4.4</vt:lpstr>
      <vt:lpstr>Lag and Lead</vt:lpstr>
      <vt:lpstr>Demo Set 4.5</vt:lpstr>
      <vt:lpstr>Unbounded Preceding vs Empty Windowing Clause</vt:lpstr>
      <vt:lpstr>Demo Set 4.6</vt:lpstr>
      <vt:lpstr>Analytic Function Syntax Overview</vt:lpstr>
      <vt:lpstr>Resources to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82</cp:revision>
  <dcterms:created xsi:type="dcterms:W3CDTF">2022-05-16T22:13:08Z</dcterms:created>
  <dcterms:modified xsi:type="dcterms:W3CDTF">2024-09-07T18:53:58Z</dcterms:modified>
</cp:coreProperties>
</file>