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60" r:id="rId6"/>
    <p:sldId id="261" r:id="rId7"/>
    <p:sldId id="264" r:id="rId8"/>
    <p:sldId id="263" r:id="rId9"/>
    <p:sldId id="266" r:id="rId10"/>
    <p:sldId id="265" r:id="rId11"/>
    <p:sldId id="262" r:id="rId12"/>
    <p:sldId id="267" r:id="rId13"/>
    <p:sldId id="270" r:id="rId14"/>
    <p:sldId id="269" r:id="rId15"/>
    <p:sldId id="268" r:id="rId16"/>
    <p:sldId id="272" r:id="rId17"/>
    <p:sldId id="271" r:id="rId18"/>
    <p:sldId id="259" r:id="rId19"/>
    <p:sldId id="273" r:id="rId20"/>
    <p:sldId id="274" r:id="rId21"/>
    <p:sldId id="276" r:id="rId22"/>
    <p:sldId id="275" r:id="rId23"/>
    <p:sldId id="277" r:id="rId24"/>
    <p:sldId id="281" r:id="rId25"/>
    <p:sldId id="282" r:id="rId26"/>
    <p:sldId id="278" r:id="rId27"/>
    <p:sldId id="279" r:id="rId28"/>
    <p:sldId id="280" r:id="rId29"/>
    <p:sldId id="285" r:id="rId30"/>
    <p:sldId id="283" r:id="rId31"/>
    <p:sldId id="284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4A0DE-F90F-4B41-9AF5-A1E501DC9032}">
          <p14:sldIdLst>
            <p14:sldId id="256"/>
            <p14:sldId id="286"/>
            <p14:sldId id="257"/>
          </p14:sldIdLst>
        </p14:section>
        <p14:section name="벽에 유로폼 배치" id="{C710805B-BED0-4EEE-829E-6A5C1161B4D9}">
          <p14:sldIdLst>
            <p14:sldId id="258"/>
            <p14:sldId id="260"/>
            <p14:sldId id="261"/>
            <p14:sldId id="264"/>
            <p14:sldId id="263"/>
            <p14:sldId id="266"/>
            <p14:sldId id="265"/>
            <p14:sldId id="262"/>
            <p14:sldId id="267"/>
            <p14:sldId id="270"/>
            <p14:sldId id="269"/>
            <p14:sldId id="268"/>
            <p14:sldId id="272"/>
            <p14:sldId id="271"/>
          </p14:sldIdLst>
        </p14:section>
        <p14:section name="슬래브 하부에 유로폼 배치" id="{A3B9FDDF-5B5D-43AE-A5BC-8A6638B5FAB6}">
          <p14:sldIdLst>
            <p14:sldId id="259"/>
            <p14:sldId id="273"/>
            <p14:sldId id="274"/>
            <p14:sldId id="276"/>
            <p14:sldId id="275"/>
            <p14:sldId id="277"/>
            <p14:sldId id="281"/>
            <p14:sldId id="282"/>
            <p14:sldId id="278"/>
            <p14:sldId id="279"/>
            <p14:sldId id="280"/>
            <p14:sldId id="285"/>
            <p14:sldId id="283"/>
            <p14:sldId id="284"/>
          </p14:sldIdLst>
        </p14:section>
        <p14:section name="보에 유로폼 배치" id="{F97EB0BC-41F2-4156-9339-06EBA23AFE13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8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6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6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AEE2-6154-4C72-9ECA-A852FDF3E2D6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93CE-E2D6-47E8-9B72-7E037AFA5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MaxBIM</a:t>
            </a:r>
            <a:br>
              <a:rPr lang="en-US" altLang="ko-KR" dirty="0" smtClean="0"/>
            </a:br>
            <a:r>
              <a:rPr lang="ko-KR" altLang="en-US" dirty="0" err="1" smtClean="0"/>
              <a:t>애드온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본 매뉴얼 및 관련 </a:t>
            </a:r>
            <a:r>
              <a:rPr lang="ko-KR" altLang="en-US" dirty="0" err="1" smtClean="0"/>
              <a:t>애드온</a:t>
            </a:r>
            <a:r>
              <a:rPr lang="en-US" altLang="ko-KR" dirty="0" smtClean="0"/>
              <a:t>/GDL </a:t>
            </a:r>
            <a:r>
              <a:rPr lang="ko-KR" altLang="en-US" dirty="0" smtClean="0"/>
              <a:t>파일의 저작권은</a:t>
            </a:r>
            <a:endParaRPr lang="en-US" altLang="ko-KR" dirty="0" smtClean="0"/>
          </a:p>
          <a:p>
            <a:r>
              <a:rPr lang="ko-KR" altLang="en-US" dirty="0" smtClean="0"/>
              <a:t>㈜맥스비아이엠에게 속해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3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버튼을 누르면 해당 셀의 왼쪽과 오른쪽에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객체를 삽입할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4"/>
            <a:ext cx="6877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타입을 선택하고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r>
              <a:rPr lang="ko-KR" altLang="en-US" dirty="0" smtClean="0"/>
              <a:t> 등을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클릭한 셀과 동일한 높이를 유지해야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벽눕히기의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너비와 높이가 반대가 된다는 것을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명심하십시오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1293"/>
            <a:ext cx="6877050" cy="27336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28384" y="4283901"/>
            <a:ext cx="2104372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5644" y="4283901"/>
            <a:ext cx="1966586" cy="1893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저장하고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예전 창의 </a:t>
            </a: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나옵니다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추가된 객체와 인접한 셀들이 </a:t>
            </a:r>
            <a:r>
              <a:rPr lang="ko-KR" altLang="en-US" dirty="0" err="1" smtClean="0"/>
              <a:t>강조체로</a:t>
            </a:r>
            <a:r>
              <a:rPr lang="ko-KR" altLang="en-US" dirty="0" smtClean="0"/>
              <a:t>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인접한 셀들을 누르면 추가된 셀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확인이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84747" y="4609578"/>
            <a:ext cx="1397905" cy="1027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>
            <a:off x="2585372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3111465" y="5646387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79956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유로폼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40627" y="590963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 smtClean="0"/>
              <a:t>휠러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추가됨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617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더 수정하려면 배치 설정 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“1. </a:t>
            </a:r>
            <a:r>
              <a:rPr lang="ko-KR" altLang="en-US" dirty="0" smtClean="0"/>
              <a:t>남은 길이 확인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눌러서 거리를 조정한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최종 배치를 하려면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8681" y="5124777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8680" y="5510232"/>
            <a:ext cx="1222541" cy="236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보가 있을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창이 나옵니다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 개수만큼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아래 왼쪽 그림과 같이 합판으로 채워질 부분을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유로폼으로</a:t>
            </a:r>
            <a:r>
              <a:rPr lang="ko-KR" altLang="en-US" dirty="0" smtClean="0"/>
              <a:t> 채울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유로폼을</a:t>
            </a:r>
            <a:r>
              <a:rPr lang="ko-KR" altLang="en-US" dirty="0" smtClean="0"/>
              <a:t> 눕혀서 배치하므로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높이가 바뀝니다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적절한 옵션을 선택한 후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 </a:t>
            </a:r>
            <a:r>
              <a:rPr lang="ko-KR" altLang="en-US" dirty="0"/>
              <a:t>버튼을 클릭하십시오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7" y="3820437"/>
            <a:ext cx="2448496" cy="287009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55688" y="5110721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42" y="3820436"/>
            <a:ext cx="2448496" cy="28700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813" y="3923906"/>
            <a:ext cx="2663150" cy="2663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730459" y="5019118"/>
            <a:ext cx="1693311" cy="1157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37538" y="5586608"/>
            <a:ext cx="1555525" cy="7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공간을 합판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어떤 것으로 채울지 물어봅니다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37" y="3451014"/>
            <a:ext cx="2093163" cy="2176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09" y="2262639"/>
            <a:ext cx="2093163" cy="2176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997" y="4619841"/>
            <a:ext cx="2093163" cy="217633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99431" y="3864697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999431" y="4972692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63" y="5662363"/>
            <a:ext cx="3092937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764" y="2911014"/>
            <a:ext cx="3085033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764" y="5168008"/>
            <a:ext cx="3085714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605882" y="5862181"/>
            <a:ext cx="2187422" cy="656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985009" y="3369620"/>
            <a:ext cx="2326646" cy="495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985009" y="3156559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985009" y="5782227"/>
            <a:ext cx="2326646" cy="2129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985009" y="5395371"/>
            <a:ext cx="2326646" cy="386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3851" y="532172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합판으로만 채움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7040053" y="4030603"/>
            <a:ext cx="227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err="1" smtClean="0"/>
              <a:t>유로폼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합판으로 채움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7240428" y="6285495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유로폼으로만 </a:t>
            </a:r>
            <a:r>
              <a:rPr lang="ko-KR" altLang="en-US" sz="1600" dirty="0" smtClean="0"/>
              <a:t>채움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4043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 상단에 남는 공간이 없으면 못질 작업을 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폼에 목재가 부착된다는 것을 유의하십시오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46" y="3010312"/>
            <a:ext cx="8015907" cy="3301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자유형 4"/>
          <p:cNvSpPr/>
          <p:nvPr/>
        </p:nvSpPr>
        <p:spPr>
          <a:xfrm>
            <a:off x="2141951" y="4196219"/>
            <a:ext cx="6688898" cy="1152395"/>
          </a:xfrm>
          <a:custGeom>
            <a:avLst/>
            <a:gdLst>
              <a:gd name="connsiteX0" fmla="*/ 25052 w 6688898"/>
              <a:gd name="connsiteY0" fmla="*/ 676406 h 1152395"/>
              <a:gd name="connsiteX1" fmla="*/ 62630 w 6688898"/>
              <a:gd name="connsiteY1" fmla="*/ 739036 h 1152395"/>
              <a:gd name="connsiteX2" fmla="*/ 25052 w 6688898"/>
              <a:gd name="connsiteY2" fmla="*/ 876822 h 1152395"/>
              <a:gd name="connsiteX3" fmla="*/ 62630 w 6688898"/>
              <a:gd name="connsiteY3" fmla="*/ 1127343 h 1152395"/>
              <a:gd name="connsiteX4" fmla="*/ 112734 w 6688898"/>
              <a:gd name="connsiteY4" fmla="*/ 1152395 h 1152395"/>
              <a:gd name="connsiteX5" fmla="*/ 438411 w 6688898"/>
              <a:gd name="connsiteY5" fmla="*/ 1127343 h 1152395"/>
              <a:gd name="connsiteX6" fmla="*/ 513567 w 6688898"/>
              <a:gd name="connsiteY6" fmla="*/ 1102291 h 1152395"/>
              <a:gd name="connsiteX7" fmla="*/ 626301 w 6688898"/>
              <a:gd name="connsiteY7" fmla="*/ 1077239 h 1152395"/>
              <a:gd name="connsiteX8" fmla="*/ 676405 w 6688898"/>
              <a:gd name="connsiteY8" fmla="*/ 1064712 h 1152395"/>
              <a:gd name="connsiteX9" fmla="*/ 739035 w 6688898"/>
              <a:gd name="connsiteY9" fmla="*/ 1052186 h 1152395"/>
              <a:gd name="connsiteX10" fmla="*/ 789139 w 6688898"/>
              <a:gd name="connsiteY10" fmla="*/ 1039660 h 1152395"/>
              <a:gd name="connsiteX11" fmla="*/ 889348 w 6688898"/>
              <a:gd name="connsiteY11" fmla="*/ 1027134 h 1152395"/>
              <a:gd name="connsiteX12" fmla="*/ 926926 w 6688898"/>
              <a:gd name="connsiteY12" fmla="*/ 1014608 h 1152395"/>
              <a:gd name="connsiteX13" fmla="*/ 977030 w 6688898"/>
              <a:gd name="connsiteY13" fmla="*/ 1002082 h 1152395"/>
              <a:gd name="connsiteX14" fmla="*/ 1979112 w 6688898"/>
              <a:gd name="connsiteY14" fmla="*/ 977030 h 1152395"/>
              <a:gd name="connsiteX15" fmla="*/ 2317315 w 6688898"/>
              <a:gd name="connsiteY15" fmla="*/ 951978 h 1152395"/>
              <a:gd name="connsiteX16" fmla="*/ 2379945 w 6688898"/>
              <a:gd name="connsiteY16" fmla="*/ 939452 h 1152395"/>
              <a:gd name="connsiteX17" fmla="*/ 2455101 w 6688898"/>
              <a:gd name="connsiteY17" fmla="*/ 914400 h 1152395"/>
              <a:gd name="connsiteX18" fmla="*/ 2668043 w 6688898"/>
              <a:gd name="connsiteY18" fmla="*/ 901874 h 1152395"/>
              <a:gd name="connsiteX19" fmla="*/ 2730674 w 6688898"/>
              <a:gd name="connsiteY19" fmla="*/ 889348 h 1152395"/>
              <a:gd name="connsiteX20" fmla="*/ 2830882 w 6688898"/>
              <a:gd name="connsiteY20" fmla="*/ 864296 h 1152395"/>
              <a:gd name="connsiteX21" fmla="*/ 2880986 w 6688898"/>
              <a:gd name="connsiteY21" fmla="*/ 851770 h 1152395"/>
              <a:gd name="connsiteX22" fmla="*/ 2993720 w 6688898"/>
              <a:gd name="connsiteY22" fmla="*/ 826718 h 1152395"/>
              <a:gd name="connsiteX23" fmla="*/ 3056350 w 6688898"/>
              <a:gd name="connsiteY23" fmla="*/ 801666 h 1152395"/>
              <a:gd name="connsiteX24" fmla="*/ 3106454 w 6688898"/>
              <a:gd name="connsiteY24" fmla="*/ 776614 h 1152395"/>
              <a:gd name="connsiteX25" fmla="*/ 3219189 w 6688898"/>
              <a:gd name="connsiteY25" fmla="*/ 764088 h 1152395"/>
              <a:gd name="connsiteX26" fmla="*/ 3256767 w 6688898"/>
              <a:gd name="connsiteY26" fmla="*/ 751562 h 1152395"/>
              <a:gd name="connsiteX27" fmla="*/ 3382027 w 6688898"/>
              <a:gd name="connsiteY27" fmla="*/ 726510 h 1152395"/>
              <a:gd name="connsiteX28" fmla="*/ 3557391 w 6688898"/>
              <a:gd name="connsiteY28" fmla="*/ 713984 h 1152395"/>
              <a:gd name="connsiteX29" fmla="*/ 3682652 w 6688898"/>
              <a:gd name="connsiteY29" fmla="*/ 688932 h 1152395"/>
              <a:gd name="connsiteX30" fmla="*/ 3745282 w 6688898"/>
              <a:gd name="connsiteY30" fmla="*/ 676406 h 1152395"/>
              <a:gd name="connsiteX31" fmla="*/ 3820438 w 6688898"/>
              <a:gd name="connsiteY31" fmla="*/ 663880 h 1152395"/>
              <a:gd name="connsiteX32" fmla="*/ 3945698 w 6688898"/>
              <a:gd name="connsiteY32" fmla="*/ 638828 h 1152395"/>
              <a:gd name="connsiteX33" fmla="*/ 4196219 w 6688898"/>
              <a:gd name="connsiteY33" fmla="*/ 626302 h 1152395"/>
              <a:gd name="connsiteX34" fmla="*/ 4346531 w 6688898"/>
              <a:gd name="connsiteY34" fmla="*/ 601249 h 1152395"/>
              <a:gd name="connsiteX35" fmla="*/ 4384109 w 6688898"/>
              <a:gd name="connsiteY35" fmla="*/ 588723 h 1152395"/>
              <a:gd name="connsiteX36" fmla="*/ 4559474 w 6688898"/>
              <a:gd name="connsiteY36" fmla="*/ 551145 h 1152395"/>
              <a:gd name="connsiteX37" fmla="*/ 4897676 w 6688898"/>
              <a:gd name="connsiteY37" fmla="*/ 538619 h 1152395"/>
              <a:gd name="connsiteX38" fmla="*/ 4972833 w 6688898"/>
              <a:gd name="connsiteY38" fmla="*/ 526093 h 1152395"/>
              <a:gd name="connsiteX39" fmla="*/ 5010411 w 6688898"/>
              <a:gd name="connsiteY39" fmla="*/ 513567 h 1152395"/>
              <a:gd name="connsiteX40" fmla="*/ 5085567 w 6688898"/>
              <a:gd name="connsiteY40" fmla="*/ 501041 h 1152395"/>
              <a:gd name="connsiteX41" fmla="*/ 5123145 w 6688898"/>
              <a:gd name="connsiteY41" fmla="*/ 488515 h 1152395"/>
              <a:gd name="connsiteX42" fmla="*/ 5336087 w 6688898"/>
              <a:gd name="connsiteY42" fmla="*/ 475989 h 1152395"/>
              <a:gd name="connsiteX43" fmla="*/ 5561556 w 6688898"/>
              <a:gd name="connsiteY43" fmla="*/ 438411 h 1152395"/>
              <a:gd name="connsiteX44" fmla="*/ 5611660 w 6688898"/>
              <a:gd name="connsiteY44" fmla="*/ 425885 h 1152395"/>
              <a:gd name="connsiteX45" fmla="*/ 5686816 w 6688898"/>
              <a:gd name="connsiteY45" fmla="*/ 413359 h 1152395"/>
              <a:gd name="connsiteX46" fmla="*/ 5724394 w 6688898"/>
              <a:gd name="connsiteY46" fmla="*/ 400833 h 1152395"/>
              <a:gd name="connsiteX47" fmla="*/ 5999967 w 6688898"/>
              <a:gd name="connsiteY47" fmla="*/ 388307 h 1152395"/>
              <a:gd name="connsiteX48" fmla="*/ 6087649 w 6688898"/>
              <a:gd name="connsiteY48" fmla="*/ 363255 h 1152395"/>
              <a:gd name="connsiteX49" fmla="*/ 6275539 w 6688898"/>
              <a:gd name="connsiteY49" fmla="*/ 338203 h 1152395"/>
              <a:gd name="connsiteX50" fmla="*/ 6325643 w 6688898"/>
              <a:gd name="connsiteY50" fmla="*/ 325677 h 1152395"/>
              <a:gd name="connsiteX51" fmla="*/ 6363222 w 6688898"/>
              <a:gd name="connsiteY51" fmla="*/ 313151 h 1152395"/>
              <a:gd name="connsiteX52" fmla="*/ 6526060 w 6688898"/>
              <a:gd name="connsiteY52" fmla="*/ 288099 h 1152395"/>
              <a:gd name="connsiteX53" fmla="*/ 6576164 w 6688898"/>
              <a:gd name="connsiteY53" fmla="*/ 263047 h 1152395"/>
              <a:gd name="connsiteX54" fmla="*/ 6613742 w 6688898"/>
              <a:gd name="connsiteY54" fmla="*/ 250521 h 1152395"/>
              <a:gd name="connsiteX55" fmla="*/ 6688898 w 6688898"/>
              <a:gd name="connsiteY55" fmla="*/ 187891 h 1152395"/>
              <a:gd name="connsiteX56" fmla="*/ 6676372 w 6688898"/>
              <a:gd name="connsiteY56" fmla="*/ 62630 h 1152395"/>
              <a:gd name="connsiteX57" fmla="*/ 6588690 w 6688898"/>
              <a:gd name="connsiteY57" fmla="*/ 12526 h 1152395"/>
              <a:gd name="connsiteX58" fmla="*/ 6551112 w 6688898"/>
              <a:gd name="connsiteY58" fmla="*/ 0 h 1152395"/>
              <a:gd name="connsiteX59" fmla="*/ 6212909 w 6688898"/>
              <a:gd name="connsiteY59" fmla="*/ 12526 h 1152395"/>
              <a:gd name="connsiteX60" fmla="*/ 6175331 w 6688898"/>
              <a:gd name="connsiteY60" fmla="*/ 25052 h 1152395"/>
              <a:gd name="connsiteX61" fmla="*/ 6112701 w 6688898"/>
              <a:gd name="connsiteY61" fmla="*/ 37578 h 1152395"/>
              <a:gd name="connsiteX62" fmla="*/ 6075123 w 6688898"/>
              <a:gd name="connsiteY62" fmla="*/ 50104 h 1152395"/>
              <a:gd name="connsiteX63" fmla="*/ 5761972 w 6688898"/>
              <a:gd name="connsiteY63" fmla="*/ 75156 h 1152395"/>
              <a:gd name="connsiteX64" fmla="*/ 5285983 w 6688898"/>
              <a:gd name="connsiteY64" fmla="*/ 112734 h 1152395"/>
              <a:gd name="connsiteX65" fmla="*/ 5248405 w 6688898"/>
              <a:gd name="connsiteY65" fmla="*/ 125260 h 1152395"/>
              <a:gd name="connsiteX66" fmla="*/ 5060515 w 6688898"/>
              <a:gd name="connsiteY66" fmla="*/ 150312 h 1152395"/>
              <a:gd name="connsiteX67" fmla="*/ 3920646 w 6688898"/>
              <a:gd name="connsiteY67" fmla="*/ 187891 h 1152395"/>
              <a:gd name="connsiteX68" fmla="*/ 3807912 w 6688898"/>
              <a:gd name="connsiteY68" fmla="*/ 212943 h 1152395"/>
              <a:gd name="connsiteX69" fmla="*/ 3682652 w 6688898"/>
              <a:gd name="connsiteY69" fmla="*/ 237995 h 1152395"/>
              <a:gd name="connsiteX70" fmla="*/ 3620022 w 6688898"/>
              <a:gd name="connsiteY70" fmla="*/ 250521 h 1152395"/>
              <a:gd name="connsiteX71" fmla="*/ 3569917 w 6688898"/>
              <a:gd name="connsiteY71" fmla="*/ 263047 h 1152395"/>
              <a:gd name="connsiteX72" fmla="*/ 3419605 w 6688898"/>
              <a:gd name="connsiteY72" fmla="*/ 288099 h 1152395"/>
              <a:gd name="connsiteX73" fmla="*/ 3244241 w 6688898"/>
              <a:gd name="connsiteY73" fmla="*/ 325677 h 1152395"/>
              <a:gd name="connsiteX74" fmla="*/ 3194137 w 6688898"/>
              <a:gd name="connsiteY74" fmla="*/ 338203 h 1152395"/>
              <a:gd name="connsiteX75" fmla="*/ 3156559 w 6688898"/>
              <a:gd name="connsiteY75" fmla="*/ 350729 h 1152395"/>
              <a:gd name="connsiteX76" fmla="*/ 3006246 w 6688898"/>
              <a:gd name="connsiteY76" fmla="*/ 363255 h 1152395"/>
              <a:gd name="connsiteX77" fmla="*/ 2956142 w 6688898"/>
              <a:gd name="connsiteY77" fmla="*/ 375781 h 1152395"/>
              <a:gd name="connsiteX78" fmla="*/ 2304789 w 6688898"/>
              <a:gd name="connsiteY78" fmla="*/ 388307 h 1152395"/>
              <a:gd name="connsiteX79" fmla="*/ 2254685 w 6688898"/>
              <a:gd name="connsiteY79" fmla="*/ 400833 h 1152395"/>
              <a:gd name="connsiteX80" fmla="*/ 1164920 w 6688898"/>
              <a:gd name="connsiteY80" fmla="*/ 413359 h 1152395"/>
              <a:gd name="connsiteX81" fmla="*/ 926926 w 6688898"/>
              <a:gd name="connsiteY81" fmla="*/ 425885 h 1152395"/>
              <a:gd name="connsiteX82" fmla="*/ 876822 w 6688898"/>
              <a:gd name="connsiteY82" fmla="*/ 450937 h 1152395"/>
              <a:gd name="connsiteX83" fmla="*/ 751561 w 6688898"/>
              <a:gd name="connsiteY83" fmla="*/ 463463 h 1152395"/>
              <a:gd name="connsiteX84" fmla="*/ 613775 w 6688898"/>
              <a:gd name="connsiteY84" fmla="*/ 501041 h 1152395"/>
              <a:gd name="connsiteX85" fmla="*/ 563671 w 6688898"/>
              <a:gd name="connsiteY85" fmla="*/ 526093 h 1152395"/>
              <a:gd name="connsiteX86" fmla="*/ 450937 w 6688898"/>
              <a:gd name="connsiteY86" fmla="*/ 563671 h 1152395"/>
              <a:gd name="connsiteX87" fmla="*/ 413359 w 6688898"/>
              <a:gd name="connsiteY87" fmla="*/ 576197 h 1152395"/>
              <a:gd name="connsiteX88" fmla="*/ 338202 w 6688898"/>
              <a:gd name="connsiteY88" fmla="*/ 613775 h 1152395"/>
              <a:gd name="connsiteX89" fmla="*/ 275572 w 6688898"/>
              <a:gd name="connsiteY89" fmla="*/ 626302 h 1152395"/>
              <a:gd name="connsiteX90" fmla="*/ 200416 w 6688898"/>
              <a:gd name="connsiteY90" fmla="*/ 638828 h 1152395"/>
              <a:gd name="connsiteX91" fmla="*/ 125260 w 6688898"/>
              <a:gd name="connsiteY91" fmla="*/ 663880 h 1152395"/>
              <a:gd name="connsiteX92" fmla="*/ 50104 w 6688898"/>
              <a:gd name="connsiteY92" fmla="*/ 713984 h 1152395"/>
              <a:gd name="connsiteX93" fmla="*/ 0 w 6688898"/>
              <a:gd name="connsiteY93" fmla="*/ 764088 h 115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688898" h="1152395">
                <a:moveTo>
                  <a:pt x="25052" y="676406"/>
                </a:moveTo>
                <a:cubicBezTo>
                  <a:pt x="37578" y="697283"/>
                  <a:pt x="58928" y="714973"/>
                  <a:pt x="62630" y="739036"/>
                </a:cubicBezTo>
                <a:cubicBezTo>
                  <a:pt x="74325" y="815050"/>
                  <a:pt x="57110" y="828735"/>
                  <a:pt x="25052" y="876822"/>
                </a:cubicBezTo>
                <a:cubicBezTo>
                  <a:pt x="25901" y="891253"/>
                  <a:pt x="796" y="1075815"/>
                  <a:pt x="62630" y="1127343"/>
                </a:cubicBezTo>
                <a:cubicBezTo>
                  <a:pt x="76975" y="1139297"/>
                  <a:pt x="96033" y="1144044"/>
                  <a:pt x="112734" y="1152395"/>
                </a:cubicBezTo>
                <a:cubicBezTo>
                  <a:pt x="159349" y="1149942"/>
                  <a:pt x="354169" y="1146783"/>
                  <a:pt x="438411" y="1127343"/>
                </a:cubicBezTo>
                <a:cubicBezTo>
                  <a:pt x="464142" y="1121405"/>
                  <a:pt x="487948" y="1108696"/>
                  <a:pt x="513567" y="1102291"/>
                </a:cubicBezTo>
                <a:cubicBezTo>
                  <a:pt x="635797" y="1071734"/>
                  <a:pt x="483135" y="1109055"/>
                  <a:pt x="626301" y="1077239"/>
                </a:cubicBezTo>
                <a:cubicBezTo>
                  <a:pt x="643106" y="1073504"/>
                  <a:pt x="659600" y="1068447"/>
                  <a:pt x="676405" y="1064712"/>
                </a:cubicBezTo>
                <a:cubicBezTo>
                  <a:pt x="697188" y="1060093"/>
                  <a:pt x="718252" y="1056804"/>
                  <a:pt x="739035" y="1052186"/>
                </a:cubicBezTo>
                <a:cubicBezTo>
                  <a:pt x="755840" y="1048451"/>
                  <a:pt x="772158" y="1042490"/>
                  <a:pt x="789139" y="1039660"/>
                </a:cubicBezTo>
                <a:cubicBezTo>
                  <a:pt x="822344" y="1034126"/>
                  <a:pt x="855945" y="1031309"/>
                  <a:pt x="889348" y="1027134"/>
                </a:cubicBezTo>
                <a:cubicBezTo>
                  <a:pt x="901874" y="1022959"/>
                  <a:pt x="914230" y="1018235"/>
                  <a:pt x="926926" y="1014608"/>
                </a:cubicBezTo>
                <a:cubicBezTo>
                  <a:pt x="943479" y="1009879"/>
                  <a:pt x="960225" y="1005817"/>
                  <a:pt x="977030" y="1002082"/>
                </a:cubicBezTo>
                <a:cubicBezTo>
                  <a:pt x="1307424" y="928661"/>
                  <a:pt x="1596957" y="982125"/>
                  <a:pt x="1979112" y="977030"/>
                </a:cubicBezTo>
                <a:cubicBezTo>
                  <a:pt x="2131028" y="939051"/>
                  <a:pt x="1964231" y="977198"/>
                  <a:pt x="2317315" y="951978"/>
                </a:cubicBezTo>
                <a:cubicBezTo>
                  <a:pt x="2338551" y="950461"/>
                  <a:pt x="2359405" y="945054"/>
                  <a:pt x="2379945" y="939452"/>
                </a:cubicBezTo>
                <a:cubicBezTo>
                  <a:pt x="2405422" y="932504"/>
                  <a:pt x="2428739" y="915951"/>
                  <a:pt x="2455101" y="914400"/>
                </a:cubicBezTo>
                <a:lnTo>
                  <a:pt x="2668043" y="901874"/>
                </a:lnTo>
                <a:cubicBezTo>
                  <a:pt x="2688920" y="897699"/>
                  <a:pt x="2709929" y="894135"/>
                  <a:pt x="2730674" y="889348"/>
                </a:cubicBezTo>
                <a:cubicBezTo>
                  <a:pt x="2764223" y="881606"/>
                  <a:pt x="2797479" y="872647"/>
                  <a:pt x="2830882" y="864296"/>
                </a:cubicBezTo>
                <a:cubicBezTo>
                  <a:pt x="2847583" y="860121"/>
                  <a:pt x="2864105" y="855146"/>
                  <a:pt x="2880986" y="851770"/>
                </a:cubicBezTo>
                <a:cubicBezTo>
                  <a:pt x="2905805" y="846806"/>
                  <a:pt x="2967186" y="835563"/>
                  <a:pt x="2993720" y="826718"/>
                </a:cubicBezTo>
                <a:cubicBezTo>
                  <a:pt x="3015051" y="819608"/>
                  <a:pt x="3035803" y="810798"/>
                  <a:pt x="3056350" y="801666"/>
                </a:cubicBezTo>
                <a:cubicBezTo>
                  <a:pt x="3073413" y="794082"/>
                  <a:pt x="3088260" y="780813"/>
                  <a:pt x="3106454" y="776614"/>
                </a:cubicBezTo>
                <a:cubicBezTo>
                  <a:pt x="3143295" y="768112"/>
                  <a:pt x="3181611" y="768263"/>
                  <a:pt x="3219189" y="764088"/>
                </a:cubicBezTo>
                <a:cubicBezTo>
                  <a:pt x="3231715" y="759913"/>
                  <a:pt x="3244071" y="755189"/>
                  <a:pt x="3256767" y="751562"/>
                </a:cubicBezTo>
                <a:cubicBezTo>
                  <a:pt x="3294717" y="740719"/>
                  <a:pt x="3344170" y="730296"/>
                  <a:pt x="3382027" y="726510"/>
                </a:cubicBezTo>
                <a:cubicBezTo>
                  <a:pt x="3440340" y="720679"/>
                  <a:pt x="3498936" y="718159"/>
                  <a:pt x="3557391" y="713984"/>
                </a:cubicBezTo>
                <a:cubicBezTo>
                  <a:pt x="3629416" y="689976"/>
                  <a:pt x="3567505" y="708123"/>
                  <a:pt x="3682652" y="688932"/>
                </a:cubicBezTo>
                <a:cubicBezTo>
                  <a:pt x="3703652" y="685432"/>
                  <a:pt x="3724335" y="680214"/>
                  <a:pt x="3745282" y="676406"/>
                </a:cubicBezTo>
                <a:cubicBezTo>
                  <a:pt x="3770270" y="671863"/>
                  <a:pt x="3795475" y="668560"/>
                  <a:pt x="3820438" y="663880"/>
                </a:cubicBezTo>
                <a:cubicBezTo>
                  <a:pt x="3862289" y="656033"/>
                  <a:pt x="3903171" y="640954"/>
                  <a:pt x="3945698" y="638828"/>
                </a:cubicBezTo>
                <a:lnTo>
                  <a:pt x="4196219" y="626302"/>
                </a:lnTo>
                <a:cubicBezTo>
                  <a:pt x="4277545" y="616135"/>
                  <a:pt x="4282162" y="619640"/>
                  <a:pt x="4346531" y="601249"/>
                </a:cubicBezTo>
                <a:cubicBezTo>
                  <a:pt x="4359227" y="597622"/>
                  <a:pt x="4371413" y="592350"/>
                  <a:pt x="4384109" y="588723"/>
                </a:cubicBezTo>
                <a:cubicBezTo>
                  <a:pt x="4424734" y="577116"/>
                  <a:pt x="4542952" y="551757"/>
                  <a:pt x="4559474" y="551145"/>
                </a:cubicBezTo>
                <a:lnTo>
                  <a:pt x="4897676" y="538619"/>
                </a:lnTo>
                <a:cubicBezTo>
                  <a:pt x="4922728" y="534444"/>
                  <a:pt x="4948040" y="531603"/>
                  <a:pt x="4972833" y="526093"/>
                </a:cubicBezTo>
                <a:cubicBezTo>
                  <a:pt x="4985722" y="523229"/>
                  <a:pt x="4997522" y="516431"/>
                  <a:pt x="5010411" y="513567"/>
                </a:cubicBezTo>
                <a:cubicBezTo>
                  <a:pt x="5035204" y="508057"/>
                  <a:pt x="5060774" y="506551"/>
                  <a:pt x="5085567" y="501041"/>
                </a:cubicBezTo>
                <a:cubicBezTo>
                  <a:pt x="5098456" y="498177"/>
                  <a:pt x="5110007" y="489829"/>
                  <a:pt x="5123145" y="488515"/>
                </a:cubicBezTo>
                <a:cubicBezTo>
                  <a:pt x="5193895" y="481440"/>
                  <a:pt x="5265106" y="480164"/>
                  <a:pt x="5336087" y="475989"/>
                </a:cubicBezTo>
                <a:cubicBezTo>
                  <a:pt x="5719618" y="399283"/>
                  <a:pt x="5241013" y="491835"/>
                  <a:pt x="5561556" y="438411"/>
                </a:cubicBezTo>
                <a:cubicBezTo>
                  <a:pt x="5578537" y="435581"/>
                  <a:pt x="5594779" y="429261"/>
                  <a:pt x="5611660" y="425885"/>
                </a:cubicBezTo>
                <a:cubicBezTo>
                  <a:pt x="5636564" y="420904"/>
                  <a:pt x="5662023" y="418869"/>
                  <a:pt x="5686816" y="413359"/>
                </a:cubicBezTo>
                <a:cubicBezTo>
                  <a:pt x="5699705" y="410495"/>
                  <a:pt x="5711232" y="401886"/>
                  <a:pt x="5724394" y="400833"/>
                </a:cubicBezTo>
                <a:cubicBezTo>
                  <a:pt x="5816054" y="393500"/>
                  <a:pt x="5908109" y="392482"/>
                  <a:pt x="5999967" y="388307"/>
                </a:cubicBezTo>
                <a:cubicBezTo>
                  <a:pt x="6035782" y="376369"/>
                  <a:pt x="6048328" y="371119"/>
                  <a:pt x="6087649" y="363255"/>
                </a:cubicBezTo>
                <a:cubicBezTo>
                  <a:pt x="6157931" y="349199"/>
                  <a:pt x="6200340" y="346558"/>
                  <a:pt x="6275539" y="338203"/>
                </a:cubicBezTo>
                <a:cubicBezTo>
                  <a:pt x="6292240" y="334028"/>
                  <a:pt x="6309090" y="330406"/>
                  <a:pt x="6325643" y="325677"/>
                </a:cubicBezTo>
                <a:cubicBezTo>
                  <a:pt x="6338339" y="322050"/>
                  <a:pt x="6350412" y="316353"/>
                  <a:pt x="6363222" y="313151"/>
                </a:cubicBezTo>
                <a:cubicBezTo>
                  <a:pt x="6420606" y="298805"/>
                  <a:pt x="6465212" y="295705"/>
                  <a:pt x="6526060" y="288099"/>
                </a:cubicBezTo>
                <a:cubicBezTo>
                  <a:pt x="6542761" y="279748"/>
                  <a:pt x="6559001" y="270403"/>
                  <a:pt x="6576164" y="263047"/>
                </a:cubicBezTo>
                <a:cubicBezTo>
                  <a:pt x="6588300" y="257846"/>
                  <a:pt x="6601932" y="256426"/>
                  <a:pt x="6613742" y="250521"/>
                </a:cubicBezTo>
                <a:cubicBezTo>
                  <a:pt x="6648620" y="233082"/>
                  <a:pt x="6661195" y="215594"/>
                  <a:pt x="6688898" y="187891"/>
                </a:cubicBezTo>
                <a:cubicBezTo>
                  <a:pt x="6684723" y="146137"/>
                  <a:pt x="6688712" y="102736"/>
                  <a:pt x="6676372" y="62630"/>
                </a:cubicBezTo>
                <a:cubicBezTo>
                  <a:pt x="6663550" y="20957"/>
                  <a:pt x="6620091" y="21498"/>
                  <a:pt x="6588690" y="12526"/>
                </a:cubicBezTo>
                <a:cubicBezTo>
                  <a:pt x="6575994" y="8899"/>
                  <a:pt x="6563638" y="4175"/>
                  <a:pt x="6551112" y="0"/>
                </a:cubicBezTo>
                <a:cubicBezTo>
                  <a:pt x="6438378" y="4175"/>
                  <a:pt x="6325471" y="5022"/>
                  <a:pt x="6212909" y="12526"/>
                </a:cubicBezTo>
                <a:cubicBezTo>
                  <a:pt x="6199735" y="13404"/>
                  <a:pt x="6188140" y="21850"/>
                  <a:pt x="6175331" y="25052"/>
                </a:cubicBezTo>
                <a:cubicBezTo>
                  <a:pt x="6154677" y="30216"/>
                  <a:pt x="6133355" y="32414"/>
                  <a:pt x="6112701" y="37578"/>
                </a:cubicBezTo>
                <a:cubicBezTo>
                  <a:pt x="6099892" y="40780"/>
                  <a:pt x="6088147" y="47933"/>
                  <a:pt x="6075123" y="50104"/>
                </a:cubicBezTo>
                <a:cubicBezTo>
                  <a:pt x="5991468" y="64047"/>
                  <a:pt x="5830869" y="70850"/>
                  <a:pt x="5761972" y="75156"/>
                </a:cubicBezTo>
                <a:cubicBezTo>
                  <a:pt x="5540176" y="130605"/>
                  <a:pt x="5696176" y="99061"/>
                  <a:pt x="5285983" y="112734"/>
                </a:cubicBezTo>
                <a:cubicBezTo>
                  <a:pt x="5273457" y="116909"/>
                  <a:pt x="5261352" y="122671"/>
                  <a:pt x="5248405" y="125260"/>
                </a:cubicBezTo>
                <a:cubicBezTo>
                  <a:pt x="5219594" y="131022"/>
                  <a:pt x="5084900" y="147264"/>
                  <a:pt x="5060515" y="150312"/>
                </a:cubicBezTo>
                <a:cubicBezTo>
                  <a:pt x="4716497" y="379666"/>
                  <a:pt x="5055152" y="163753"/>
                  <a:pt x="3920646" y="187891"/>
                </a:cubicBezTo>
                <a:cubicBezTo>
                  <a:pt x="3835585" y="189701"/>
                  <a:pt x="3867963" y="199085"/>
                  <a:pt x="3807912" y="212943"/>
                </a:cubicBezTo>
                <a:cubicBezTo>
                  <a:pt x="3766422" y="222518"/>
                  <a:pt x="3724405" y="229644"/>
                  <a:pt x="3682652" y="237995"/>
                </a:cubicBezTo>
                <a:cubicBezTo>
                  <a:pt x="3661775" y="242170"/>
                  <a:pt x="3640676" y="245357"/>
                  <a:pt x="3620022" y="250521"/>
                </a:cubicBezTo>
                <a:cubicBezTo>
                  <a:pt x="3603320" y="254696"/>
                  <a:pt x="3586838" y="259874"/>
                  <a:pt x="3569917" y="263047"/>
                </a:cubicBezTo>
                <a:cubicBezTo>
                  <a:pt x="3519992" y="272408"/>
                  <a:pt x="3419605" y="288099"/>
                  <a:pt x="3419605" y="288099"/>
                </a:cubicBezTo>
                <a:cubicBezTo>
                  <a:pt x="3307924" y="332772"/>
                  <a:pt x="3402774" y="301287"/>
                  <a:pt x="3244241" y="325677"/>
                </a:cubicBezTo>
                <a:cubicBezTo>
                  <a:pt x="3227226" y="328295"/>
                  <a:pt x="3210690" y="333474"/>
                  <a:pt x="3194137" y="338203"/>
                </a:cubicBezTo>
                <a:cubicBezTo>
                  <a:pt x="3181441" y="341830"/>
                  <a:pt x="3169647" y="348984"/>
                  <a:pt x="3156559" y="350729"/>
                </a:cubicBezTo>
                <a:cubicBezTo>
                  <a:pt x="3106722" y="357374"/>
                  <a:pt x="3056350" y="359080"/>
                  <a:pt x="3006246" y="363255"/>
                </a:cubicBezTo>
                <a:cubicBezTo>
                  <a:pt x="2989545" y="367430"/>
                  <a:pt x="2973346" y="375167"/>
                  <a:pt x="2956142" y="375781"/>
                </a:cubicBezTo>
                <a:cubicBezTo>
                  <a:pt x="2739123" y="383532"/>
                  <a:pt x="2521808" y="380556"/>
                  <a:pt x="2304789" y="388307"/>
                </a:cubicBezTo>
                <a:cubicBezTo>
                  <a:pt x="2287585" y="388921"/>
                  <a:pt x="2271896" y="400455"/>
                  <a:pt x="2254685" y="400833"/>
                </a:cubicBezTo>
                <a:cubicBezTo>
                  <a:pt x="1891494" y="408815"/>
                  <a:pt x="1528175" y="409184"/>
                  <a:pt x="1164920" y="413359"/>
                </a:cubicBezTo>
                <a:cubicBezTo>
                  <a:pt x="1085589" y="417534"/>
                  <a:pt x="1005700" y="415610"/>
                  <a:pt x="926926" y="425885"/>
                </a:cubicBezTo>
                <a:cubicBezTo>
                  <a:pt x="908410" y="428300"/>
                  <a:pt x="895080" y="447025"/>
                  <a:pt x="876822" y="450937"/>
                </a:cubicBezTo>
                <a:cubicBezTo>
                  <a:pt x="835792" y="459729"/>
                  <a:pt x="793315" y="459288"/>
                  <a:pt x="751561" y="463463"/>
                </a:cubicBezTo>
                <a:cubicBezTo>
                  <a:pt x="736233" y="467295"/>
                  <a:pt x="646555" y="486993"/>
                  <a:pt x="613775" y="501041"/>
                </a:cubicBezTo>
                <a:cubicBezTo>
                  <a:pt x="596612" y="508397"/>
                  <a:pt x="581008" y="519158"/>
                  <a:pt x="563671" y="526093"/>
                </a:cubicBezTo>
                <a:lnTo>
                  <a:pt x="450937" y="563671"/>
                </a:lnTo>
                <a:cubicBezTo>
                  <a:pt x="438411" y="567846"/>
                  <a:pt x="424345" y="568873"/>
                  <a:pt x="413359" y="576197"/>
                </a:cubicBezTo>
                <a:cubicBezTo>
                  <a:pt x="376619" y="600689"/>
                  <a:pt x="379691" y="603402"/>
                  <a:pt x="338202" y="613775"/>
                </a:cubicBezTo>
                <a:cubicBezTo>
                  <a:pt x="317548" y="618939"/>
                  <a:pt x="296519" y="622493"/>
                  <a:pt x="275572" y="626302"/>
                </a:cubicBezTo>
                <a:cubicBezTo>
                  <a:pt x="250584" y="630845"/>
                  <a:pt x="225055" y="632668"/>
                  <a:pt x="200416" y="638828"/>
                </a:cubicBezTo>
                <a:cubicBezTo>
                  <a:pt x="174797" y="645233"/>
                  <a:pt x="147232" y="649232"/>
                  <a:pt x="125260" y="663880"/>
                </a:cubicBezTo>
                <a:lnTo>
                  <a:pt x="50104" y="713984"/>
                </a:lnTo>
                <a:cubicBezTo>
                  <a:pt x="4758" y="744215"/>
                  <a:pt x="19259" y="725571"/>
                  <a:pt x="0" y="7640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9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벽 안팎으로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 등이 자동으로 대칭</a:t>
            </a:r>
            <a:r>
              <a:rPr lang="en-US" altLang="ko-KR" dirty="0"/>
              <a:t> </a:t>
            </a:r>
            <a:r>
              <a:rPr lang="ko-KR" altLang="en-US" dirty="0" smtClean="0"/>
              <a:t>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10" y="4661536"/>
            <a:ext cx="4802359" cy="2146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0" y="2667087"/>
            <a:ext cx="4782758" cy="1994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4940" y="3371923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벽 앞면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14940" y="5442328"/>
            <a:ext cx="150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/>
              <a:t>벽 뒷면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08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목재를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없음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00" y="2909846"/>
            <a:ext cx="4559474" cy="35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7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 </a:t>
            </a:r>
            <a:r>
              <a:rPr lang="ko-KR" altLang="en-US" dirty="0"/>
              <a:t>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u="sng" dirty="0"/>
              <a:t>스페이스바를 누른 채로 벽면을</a:t>
            </a:r>
            <a:r>
              <a:rPr lang="en-US" altLang="ko-KR" u="sng" dirty="0"/>
              <a:t/>
            </a:r>
            <a:br>
              <a:rPr lang="en-US" altLang="ko-KR" u="sng" dirty="0"/>
            </a:br>
            <a:r>
              <a:rPr lang="ko-KR" altLang="en-US" u="sng" dirty="0"/>
              <a:t>클릭하면</a:t>
            </a:r>
            <a:r>
              <a:rPr lang="ko-KR" altLang="en-US" dirty="0"/>
              <a:t> </a:t>
            </a:r>
            <a:r>
              <a:rPr lang="ko-KR" altLang="en-US" dirty="0" err="1"/>
              <a:t>마법봉으로</a:t>
            </a:r>
            <a:r>
              <a:rPr lang="ko-KR" altLang="en-US" dirty="0"/>
              <a:t>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</a:t>
            </a:r>
            <a:r>
              <a:rPr lang="ko-KR" altLang="en-US" dirty="0"/>
              <a:t>덮는 </a:t>
            </a:r>
            <a:r>
              <a:rPr lang="ko-KR" altLang="en-US" dirty="0" err="1"/>
              <a:t>모프가</a:t>
            </a:r>
            <a:r>
              <a:rPr lang="ko-KR" altLang="en-US" dirty="0"/>
              <a:t> </a:t>
            </a:r>
            <a:r>
              <a:rPr lang="ko-KR" altLang="en-US" dirty="0" err="1"/>
              <a:t>그려짐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</a:t>
            </a:r>
            <a:r>
              <a:rPr lang="ko-KR" altLang="en-US" dirty="0"/>
              <a:t> 벽면 일부만 </a:t>
            </a:r>
            <a:r>
              <a:rPr lang="ko-KR" altLang="en-US" dirty="0" err="1"/>
              <a:t>유로폼</a:t>
            </a:r>
            <a:r>
              <a:rPr lang="ko-KR" altLang="en-US" dirty="0"/>
              <a:t> 배치를 하고 싶다면</a:t>
            </a:r>
            <a:r>
              <a:rPr lang="en-US" altLang="ko-KR" dirty="0"/>
              <a:t> </a:t>
            </a:r>
            <a:r>
              <a:rPr lang="ko-KR" altLang="en-US" dirty="0" err="1"/>
              <a:t>모프를</a:t>
            </a:r>
            <a:r>
              <a:rPr lang="ko-KR" altLang="en-US" dirty="0"/>
              <a:t> 선택한 후 </a:t>
            </a:r>
            <a:r>
              <a:rPr lang="ko-KR" altLang="en-US" dirty="0" smtClean="0"/>
              <a:t>다각형 </a:t>
            </a:r>
            <a:r>
              <a:rPr lang="ko-KR" altLang="en-US" dirty="0"/>
              <a:t>형태로 그리되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기둥에 의해 침범하는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영역 안쪽으로 </a:t>
            </a:r>
            <a:r>
              <a:rPr lang="ko-KR" altLang="en-US" dirty="0"/>
              <a:t>그려줘야 </a:t>
            </a:r>
            <a:r>
              <a:rPr lang="ko-KR" altLang="en-US" dirty="0" smtClean="0"/>
              <a:t>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직사각형 3"/>
          <p:cNvSpPr/>
          <p:nvPr/>
        </p:nvSpPr>
        <p:spPr>
          <a:xfrm rot="10800000">
            <a:off x="4083484" y="4630962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53383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70542" y="5909433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4083484" y="4657828"/>
            <a:ext cx="1966215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H="1" flipV="1">
            <a:off x="4106454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 flipH="1" flipV="1">
            <a:off x="6049696" y="4668807"/>
            <a:ext cx="0" cy="122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0800000">
            <a:off x="4324757" y="6093429"/>
            <a:ext cx="15120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0800000">
            <a:off x="5836757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0800000">
            <a:off x="4083485" y="5881383"/>
            <a:ext cx="21294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0800000" flipV="1">
            <a:off x="5826505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10800000" flipV="1">
            <a:off x="4324757" y="5885742"/>
            <a:ext cx="0" cy="216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0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작성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정순범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1.1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벽과의 간격 내용 추가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슬래브와의</a:t>
            </a:r>
            <a:r>
              <a:rPr lang="ko-KR" altLang="en-US" dirty="0" smtClean="0"/>
              <a:t> 간격</a:t>
            </a:r>
            <a:r>
              <a:rPr lang="ko-KR" altLang="en-US" dirty="0"/>
              <a:t> 내용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1.2</a:t>
            </a:r>
          </a:p>
          <a:p>
            <a:pPr lvl="1"/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수정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 </a:t>
            </a:r>
            <a:r>
              <a:rPr lang="ko-KR" altLang="en-US" dirty="0" err="1" smtClean="0"/>
              <a:t>폼배치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하부를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슬래브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28" y="4715201"/>
            <a:ext cx="5896728" cy="16939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52173" y="5495652"/>
            <a:ext cx="3754962" cy="43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모프의</a:t>
            </a:r>
            <a:r>
              <a:rPr lang="ko-KR" altLang="en-US" dirty="0" smtClean="0"/>
              <a:t> 좌측 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우측 하단 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점을 기준으로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표현됩니다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클릭한 점 사이를 잇는 선을 아래쪽이라고 보시면 됩니다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3942673" y="4616257"/>
            <a:ext cx="2408726" cy="2088447"/>
            <a:chOff x="3870542" y="4630962"/>
            <a:chExt cx="2408726" cy="2088447"/>
          </a:xfrm>
        </p:grpSpPr>
        <p:sp>
          <p:nvSpPr>
            <p:cNvPr id="4" name="직사각형 3"/>
            <p:cNvSpPr/>
            <p:nvPr/>
          </p:nvSpPr>
          <p:spPr>
            <a:xfrm>
              <a:off x="4083484" y="4630962"/>
              <a:ext cx="1982841" cy="14797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아래에서 본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슬래브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하부면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853383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70542" y="5909433"/>
              <a:ext cx="425885" cy="40246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rot="10800000">
              <a:off x="4083484" y="4657828"/>
              <a:ext cx="196621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0800000" flipH="1" flipV="1">
              <a:off x="4106454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10800000" flipH="1" flipV="1">
              <a:off x="6049696" y="4668807"/>
              <a:ext cx="0" cy="1224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0800000">
              <a:off x="4324757" y="6093429"/>
              <a:ext cx="15120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10800000">
              <a:off x="5836757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0800000">
              <a:off x="4083485" y="5881383"/>
              <a:ext cx="2129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0800000" flipV="1">
              <a:off x="5826505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V="1">
              <a:off x="4324757" y="5885742"/>
              <a:ext cx="0" cy="2160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4247802" y="6043500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762743" y="6038232"/>
              <a:ext cx="118970" cy="1189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69278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91753" y="6442410"/>
              <a:ext cx="5709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H="1" flipV="1">
              <a:off x="4349349" y="6145047"/>
              <a:ext cx="255902" cy="29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5503314" y="6110666"/>
              <a:ext cx="275252" cy="33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914095" y="3824238"/>
            <a:ext cx="2214137" cy="1961382"/>
            <a:chOff x="2386183" y="2637684"/>
            <a:chExt cx="2214137" cy="196138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6183" y="2637684"/>
              <a:ext cx="2214137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타원 25"/>
            <p:cNvSpPr/>
            <p:nvPr/>
          </p:nvSpPr>
          <p:spPr>
            <a:xfrm>
              <a:off x="3601714" y="3721408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4540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137498" y="3824238"/>
            <a:ext cx="2162282" cy="1961382"/>
            <a:chOff x="5676333" y="2637684"/>
            <a:chExt cx="2162282" cy="196138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6333" y="2637684"/>
              <a:ext cx="2162282" cy="1712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6687443" y="3958993"/>
              <a:ext cx="109055" cy="1090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80269" y="4345153"/>
              <a:ext cx="523402" cy="253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2</a:t>
              </a:r>
              <a:r>
                <a:rPr lang="ko-KR" altLang="en-US" sz="1200" dirty="0" smtClean="0"/>
                <a:t>번째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39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슬래브와의</a:t>
            </a:r>
            <a:r>
              <a:rPr lang="ko-KR" altLang="en-US" dirty="0" smtClean="0"/>
              <a:t> </a:t>
            </a:r>
            <a:r>
              <a:rPr lang="ko-KR" altLang="en-US" dirty="0"/>
              <a:t>간격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 smtClean="0"/>
              <a:t>슬래브에</a:t>
            </a:r>
            <a:r>
              <a:rPr lang="ko-KR" altLang="en-US" dirty="0" smtClean="0"/>
              <a:t>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690690"/>
            <a:ext cx="287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좌우 여백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상하 여백을 </a:t>
            </a:r>
            <a:r>
              <a:rPr lang="en-US" altLang="ko-KR" dirty="0" smtClean="0"/>
              <a:t>150mm ~ 300mm </a:t>
            </a:r>
            <a:r>
              <a:rPr lang="ko-KR" altLang="en-US" dirty="0" smtClean="0"/>
              <a:t>범위로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맞추면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범위 안에 들어오면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좌우 여백</a:t>
            </a:r>
            <a:r>
              <a:rPr lang="en-US" altLang="ko-KR" dirty="0" smtClean="0"/>
              <a:t>”, “</a:t>
            </a:r>
            <a:r>
              <a:rPr lang="ko-KR" altLang="en-US" dirty="0" smtClean="0"/>
              <a:t>상하 여백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라벨이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강조체가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열을 추가하거나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023" y="3084021"/>
            <a:ext cx="5380259" cy="35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6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배치 설정 버튼을 누르면 해당 셀의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지정할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 타입은 </a:t>
            </a:r>
            <a:r>
              <a:rPr lang="ko-KR" altLang="en-US" dirty="0" err="1" smtClean="0"/>
              <a:t>유로폼만</a:t>
            </a:r>
            <a:r>
              <a:rPr lang="ko-KR" altLang="en-US" dirty="0" smtClean="0"/>
              <a:t> 가능합니다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설치방향은</a:t>
            </a:r>
            <a:r>
              <a:rPr lang="ko-KR" altLang="en-US" dirty="0" smtClean="0"/>
              <a:t> 기본 배치 옵션과 동일하며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중간에 바꿀 수 없습니다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3453641"/>
            <a:ext cx="2564304" cy="30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특이사항</a:t>
            </a:r>
            <a:endParaRPr lang="en-US" altLang="ko-KR" sz="1800" dirty="0" smtClean="0"/>
          </a:p>
          <a:p>
            <a:pPr lvl="1"/>
            <a:r>
              <a:rPr lang="ko-KR" altLang="en-US" sz="1600" u="sng" dirty="0" smtClean="0"/>
              <a:t>특정 셀의 높이를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누르고</a:t>
            </a:r>
            <a:r>
              <a:rPr lang="en-US" altLang="ko-KR" sz="1600" dirty="0" smtClean="0"/>
              <a:t>, “1. </a:t>
            </a:r>
            <a:r>
              <a:rPr lang="ko-KR" altLang="en-US" sz="1600" dirty="0" smtClean="0"/>
              <a:t>남은 길이 확인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행의 높이가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u="sng" dirty="0" smtClean="0"/>
              <a:t>특정 셀의 너비를 바꾸고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을 누르</a:t>
            </a:r>
            <a:r>
              <a:rPr lang="ko-KR" altLang="en-US" sz="1600" dirty="0"/>
              <a:t>고</a:t>
            </a:r>
            <a:r>
              <a:rPr lang="en-US" altLang="ko-KR" sz="1600" dirty="0"/>
              <a:t>, “1. </a:t>
            </a:r>
            <a:r>
              <a:rPr lang="ko-KR" altLang="en-US" sz="1600" dirty="0"/>
              <a:t>남은 길이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버튼을 누르면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u="sng" dirty="0" smtClean="0"/>
              <a:t>해당 열의 너비가 모두 동일하게</a:t>
            </a:r>
            <a:r>
              <a:rPr lang="ko-KR" altLang="en-US" sz="1600" dirty="0" smtClean="0"/>
              <a:t> 설정됩니다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" y="3520115"/>
            <a:ext cx="4591020" cy="3008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85" y="3518395"/>
            <a:ext cx="4593647" cy="300980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2374" y="4067203"/>
            <a:ext cx="3046375" cy="2554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51173" y="4058889"/>
            <a:ext cx="257446" cy="20509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484061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343875" y="4058889"/>
            <a:ext cx="272042" cy="272042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62126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높이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5319" y="3608993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너비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으로 일괄 변경됨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55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추가됩니다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추가되는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열은 마지막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열의 정보와 동일합니다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674225"/>
            <a:ext cx="3566160" cy="66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461853" y="3582216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142341" y="4877778"/>
            <a:ext cx="2340000" cy="665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>
            <a:off x="7167039" y="6081029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655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열이 삭제됩니다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2415" y="3724103"/>
            <a:ext cx="3566160" cy="29094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5967259" y="4778539"/>
            <a:ext cx="2385452" cy="27718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6200000">
            <a:off x="3461853" y="3748469"/>
            <a:ext cx="290603" cy="2505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행</a:t>
            </a:r>
            <a:endParaRPr lang="ko-KR" altLang="en-US" sz="1200" dirty="0"/>
          </a:p>
        </p:txBody>
      </p:sp>
      <p:sp>
        <p:nvSpPr>
          <p:cNvPr id="8" name="이등변 삼각형 7"/>
          <p:cNvSpPr/>
          <p:nvPr/>
        </p:nvSpPr>
        <p:spPr>
          <a:xfrm rot="10800000">
            <a:off x="7014683" y="6109855"/>
            <a:ext cx="290603" cy="250520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7518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</a:t>
            </a:r>
            <a:r>
              <a:rPr lang="ko-KR" altLang="en-US" dirty="0" smtClean="0"/>
              <a:t>버튼은 상단에</a:t>
            </a:r>
            <a:r>
              <a:rPr lang="en-US" altLang="ko-KR" dirty="0" smtClean="0"/>
              <a:t>, B </a:t>
            </a:r>
            <a:r>
              <a:rPr lang="ko-KR" altLang="en-US" dirty="0" smtClean="0"/>
              <a:t>버튼은 하단에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L </a:t>
            </a:r>
            <a:r>
              <a:rPr lang="ko-KR" altLang="en-US" dirty="0" smtClean="0"/>
              <a:t>버튼은 좌측에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버튼은 우측에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합판 아래쪽에 보강 목재를 붙입니다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084021"/>
            <a:ext cx="5380259" cy="35252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6982" y="3549536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06982" y="6118775"/>
            <a:ext cx="3241963" cy="18287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49180" y="4827228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6194544" y="4827229"/>
            <a:ext cx="2386360" cy="180109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높이를 변경하거나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추가 및 삭제를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통해 여백을 조정한 뒤에 </a:t>
            </a:r>
            <a:r>
              <a:rPr lang="en-US" altLang="ko-KR" dirty="0" smtClean="0"/>
              <a:t>“2. </a:t>
            </a:r>
            <a:r>
              <a:rPr lang="ko-KR" altLang="en-US" dirty="0" smtClean="0"/>
              <a:t>배치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“3. </a:t>
            </a:r>
            <a:r>
              <a:rPr lang="ko-KR" altLang="en-US" dirty="0" smtClean="0"/>
              <a:t>자투리 채우기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71" y="3133898"/>
            <a:ext cx="5380259" cy="35252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506528" y="4582593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509300" y="4818120"/>
            <a:ext cx="777000" cy="1473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1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en-US" altLang="ko-KR" dirty="0" smtClean="0"/>
          </a:p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7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같은 구성으로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배치하고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보강 목재를 선택해 보겠습니다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35" y="3105151"/>
            <a:ext cx="2195820" cy="3071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43" y="3017044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05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슬래브</a:t>
            </a:r>
            <a:r>
              <a:rPr lang="ko-KR" altLang="en-US" dirty="0"/>
              <a:t> 하부에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유로폼과</a:t>
            </a:r>
            <a:r>
              <a:rPr lang="ko-KR" altLang="en-US" dirty="0" smtClean="0"/>
              <a:t> 보강 목재가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537" y="2369126"/>
            <a:ext cx="3338426" cy="4339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8" y="2914810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01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목재 등을 배치할 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보를 고려하려면 다른 보 하나가 관통해야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간섭 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인식 가능함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74" y="4067798"/>
            <a:ext cx="4749251" cy="25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2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영역 설정을 위해 </a:t>
            </a:r>
            <a:r>
              <a:rPr lang="ko-KR" altLang="en-US" dirty="0" smtClean="0"/>
              <a:t>보 측면에 </a:t>
            </a:r>
            <a:r>
              <a:rPr lang="ko-KR" altLang="en-US" b="1" dirty="0" err="1"/>
              <a:t>모프</a:t>
            </a:r>
            <a:r>
              <a:rPr lang="ko-KR" altLang="en-US" dirty="0" err="1"/>
              <a:t>를</a:t>
            </a:r>
            <a:r>
              <a:rPr lang="ko-KR" altLang="en-US" dirty="0"/>
              <a:t> 그립니다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모프를</a:t>
            </a:r>
            <a:r>
              <a:rPr lang="ko-KR" altLang="en-US" dirty="0"/>
              <a:t> 선택한 </a:t>
            </a:r>
            <a:r>
              <a:rPr lang="ko-KR" altLang="en-US" dirty="0" smtClean="0"/>
              <a:t>후 배치할 영역을 직사각형으로 직접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그려주어야</a:t>
            </a:r>
            <a:r>
              <a:rPr lang="ko-KR" altLang="en-US" dirty="0" smtClean="0"/>
              <a:t>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그리는 순서는 상관없음</a:t>
            </a:r>
            <a:r>
              <a:rPr lang="en-US" altLang="ko-KR" dirty="0" smtClean="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44" y="3275185"/>
            <a:ext cx="6086812" cy="1347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15" y="4979719"/>
            <a:ext cx="6049641" cy="1351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4536" y="3619854"/>
            <a:ext cx="2367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오른쪽과 같이</a:t>
            </a:r>
            <a:endParaRPr lang="en-US" altLang="ko-KR" dirty="0" smtClean="0"/>
          </a:p>
          <a:p>
            <a:r>
              <a:rPr lang="ko-KR" altLang="en-US" dirty="0" smtClean="0"/>
              <a:t>보의 일부가</a:t>
            </a:r>
            <a:endParaRPr lang="en-US" altLang="ko-KR" dirty="0" smtClean="0"/>
          </a:p>
          <a:p>
            <a:r>
              <a:rPr lang="ko-KR" altLang="en-US" dirty="0" err="1" smtClean="0"/>
              <a:t>슬래브에</a:t>
            </a:r>
            <a:r>
              <a:rPr lang="ko-KR" altLang="en-US" dirty="0" smtClean="0"/>
              <a:t> 침범한 경우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4536" y="5541069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보의 노출된 측면만</a:t>
            </a:r>
            <a:endParaRPr lang="en-US" altLang="ko-KR" dirty="0" smtClean="0"/>
          </a:p>
          <a:p>
            <a:r>
              <a:rPr lang="ko-KR" altLang="en-US" dirty="0" err="1" smtClean="0"/>
              <a:t>모프로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덮어주어야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2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 측면을 덮는 </a:t>
            </a:r>
            <a:r>
              <a:rPr lang="ko-KR" altLang="en-US" dirty="0" err="1" smtClean="0"/>
              <a:t>모프를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메인 보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간섭 보는 선택하지 않아도 됨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28" y="4715201"/>
            <a:ext cx="5896728" cy="169391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52173" y="5898540"/>
            <a:ext cx="3754962" cy="43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963" y="224950"/>
            <a:ext cx="4098176" cy="1855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012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보의 시작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보의 끝 부분에 있는 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꼭지점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순서대로 클릭하십시오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모프의</a:t>
            </a:r>
            <a:r>
              <a:rPr lang="ko-KR" altLang="en-US" dirty="0" smtClean="0"/>
              <a:t> 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아래 점 아무 것이나 클릭해도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모프의</a:t>
            </a:r>
            <a:r>
              <a:rPr lang="ko-KR" altLang="en-US" dirty="0" smtClean="0"/>
              <a:t> 높이를 기반으로 보 측면의 높이를 인식함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보의 시작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왼쪽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보의 끝 부분이 측면도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오른쪽에 해당합니다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431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(1</a:t>
            </a:r>
            <a:r>
              <a:rPr lang="ko-KR" altLang="en-US" dirty="0" smtClean="0"/>
              <a:t>차 다이얼로그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단면 설정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너비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보와의 측면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하부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보에 </a:t>
            </a:r>
            <a:r>
              <a:rPr lang="ko-KR" altLang="en-US" dirty="0"/>
              <a:t>단열재</a:t>
            </a:r>
            <a:r>
              <a:rPr lang="en-US" altLang="ko-KR" dirty="0"/>
              <a:t>, </a:t>
            </a:r>
            <a:r>
              <a:rPr lang="ko-KR" altLang="en-US" dirty="0"/>
              <a:t>마감재 등이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부착된 경우</a:t>
            </a:r>
            <a:r>
              <a:rPr lang="en-US" altLang="ko-KR" dirty="0"/>
              <a:t>, </a:t>
            </a:r>
            <a:r>
              <a:rPr lang="ko-KR" altLang="en-US" dirty="0"/>
              <a:t>그 두께만큼 띄워서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폼 배치를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en-US" altLang="ko-KR" dirty="0" smtClean="0"/>
          </a:p>
          <a:p>
            <a:r>
              <a:rPr lang="ko-KR" altLang="en-US" dirty="0" smtClean="0"/>
              <a:t>총 높이</a:t>
            </a:r>
            <a:r>
              <a:rPr lang="en-US" altLang="ko-KR" dirty="0" smtClean="0"/>
              <a:t>/</a:t>
            </a:r>
            <a:r>
              <a:rPr lang="ko-KR" altLang="en-US" dirty="0" smtClean="0"/>
              <a:t>너비를 고려해서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부재별</a:t>
            </a:r>
            <a:r>
              <a:rPr lang="ko-KR" altLang="en-US" dirty="0" smtClean="0"/>
              <a:t> 너비를 설정하십시오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슬래브</a:t>
            </a:r>
            <a:r>
              <a:rPr lang="ko-KR" altLang="en-US" dirty="0" smtClean="0"/>
              <a:t> 하부에 </a:t>
            </a:r>
            <a:r>
              <a:rPr lang="en-US" altLang="ko-KR" dirty="0" smtClean="0"/>
              <a:t>11.5T </a:t>
            </a:r>
            <a:r>
              <a:rPr lang="ko-KR" altLang="en-US" dirty="0" smtClean="0"/>
              <a:t>합판이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보에서 나머지 </a:t>
            </a:r>
            <a:r>
              <a:rPr lang="en-US" altLang="ko-KR" dirty="0" smtClean="0"/>
              <a:t>10mm</a:t>
            </a:r>
            <a:r>
              <a:rPr lang="ko-KR" altLang="en-US" dirty="0" smtClean="0"/>
              <a:t>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남겨 두십시오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84" y="1825625"/>
            <a:ext cx="3644504" cy="4660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688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61338" y="268501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측면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8331" y="384047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6888" y="135804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총 높이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높이 </a:t>
            </a:r>
            <a:r>
              <a:rPr lang="en-US" altLang="ko-KR" sz="1000" dirty="0" smtClean="0">
                <a:solidFill>
                  <a:srgbClr val="FF0000"/>
                </a:solidFill>
              </a:rPr>
              <a:t>+ </a:t>
            </a:r>
            <a:r>
              <a:rPr lang="ko-KR" altLang="en-US" sz="1000" dirty="0" smtClean="0">
                <a:solidFill>
                  <a:srgbClr val="FF0000"/>
                </a:solidFill>
              </a:rPr>
              <a:t>하부 간격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총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ko-KR" altLang="en-US" sz="1000" dirty="0" smtClean="0">
                <a:solidFill>
                  <a:srgbClr val="FF0000"/>
                </a:solidFill>
              </a:rPr>
              <a:t>보 너비 </a:t>
            </a:r>
            <a:r>
              <a:rPr lang="en-US" altLang="ko-KR" sz="1000" dirty="0" smtClean="0">
                <a:solidFill>
                  <a:srgbClr val="FF0000"/>
                </a:solidFill>
              </a:rPr>
              <a:t>+ (</a:t>
            </a:r>
            <a:r>
              <a:rPr lang="ko-KR" altLang="en-US" sz="1000" dirty="0" smtClean="0">
                <a:solidFill>
                  <a:srgbClr val="FF0000"/>
                </a:solidFill>
              </a:rPr>
              <a:t>측면 간격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* 2)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9237" y="2467915"/>
            <a:ext cx="999400" cy="2493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82795" y="211671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슬래브</a:t>
            </a:r>
            <a:r>
              <a:rPr lang="ko-KR" altLang="en-US" sz="1000" dirty="0" smtClean="0">
                <a:solidFill>
                  <a:srgbClr val="FF0000"/>
                </a:solidFill>
              </a:rPr>
              <a:t> 하부의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합판 영역 남길 것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01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다이얼로그에서 보의 우측면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하부면</a:t>
            </a:r>
            <a:r>
              <a:rPr lang="ko-KR" altLang="en-US" dirty="0" smtClean="0"/>
              <a:t> 폼 배치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설정을 변경할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버튼을 눌러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유로폼</a:t>
            </a:r>
            <a:r>
              <a:rPr lang="ko-KR" altLang="en-US" dirty="0" smtClean="0"/>
              <a:t> 길이 변경 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할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양끝 여백을 합판</a:t>
            </a:r>
            <a:r>
              <a:rPr lang="en-US" altLang="ko-KR" dirty="0" smtClean="0"/>
              <a:t>/</a:t>
            </a:r>
            <a:r>
              <a:rPr lang="ko-KR" altLang="en-US" dirty="0" smtClean="0"/>
              <a:t>목재로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채울지 여부 선택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간섭보</a:t>
            </a:r>
            <a:r>
              <a:rPr lang="ko-KR" altLang="en-US" dirty="0" smtClean="0"/>
              <a:t> 또는 중심 양쪽으로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유로폼</a:t>
            </a:r>
            <a:r>
              <a:rPr lang="ko-KR" altLang="en-US" dirty="0" smtClean="0"/>
              <a:t>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관통하는 간섭 보가 있을 경우</a:t>
            </a:r>
            <a:endParaRPr lang="en-US" altLang="ko-KR" dirty="0"/>
          </a:p>
          <a:p>
            <a:pPr lvl="1"/>
            <a:r>
              <a:rPr lang="ko-KR" altLang="en-US" dirty="0" smtClean="0"/>
              <a:t>측면의 관통 영역 </a:t>
            </a:r>
            <a:r>
              <a:rPr lang="ko-KR" altLang="en-US" dirty="0" err="1" smtClean="0"/>
              <a:t>유로폼을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전환하고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셀 설정에서 저장한 다음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 버튼을 누르십시오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0" y="3549534"/>
            <a:ext cx="3816997" cy="31647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1549" y="4034544"/>
            <a:ext cx="303173" cy="3296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2" y="4673857"/>
            <a:ext cx="1193830" cy="13394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0727" y="5022241"/>
            <a:ext cx="630992" cy="1649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75231" y="5762075"/>
            <a:ext cx="315496" cy="1482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28758" y="5918663"/>
            <a:ext cx="589097" cy="1662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966" y="3549533"/>
            <a:ext cx="3816997" cy="316472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4947817" y="4987134"/>
            <a:ext cx="353786" cy="2895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30588" y="3890355"/>
            <a:ext cx="315885" cy="144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652534" y="3823949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4257" y="545675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3752" y="594598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</a:rPr>
              <a:t>번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98172" y="3500783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보가 관통하는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빈 영역의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너비를 지정할 것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47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 끝의 측면과 </a:t>
            </a:r>
            <a:r>
              <a:rPr lang="ko-KR" altLang="en-US" dirty="0" err="1" smtClean="0"/>
              <a:t>하부면에</a:t>
            </a:r>
            <a:r>
              <a:rPr lang="ko-KR" altLang="en-US" dirty="0" smtClean="0"/>
              <a:t> 남는 여백을 그냥 두고 싶으면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비움</a:t>
            </a:r>
            <a:r>
              <a:rPr lang="en-US" altLang="ko-KR" dirty="0" smtClean="0"/>
              <a:t>”, </a:t>
            </a:r>
            <a:r>
              <a:rPr lang="ko-KR" altLang="en-US" dirty="0" smtClean="0"/>
              <a:t>합판이나 목재로 자동 채우기를 하려면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여백 채움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클릭하십시오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여백 설정을 마친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확인 버튼을 누르면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2" y="3474719"/>
            <a:ext cx="3816997" cy="31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인코너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배치할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벽의 윗부분에 맞닿음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보는 벽을 관통하지 않고 벽면에 붙어 있어야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28" y="4238826"/>
            <a:ext cx="4289708" cy="23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같이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등을 배치하겠습니다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50" y="230192"/>
            <a:ext cx="3789613" cy="1343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8077" y="1240353"/>
            <a:ext cx="2436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측면 영역의 높이는 </a:t>
            </a:r>
            <a:r>
              <a:rPr lang="en-US" altLang="ko-KR" sz="1400" dirty="0" smtClean="0"/>
              <a:t>461.1mm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849" y="2449276"/>
            <a:ext cx="4623954" cy="38337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24" y="2449274"/>
            <a:ext cx="2997757" cy="3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48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이와 같이 </a:t>
            </a:r>
            <a:r>
              <a:rPr lang="ko-KR" altLang="en-US" dirty="0" err="1" smtClean="0"/>
              <a:t>유로폼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휠러스페이스</a:t>
            </a:r>
            <a:r>
              <a:rPr lang="en-US" altLang="ko-KR" dirty="0"/>
              <a:t> </a:t>
            </a:r>
            <a:r>
              <a:rPr lang="ko-KR" altLang="en-US" dirty="0" smtClean="0"/>
              <a:t>등이 배치됩니다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2" y="2518756"/>
            <a:ext cx="3735005" cy="3184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663" y="2518756"/>
            <a:ext cx="4827077" cy="31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5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영역 설정을 위해 보가 맞닿은 면에 </a:t>
            </a:r>
            <a:r>
              <a:rPr lang="ko-KR" altLang="en-US" b="1" dirty="0" err="1" smtClean="0"/>
              <a:t>모프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그립니다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보가 없어도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</a:t>
            </a:r>
            <a:r>
              <a:rPr lang="ko-KR" altLang="en-US" u="sng" dirty="0" smtClean="0"/>
              <a:t>스페이스바를 누른 채로 벽면을</a:t>
            </a:r>
            <a:r>
              <a:rPr lang="en-US" altLang="ko-KR" u="sng" dirty="0" smtClean="0"/>
              <a:t/>
            </a:r>
            <a:br>
              <a:rPr lang="en-US" altLang="ko-KR" u="sng" dirty="0" smtClean="0"/>
            </a:br>
            <a:r>
              <a:rPr lang="ko-KR" altLang="en-US" u="sng" dirty="0" smtClean="0"/>
              <a:t>클릭하면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마법봉으로</a:t>
            </a:r>
            <a:r>
              <a:rPr lang="ko-KR" altLang="en-US" dirty="0" smtClean="0"/>
              <a:t> 벽면을 덮는 </a:t>
            </a:r>
            <a:r>
              <a:rPr lang="ko-KR" altLang="en-US" dirty="0" err="1" smtClean="0"/>
              <a:t>모프가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그려짐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벽면 일부만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배치를 하고 싶다면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선택한 후 직사각형 형태로 그리되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좌하단부터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우상단으로</a:t>
            </a:r>
            <a:r>
              <a:rPr lang="ko-KR" altLang="en-US" dirty="0" smtClean="0"/>
              <a:t> 그려줘야 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55311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33788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16629" y="4832195"/>
            <a:ext cx="1982841" cy="14797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5106" y="5007559"/>
            <a:ext cx="425885" cy="402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4689396" y="5410024"/>
            <a:ext cx="475989" cy="3895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67837" y="5787025"/>
            <a:ext cx="513565" cy="5123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25645" y="5007560"/>
            <a:ext cx="1962000" cy="12939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3093929" y="5574082"/>
            <a:ext cx="665744" cy="22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514" y="56237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드래그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788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벽면을 덮는 </a:t>
            </a:r>
            <a:r>
              <a:rPr lang="ko-KR" altLang="en-US" dirty="0" err="1" smtClean="0"/>
              <a:t>모프를</a:t>
            </a:r>
            <a:r>
              <a:rPr lang="ko-KR" altLang="en-US" dirty="0" smtClean="0"/>
              <a:t> 다 그렸으면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필수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벽</a:t>
            </a:r>
            <a:endParaRPr lang="en-US" altLang="ko-KR" b="1" dirty="0"/>
          </a:p>
          <a:p>
            <a:pPr lvl="1"/>
            <a:r>
              <a:rPr lang="ko-KR" altLang="en-US" b="1" dirty="0" smtClean="0"/>
              <a:t>추가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모프의</a:t>
            </a:r>
            <a:r>
              <a:rPr lang="ko-KR" altLang="en-US" b="1" dirty="0" smtClean="0"/>
              <a:t> 상단에 맞닿는 보 전부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요소들을 선택한 뒤에 메뉴에 들어가서 실행합니다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MaxBIM &gt;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배치 </a:t>
            </a:r>
            <a:r>
              <a:rPr lang="en-US" altLang="ko-KR" dirty="0" smtClean="0"/>
              <a:t>(3D)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28" y="4715201"/>
            <a:ext cx="5896728" cy="16939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52173" y="5081354"/>
            <a:ext cx="3754962" cy="4382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4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배치 옵션을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좌우 인코너 너비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왼쪽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오른쪽 </a:t>
            </a:r>
            <a:r>
              <a:rPr lang="en-US" altLang="ko-KR" dirty="0" smtClean="0"/>
              <a:t>[On/Off] : </a:t>
            </a:r>
            <a:r>
              <a:rPr lang="ko-KR" altLang="en-US" dirty="0" smtClean="0"/>
              <a:t>너비 </a:t>
            </a:r>
            <a:r>
              <a:rPr lang="en-US" altLang="ko-KR" dirty="0" smtClean="0"/>
              <a:t>100mm 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규격 </a:t>
            </a:r>
            <a:r>
              <a:rPr lang="ko-KR" altLang="en-US" dirty="0" err="1" smtClean="0"/>
              <a:t>유로폼</a:t>
            </a:r>
            <a:endParaRPr lang="en-US" altLang="ko-KR" dirty="0"/>
          </a:p>
          <a:p>
            <a:pPr lvl="2"/>
            <a:r>
              <a:rPr lang="ko-KR" altLang="en-US" dirty="0" smtClean="0"/>
              <a:t>너비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설치방향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벽과의 간격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만약 벽에 단열재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마감재 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부착된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두께만큼 띄워서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폼 배치를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부재별</a:t>
            </a:r>
            <a:r>
              <a:rPr lang="ko-KR" altLang="en-US" dirty="0" smtClean="0"/>
              <a:t> 레이어 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1109663"/>
            <a:ext cx="2876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남은 가로 길이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의 숫자를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되도록 해서 벽의 남은 공간을 없애야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배치 설정 버튼을 클릭하여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간에 다른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등을 삽입하거나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규격을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변경하십시오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4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벽에 </a:t>
            </a:r>
            <a:r>
              <a:rPr lang="ko-KR" altLang="en-US" dirty="0" err="1"/>
              <a:t>유로폼</a:t>
            </a:r>
            <a:r>
              <a:rPr lang="ko-KR" altLang="en-US" dirty="0"/>
              <a:t> 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번째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왼쪽에 </a:t>
            </a:r>
            <a:r>
              <a:rPr lang="ko-KR" altLang="en-US" dirty="0" err="1" smtClean="0"/>
              <a:t>유로폼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400,</a:t>
            </a:r>
            <a:br>
              <a:rPr lang="en-US" altLang="ko-KR" dirty="0" smtClean="0"/>
            </a:br>
            <a:r>
              <a:rPr lang="ko-KR" altLang="en-US" dirty="0" smtClean="0"/>
              <a:t>오른쪽에 </a:t>
            </a:r>
            <a:r>
              <a:rPr lang="ko-KR" altLang="en-US" dirty="0" err="1" smtClean="0"/>
              <a:t>휠러스페이서</a:t>
            </a:r>
            <a:r>
              <a:rPr lang="ko-KR" altLang="en-US" dirty="0" smtClean="0"/>
              <a:t> 너비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를 추가하고 싶다면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버튼을 누르십시오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3871912"/>
            <a:ext cx="9544050" cy="2771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755726" y="4647156"/>
            <a:ext cx="488515" cy="964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8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919</Words>
  <Application>Microsoft Office PowerPoint</Application>
  <PresentationFormat>A4 용지(210x297mm)</PresentationFormat>
  <Paragraphs>220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Calibri</vt:lpstr>
      <vt:lpstr>Calibri Light</vt:lpstr>
      <vt:lpstr>Office 테마</vt:lpstr>
      <vt:lpstr>MaxBIM 애드온 매뉴얼</vt:lpstr>
      <vt:lpstr>버전</vt:lpstr>
      <vt:lpstr>목차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벽에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슬래브 하부에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  <vt:lpstr>보에 유로폼 배치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MaxBIM 애드온 매뉴얼</dc:title>
  <dc:creator>MaxBIM</dc:creator>
  <cp:lastModifiedBy>MaxBIM</cp:lastModifiedBy>
  <cp:revision>79</cp:revision>
  <dcterms:created xsi:type="dcterms:W3CDTF">2020-10-27T05:29:21Z</dcterms:created>
  <dcterms:modified xsi:type="dcterms:W3CDTF">2020-11-18T05:53:04Z</dcterms:modified>
</cp:coreProperties>
</file>