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벽과의 간격 내용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슬래브와의</a:t>
            </a:r>
            <a:r>
              <a:rPr lang="ko-KR" altLang="en-US" smtClean="0"/>
              <a:t> 간격</a:t>
            </a:r>
            <a:r>
              <a:rPr lang="ko-KR" altLang="en-US"/>
              <a:t> 내용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715202"/>
            <a:ext cx="5293818" cy="1209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9293" y="5438804"/>
            <a:ext cx="3331923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슬래브와의</a:t>
            </a:r>
            <a:r>
              <a:rPr lang="ko-KR" altLang="en-US" dirty="0" smtClean="0"/>
              <a:t>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 smtClean="0"/>
              <a:t>슬래브에</a:t>
            </a:r>
            <a:r>
              <a:rPr lang="ko-KR" altLang="en-US" dirty="0" smtClean="0"/>
              <a:t>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90"/>
            <a:ext cx="287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715202"/>
            <a:ext cx="5293818" cy="1209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9293" y="5073041"/>
            <a:ext cx="3331923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벽과의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벽에 단열재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마감재 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부착된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두께만큼 띄워서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배치를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109663"/>
            <a:ext cx="287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677</Words>
  <Application>Microsoft Office PowerPoint</Application>
  <PresentationFormat>A4 용지(210x297mm)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59</cp:revision>
  <dcterms:created xsi:type="dcterms:W3CDTF">2020-10-27T05:29:21Z</dcterms:created>
  <dcterms:modified xsi:type="dcterms:W3CDTF">2020-11-02T06:59:53Z</dcterms:modified>
</cp:coreProperties>
</file>