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63FA-0275-4E6E-B3CB-A042D774C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84117-1193-4947-927E-23059C2F7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9ECB5-8AB1-4B75-A9D2-687052B1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ED3E-4DD7-4432-BE69-F81E1177017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27BD8-88E2-4454-89BD-236AE3E7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D3E3B-2566-4D51-BB7B-CB22C3BA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D00E-991C-4EFD-AB40-307AAA96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8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94B15-DF67-4775-9FD1-BC4746905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11777-86EE-475C-B431-C85BAFE06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D72E0-BE75-4909-9344-3070B0DC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ED3E-4DD7-4432-BE69-F81E1177017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B23E7-1DD7-444E-8A1A-F2343BBE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2BB1C-F326-4221-9BD6-A1DEC6EE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D00E-991C-4EFD-AB40-307AAA96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7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79DBA5-512F-40D4-9BD5-0C50A2533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EB453-7F97-42F0-AB0E-D9D293DA6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FE6AB-2F7A-4FBA-B6EA-9C0F74F3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ED3E-4DD7-4432-BE69-F81E1177017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E3A16-2BCC-4FF7-BE15-A9DDB6E8C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31CE5-20E9-4587-8A7F-A0310487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D00E-991C-4EFD-AB40-307AAA96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56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B3BFC-1427-4753-B164-11751AD7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ED484-5224-4244-ABAA-B00EE01A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3FCED-BFC7-4E30-87D4-B67EDA99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ED3E-4DD7-4432-BE69-F81E1177017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C1928-8E47-421B-B90C-D99B3B60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1E3F2-9016-4E08-8AA2-4E99F915D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D00E-991C-4EFD-AB40-307AAA96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7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3E3C-B22C-4B12-BB75-BF8C272EF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0B45F-B16B-4A7B-A4A8-29E16DAA2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DB963-E324-4CAB-A2A8-37DA6D6B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ED3E-4DD7-4432-BE69-F81E1177017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8861F-0CCE-4AF1-B381-C7392E78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AB9D7-88BD-4A45-8CDB-A7152E7E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D00E-991C-4EFD-AB40-307AAA96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2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6874F-20A5-40F4-A2DF-231BCC57D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577D3-2DC1-4A9A-90B7-D132399E2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F0A51-7B06-4A38-8C7A-FCA3A9E31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C53A5-F180-492B-A586-E1E6EB0BC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ED3E-4DD7-4432-BE69-F81E1177017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69243-419A-4592-8D9F-C4F8BB95E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9419E-27FF-465C-B29B-3BA376DA5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D00E-991C-4EFD-AB40-307AAA96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3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9C52-F9C0-4749-81D9-4A63D2A68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8CC38-626B-4C96-BB1D-F8876B8CD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3DD55-E3C1-4771-8E70-D3CBE299E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8B598C-ADE9-4A09-89E9-0BA909A91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89A065-D0FE-4EEF-BD31-8633B17C9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F6945-5871-4FA9-9CAA-4726D47B3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ED3E-4DD7-4432-BE69-F81E1177017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AFA115-29E9-430F-B12B-67DF0BCE8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708D0-64B9-4410-BCCB-BB12281A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D00E-991C-4EFD-AB40-307AAA96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1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E52C8-17D5-4EA1-92F8-7D766146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4C177A-14E0-47AD-8A7E-2838342DC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ED3E-4DD7-4432-BE69-F81E1177017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B5E15-3127-4432-9F7E-7FD674A23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10007-1110-4780-A11B-7E69C70D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D00E-991C-4EFD-AB40-307AAA96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1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F13F80-36FC-4E7E-B6EF-4E7A2F10E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ED3E-4DD7-4432-BE69-F81E1177017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5F68A1-E9A8-4793-9900-6C8C4855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53664-613D-4DF3-B11A-29FD6987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D00E-991C-4EFD-AB40-307AAA96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4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DDD38-299A-4005-8F2F-824FE43B0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2A639-766A-42A8-AC97-35E7D5DC7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FD1FE-5FAD-4760-902E-C165DAB20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88FB6-B583-47A6-A754-7A51159A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ED3E-4DD7-4432-BE69-F81E1177017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27006-E62A-42DA-842D-D0B51662D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B3198-3997-4853-9BEE-54E3F6FC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D00E-991C-4EFD-AB40-307AAA96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0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0A33D-7B7D-464F-80AF-7688CDF2F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2A83B7-F2FE-4637-B223-494A6423E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A2230-E741-4C89-8032-8E75737F4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75116-F0E5-4B56-9C8B-753D0190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ED3E-4DD7-4432-BE69-F81E1177017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BE66A-3982-4C96-A836-162AB2BB2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D9B4F-53CE-4F20-8296-CC4F63FA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D00E-991C-4EFD-AB40-307AAA96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73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A0438-F0DB-43E5-A75B-6FD2152C1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EC7DC-6CF2-444C-84E2-9C18E0EB8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410CB-2AA5-47E0-8400-2634AE082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FED3E-4DD7-4432-BE69-F81E1177017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164A8-2162-4C36-8D99-E2F01284D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2691A-CAFB-4958-98A4-604081C88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FD00E-991C-4EFD-AB40-307AAA96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5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39B9CD-484A-4570-9D82-B93340F534B0}"/>
              </a:ext>
            </a:extLst>
          </p:cNvPr>
          <p:cNvSpPr/>
          <p:nvPr/>
        </p:nvSpPr>
        <p:spPr>
          <a:xfrm>
            <a:off x="257452" y="168676"/>
            <a:ext cx="4607511" cy="648957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Laptop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0ABF8B-FEDA-46FD-A0D7-EB9DED80259D}"/>
              </a:ext>
            </a:extLst>
          </p:cNvPr>
          <p:cNvSpPr/>
          <p:nvPr/>
        </p:nvSpPr>
        <p:spPr>
          <a:xfrm>
            <a:off x="7327037" y="168676"/>
            <a:ext cx="4607511" cy="648957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Robot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A4CBFE-2129-4246-BB3A-701CA2D1BED8}"/>
              </a:ext>
            </a:extLst>
          </p:cNvPr>
          <p:cNvSpPr/>
          <p:nvPr/>
        </p:nvSpPr>
        <p:spPr>
          <a:xfrm>
            <a:off x="612559" y="2721006"/>
            <a:ext cx="1606858" cy="13849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13C74A-71AD-4BAE-A05F-887A62597A9D}"/>
              </a:ext>
            </a:extLst>
          </p:cNvPr>
          <p:cNvSpPr/>
          <p:nvPr/>
        </p:nvSpPr>
        <p:spPr>
          <a:xfrm>
            <a:off x="2797946" y="994300"/>
            <a:ext cx="1606858" cy="13849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Sending Messages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2F683-1819-4DDD-8AFA-DA8AD032FAD7}"/>
              </a:ext>
            </a:extLst>
          </p:cNvPr>
          <p:cNvSpPr/>
          <p:nvPr/>
        </p:nvSpPr>
        <p:spPr>
          <a:xfrm>
            <a:off x="2797946" y="4478785"/>
            <a:ext cx="1606858" cy="13849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Receiving Messages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C18048-02FE-4A71-A5EC-7705B209533D}"/>
              </a:ext>
            </a:extLst>
          </p:cNvPr>
          <p:cNvSpPr/>
          <p:nvPr/>
        </p:nvSpPr>
        <p:spPr>
          <a:xfrm>
            <a:off x="9700334" y="532659"/>
            <a:ext cx="2025589" cy="41636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Arduino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22598-58AC-48C4-BCC6-26CE502054C9}"/>
              </a:ext>
            </a:extLst>
          </p:cNvPr>
          <p:cNvSpPr/>
          <p:nvPr/>
        </p:nvSpPr>
        <p:spPr>
          <a:xfrm>
            <a:off x="7466120" y="532659"/>
            <a:ext cx="2025589" cy="601018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343105-67E8-43D6-8435-1EF750C7CB72}"/>
              </a:ext>
            </a:extLst>
          </p:cNvPr>
          <p:cNvSpPr/>
          <p:nvPr/>
        </p:nvSpPr>
        <p:spPr>
          <a:xfrm>
            <a:off x="9909699" y="994300"/>
            <a:ext cx="1606858" cy="13849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Control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307D53-BB01-47F7-AE48-20709E6EF9E5}"/>
              </a:ext>
            </a:extLst>
          </p:cNvPr>
          <p:cNvSpPr/>
          <p:nvPr/>
        </p:nvSpPr>
        <p:spPr>
          <a:xfrm>
            <a:off x="9909699" y="2721006"/>
            <a:ext cx="1606858" cy="13849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Relay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F1E35A-1BCD-421A-98A5-247E4CE7D816}"/>
              </a:ext>
            </a:extLst>
          </p:cNvPr>
          <p:cNvSpPr/>
          <p:nvPr/>
        </p:nvSpPr>
        <p:spPr>
          <a:xfrm>
            <a:off x="7675485" y="994300"/>
            <a:ext cx="1606858" cy="13849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Receiving Messages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B69901-2132-4086-B606-49F2581B1601}"/>
              </a:ext>
            </a:extLst>
          </p:cNvPr>
          <p:cNvSpPr/>
          <p:nvPr/>
        </p:nvSpPr>
        <p:spPr>
          <a:xfrm>
            <a:off x="7675485" y="2721006"/>
            <a:ext cx="1606858" cy="13849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306D14-A9E2-488D-9125-FEE376104D33}"/>
              </a:ext>
            </a:extLst>
          </p:cNvPr>
          <p:cNvSpPr/>
          <p:nvPr/>
        </p:nvSpPr>
        <p:spPr>
          <a:xfrm>
            <a:off x="7665868" y="4478785"/>
            <a:ext cx="1606858" cy="13849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Sending Messages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7ED5CF-3F88-4B8A-BD04-D7C3E1167D82}"/>
              </a:ext>
            </a:extLst>
          </p:cNvPr>
          <p:cNvCxnSpPr>
            <a:stCxn id="8" idx="3"/>
            <a:endCxn id="14" idx="1"/>
          </p:cNvCxnSpPr>
          <p:nvPr/>
        </p:nvCxnSpPr>
        <p:spPr>
          <a:xfrm>
            <a:off x="4404804" y="1686758"/>
            <a:ext cx="327068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F8F739-42DF-4C32-A536-913BDDCEEF30}"/>
              </a:ext>
            </a:extLst>
          </p:cNvPr>
          <p:cNvCxnSpPr>
            <a:cxnSpLocks/>
          </p:cNvCxnSpPr>
          <p:nvPr/>
        </p:nvCxnSpPr>
        <p:spPr>
          <a:xfrm flipH="1">
            <a:off x="4404804" y="5011444"/>
            <a:ext cx="326106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068498-7E62-4437-AC7F-9F4AAC41EF7D}"/>
              </a:ext>
            </a:extLst>
          </p:cNvPr>
          <p:cNvCxnSpPr>
            <a:cxnSpLocks/>
            <a:stCxn id="9" idx="1"/>
            <a:endCxn id="6" idx="2"/>
          </p:cNvCxnSpPr>
          <p:nvPr/>
        </p:nvCxnSpPr>
        <p:spPr>
          <a:xfrm flipH="1" flipV="1">
            <a:off x="1415988" y="4105922"/>
            <a:ext cx="1381958" cy="10653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5B765F-460F-4699-B7B0-8D4F842C691C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flipV="1">
            <a:off x="1415988" y="1686758"/>
            <a:ext cx="1381958" cy="10342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1615D6-5C4B-4A4E-BE2E-6ADF77F5A4C3}"/>
              </a:ext>
            </a:extLst>
          </p:cNvPr>
          <p:cNvCxnSpPr>
            <a:cxnSpLocks/>
          </p:cNvCxnSpPr>
          <p:nvPr/>
        </p:nvCxnSpPr>
        <p:spPr>
          <a:xfrm flipH="1">
            <a:off x="4404804" y="5376908"/>
            <a:ext cx="326106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48B3BE-6050-4941-8F8D-04CE5309EFFD}"/>
              </a:ext>
            </a:extLst>
          </p:cNvPr>
          <p:cNvCxnSpPr>
            <a:cxnSpLocks/>
            <a:stCxn id="13" idx="1"/>
            <a:endCxn id="15" idx="3"/>
          </p:cNvCxnSpPr>
          <p:nvPr/>
        </p:nvCxnSpPr>
        <p:spPr>
          <a:xfrm flipH="1">
            <a:off x="9282343" y="3413464"/>
            <a:ext cx="62735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196C83-A2DB-4D2C-A609-2467D02085CB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8478914" y="2379216"/>
            <a:ext cx="0" cy="34179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54BF3B-5456-4228-A267-B205797028F8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469297" y="4105922"/>
            <a:ext cx="0" cy="3728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9F502A8-E5FD-4663-8849-1149F1694274}"/>
              </a:ext>
            </a:extLst>
          </p:cNvPr>
          <p:cNvCxnSpPr>
            <a:cxnSpLocks/>
          </p:cNvCxnSpPr>
          <p:nvPr/>
        </p:nvCxnSpPr>
        <p:spPr>
          <a:xfrm flipV="1">
            <a:off x="9272726" y="2379216"/>
            <a:ext cx="636973" cy="36398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E04A051-A2D4-467E-B306-75EA49A553FD}"/>
              </a:ext>
            </a:extLst>
          </p:cNvPr>
          <p:cNvSpPr txBox="1"/>
          <p:nvPr/>
        </p:nvSpPr>
        <p:spPr>
          <a:xfrm>
            <a:off x="5208232" y="1296425"/>
            <a:ext cx="177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 Commands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DA95B1-7378-4CB0-8594-BBFE07D2A023}"/>
              </a:ext>
            </a:extLst>
          </p:cNvPr>
          <p:cNvSpPr txBox="1"/>
          <p:nvPr/>
        </p:nvSpPr>
        <p:spPr>
          <a:xfrm>
            <a:off x="5147568" y="4560449"/>
            <a:ext cx="177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 Status Info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B9B8B2-341C-4EE9-9F54-E521ABAEEBBA}"/>
              </a:ext>
            </a:extLst>
          </p:cNvPr>
          <p:cNvSpPr txBox="1"/>
          <p:nvPr/>
        </p:nvSpPr>
        <p:spPr>
          <a:xfrm>
            <a:off x="5341396" y="5463582"/>
            <a:ext cx="138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Camera Data</a:t>
            </a:r>
          </a:p>
        </p:txBody>
      </p:sp>
    </p:spTree>
    <p:extLst>
      <p:ext uri="{BB962C8B-B14F-4D97-AF65-F5344CB8AC3E}">
        <p14:creationId xmlns:p14="http://schemas.microsoft.com/office/powerpoint/2010/main" val="874741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Edgar</dc:creator>
  <cp:lastModifiedBy>Matt Edgar</cp:lastModifiedBy>
  <cp:revision>2</cp:revision>
  <dcterms:created xsi:type="dcterms:W3CDTF">2021-03-22T23:44:26Z</dcterms:created>
  <dcterms:modified xsi:type="dcterms:W3CDTF">2021-03-22T23:57:07Z</dcterms:modified>
</cp:coreProperties>
</file>