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1" r:id="rId8"/>
    <p:sldId id="260" r:id="rId9"/>
    <p:sldId id="264" r:id="rId10"/>
    <p:sldId id="267" r:id="rId11"/>
    <p:sldId id="266" r:id="rId1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E0A815-3E2D-F8E2-5CCB-20A3A57302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1F7752-9E09-0F77-E17B-C63FDA3A9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8D9F09-9399-391A-F708-23B432D75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9B1E-E07D-4CE1-AF3E-3103C7D1271F}" type="datetimeFigureOut">
              <a:rPr lang="es-CO" smtClean="0"/>
              <a:t>24/06/2022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97CC10-8484-8204-201A-F2F20667F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882BB4-88AE-27B9-6C2C-DBA86E4C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55C6C-F615-4E3D-BFD1-4CA120F5D0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4137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47D3FA-6189-8DCC-D87B-DF26909A5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260FAA5-E881-83CF-F14B-DF0F57B040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F6DDAA-1C02-4342-C129-4F27A3AFE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9B1E-E07D-4CE1-AF3E-3103C7D1271F}" type="datetimeFigureOut">
              <a:rPr lang="es-CO" smtClean="0"/>
              <a:t>24/06/2022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3C6DCD-C253-347B-5165-F16B9999D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0CD323-8EFF-DE8C-DBC5-8BB6E2463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55C6C-F615-4E3D-BFD1-4CA120F5D0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85131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A9D524D-BF6B-02FF-882F-B145B5FE89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C644B12-E7CE-61ED-1819-9775311B4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ED1F75-7108-C10F-285D-76267E73A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9B1E-E07D-4CE1-AF3E-3103C7D1271F}" type="datetimeFigureOut">
              <a:rPr lang="es-CO" smtClean="0"/>
              <a:t>24/06/2022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022C78-A634-9E0A-DECD-9F52EA271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A691D2-5661-49D0-4117-7989F2056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55C6C-F615-4E3D-BFD1-4CA120F5D0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45283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59E7BE-E888-4BB4-78BC-21FEC8AEE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09AC4A-FA72-332D-88FE-095A1DB1A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62CA9A-9073-9CFE-23F3-895494F89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9B1E-E07D-4CE1-AF3E-3103C7D1271F}" type="datetimeFigureOut">
              <a:rPr lang="es-CO" smtClean="0"/>
              <a:t>24/06/2022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8B5534-56BB-50AF-78C8-8DC996EDF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3A462A-8160-5871-E2A0-CA3CFB27E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55C6C-F615-4E3D-BFD1-4CA120F5D0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13586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DA102-E5EC-5D98-E341-84E0114EB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CE5D3F-B737-2C68-F7F2-CD11A9D89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F51FA0-0D9E-F565-F1F6-56FE94A37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9B1E-E07D-4CE1-AF3E-3103C7D1271F}" type="datetimeFigureOut">
              <a:rPr lang="es-CO" smtClean="0"/>
              <a:t>24/06/2022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2A1413-0ED0-490D-8A86-8F998D91F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4BA03D-0644-B81E-061D-F7FCBA2EA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55C6C-F615-4E3D-BFD1-4CA120F5D0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23246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BD2320-A602-B3E3-7DCC-7C0A7A996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767B2A-CBFA-D777-F374-777F369E49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12CE998-60C2-DFE0-C48C-62546F7386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4F1ED0A-D232-9A14-870D-73AFC0928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9B1E-E07D-4CE1-AF3E-3103C7D1271F}" type="datetimeFigureOut">
              <a:rPr lang="es-CO" smtClean="0"/>
              <a:t>24/06/2022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F62CDF5-5D13-0767-687E-279582637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75B1234-B910-53CB-0236-86BA9DCB7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55C6C-F615-4E3D-BFD1-4CA120F5D0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47728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224E4F-8AA6-97DF-444C-F662F9983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B1C2D7-474B-8B93-527F-273518F09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D3E7556-38D9-1470-B919-5FF6FFED7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5655086-B315-443A-7EB4-AC50619054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6844160-7EBD-EC7E-2540-2C9DCFFC28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CA2B5F7-54E5-19F5-1395-C0724576D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9B1E-E07D-4CE1-AF3E-3103C7D1271F}" type="datetimeFigureOut">
              <a:rPr lang="es-CO" smtClean="0"/>
              <a:t>24/06/2022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2E7D72F-3063-43E2-9206-6B84829AD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D1F0236-FC1F-0D91-C71C-F0346FD06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55C6C-F615-4E3D-BFD1-4CA120F5D0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93467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39BCE-0287-3141-7074-DE15BB0B7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760430D-9ED4-2281-C6FC-EB65B6142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9B1E-E07D-4CE1-AF3E-3103C7D1271F}" type="datetimeFigureOut">
              <a:rPr lang="es-CO" smtClean="0"/>
              <a:t>24/06/2022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4BC3FD0-BEEE-7F5C-CDC6-0984E881D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45E2E08-4502-3AA0-6197-73E7DA8AA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55C6C-F615-4E3D-BFD1-4CA120F5D0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4159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CB580FA-D6B6-3612-BB50-861A10D94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9B1E-E07D-4CE1-AF3E-3103C7D1271F}" type="datetimeFigureOut">
              <a:rPr lang="es-CO" smtClean="0"/>
              <a:t>24/06/2022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17F8CEF-724D-EB36-1DEE-27271E876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28B292D-7983-3472-6E4E-17AD88372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55C6C-F615-4E3D-BFD1-4CA120F5D0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07216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A435AE-39A8-0A87-B64E-777DE61A0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2D2D99-A85A-9B96-A8C7-5C7BC8DC9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368C1F3-02A6-562C-E9BC-CB92E36AD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9BF98BC-20B1-12F5-2093-336682F56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9B1E-E07D-4CE1-AF3E-3103C7D1271F}" type="datetimeFigureOut">
              <a:rPr lang="es-CO" smtClean="0"/>
              <a:t>24/06/2022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AF141B5-650B-D463-92CA-98479E013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32C203-2711-CEFF-BAC3-2108F7EC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55C6C-F615-4E3D-BFD1-4CA120F5D0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43274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55B6F2-F031-25C0-B687-0BF7A060C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7560E20-9CF0-046B-925F-B56B0ACC7C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6B322C-109E-1C4F-F0AE-8D1D007BD8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A942ADF-154F-407D-9D81-9A47D90AF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9B1E-E07D-4CE1-AF3E-3103C7D1271F}" type="datetimeFigureOut">
              <a:rPr lang="es-CO" smtClean="0"/>
              <a:t>24/06/2022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3CAC232-F8D4-B56D-3D7D-C147FA5F7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AC98947-D7ED-A099-700B-63FF7E167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55C6C-F615-4E3D-BFD1-4CA120F5D0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8434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6F6362C-D712-DF1E-E495-25B8CE93C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F947141-A99B-39A1-71DB-859E1B8BB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D36B55-8FF8-4CEA-519A-4E863FE869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39B1E-E07D-4CE1-AF3E-3103C7D1271F}" type="datetimeFigureOut">
              <a:rPr lang="es-CO" smtClean="0"/>
              <a:t>24/06/2022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0AE674-904A-DC98-2A59-C689EF76C6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05AE3-7293-0309-8FEC-045F994860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55C6C-F615-4E3D-BFD1-4CA120F5D0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2700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479116-2752-F4F3-0F31-6A3691A900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2459"/>
            <a:ext cx="9144000" cy="1072197"/>
          </a:xfrm>
        </p:spPr>
        <p:txBody>
          <a:bodyPr/>
          <a:lstStyle/>
          <a:p>
            <a:r>
              <a:rPr lang="es-CO" dirty="0"/>
              <a:t>Cronograma de Capacitación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348AA6-A950-EDF9-C398-6B55CBC84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16071"/>
            <a:ext cx="9144000" cy="3456388"/>
          </a:xfrm>
        </p:spPr>
        <p:txBody>
          <a:bodyPr>
            <a:normAutofit/>
          </a:bodyPr>
          <a:lstStyle/>
          <a:p>
            <a:r>
              <a:rPr lang="es-CO" dirty="0" err="1"/>
              <a:t>Hoisu</a:t>
            </a:r>
            <a:endParaRPr lang="es-CO" dirty="0"/>
          </a:p>
          <a:p>
            <a:endParaRPr lang="es-CO" dirty="0"/>
          </a:p>
          <a:p>
            <a:r>
              <a:rPr lang="es-CO" dirty="0" err="1"/>
              <a:t>Nayru</a:t>
            </a:r>
            <a:r>
              <a:rPr lang="es-CO" dirty="0"/>
              <a:t> Ramírez</a:t>
            </a:r>
          </a:p>
          <a:p>
            <a:r>
              <a:rPr lang="es-CO" dirty="0"/>
              <a:t>Karen Benítez</a:t>
            </a:r>
          </a:p>
          <a:p>
            <a:r>
              <a:rPr lang="es-CO" dirty="0"/>
              <a:t>Leidy Ocampo</a:t>
            </a:r>
          </a:p>
          <a:p>
            <a:endParaRPr lang="es-CO" dirty="0"/>
          </a:p>
          <a:p>
            <a:r>
              <a:rPr lang="es-CO" dirty="0"/>
              <a:t>ADSI: 2250076</a:t>
            </a:r>
          </a:p>
        </p:txBody>
      </p:sp>
    </p:spTree>
    <p:extLst>
      <p:ext uri="{BB962C8B-B14F-4D97-AF65-F5344CB8AC3E}">
        <p14:creationId xmlns:p14="http://schemas.microsoft.com/office/powerpoint/2010/main" val="1352991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DA1A8284-0323-F495-DBD9-C171A575AD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65" t="1584" r="19515"/>
          <a:stretch/>
        </p:blipFill>
        <p:spPr>
          <a:xfrm>
            <a:off x="4163376" y="2337019"/>
            <a:ext cx="3668885" cy="2953812"/>
          </a:xfrm>
          <a:prstGeom prst="rect">
            <a:avLst/>
          </a:prstGeom>
        </p:spPr>
      </p:pic>
      <p:pic>
        <p:nvPicPr>
          <p:cNvPr id="5" name="Imagen 4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9952196A-8959-4B96-554F-61F4CCEB8B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18" t="536" r="18507" b="1"/>
          <a:stretch/>
        </p:blipFill>
        <p:spPr>
          <a:xfrm>
            <a:off x="8028625" y="3539063"/>
            <a:ext cx="3728236" cy="2953812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9DCA06AA-3E92-1281-8E93-9818BCD7C22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/>
              <a:t>Visualización del Aplicativo</a:t>
            </a:r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4080A42-9D50-CD0F-2677-A1D709C7946C}"/>
              </a:ext>
            </a:extLst>
          </p:cNvPr>
          <p:cNvSpPr txBox="1"/>
          <p:nvPr/>
        </p:nvSpPr>
        <p:spPr>
          <a:xfrm>
            <a:off x="679174" y="1690688"/>
            <a:ext cx="40067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b="1" dirty="0"/>
              <a:t>Interfaz del restaurante y reservaciones.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06164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BD7DC9-A0B4-5325-2E27-E96C42EAF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Ejercicio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DE56D3-F2E0-6A25-DC8B-8BC9C7466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Ingresar al aplicativo, registrarse.</a:t>
            </a:r>
          </a:p>
          <a:p>
            <a:r>
              <a:rPr lang="es-CO" dirty="0"/>
              <a:t>Iniciar sesión y agregar un restaurante.</a:t>
            </a:r>
          </a:p>
          <a:p>
            <a:r>
              <a:rPr lang="es-CO" dirty="0"/>
              <a:t>Regresar a al pantalla de inicio y elegir un restaurante.</a:t>
            </a:r>
          </a:p>
          <a:p>
            <a:r>
              <a:rPr lang="es-CO" dirty="0"/>
              <a:t>Entrar al perfil del restaurante y realizar una reservación.</a:t>
            </a:r>
          </a:p>
        </p:txBody>
      </p:sp>
    </p:spTree>
    <p:extLst>
      <p:ext uri="{BB962C8B-B14F-4D97-AF65-F5344CB8AC3E}">
        <p14:creationId xmlns:p14="http://schemas.microsoft.com/office/powerpoint/2010/main" val="1678187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A121A3-FD32-06A4-B4E3-13BFA8D52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Ruta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33A331-DAE3-B2B6-A919-B7061851E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/>
              <a:t>Dia 1:</a:t>
            </a:r>
          </a:p>
          <a:p>
            <a:r>
              <a:rPr lang="es-CO" dirty="0"/>
              <a:t>¿Qué es </a:t>
            </a:r>
            <a:r>
              <a:rPr lang="es-CO" dirty="0" err="1"/>
              <a:t>Hoisu</a:t>
            </a:r>
            <a:r>
              <a:rPr lang="es-CO" dirty="0"/>
              <a:t>?</a:t>
            </a:r>
          </a:p>
          <a:p>
            <a:r>
              <a:rPr lang="es-CO" dirty="0"/>
              <a:t>Servicios que presta el aplicativo</a:t>
            </a:r>
          </a:p>
          <a:p>
            <a:pPr marL="0" indent="0">
              <a:buNone/>
            </a:pPr>
            <a:r>
              <a:rPr lang="es-CO" dirty="0"/>
              <a:t>Dia 2:</a:t>
            </a:r>
          </a:p>
          <a:p>
            <a:r>
              <a:rPr lang="es-CO" dirty="0"/>
              <a:t>¿Qué tecnología fueron utilizadas?</a:t>
            </a:r>
          </a:p>
          <a:p>
            <a:r>
              <a:rPr lang="es-CO" dirty="0"/>
              <a:t>Imágenes del Aplicativo</a:t>
            </a:r>
          </a:p>
          <a:p>
            <a:pPr marL="0" indent="0">
              <a:buNone/>
            </a:pPr>
            <a:r>
              <a:rPr lang="es-CO" dirty="0"/>
              <a:t>Dia 3:</a:t>
            </a:r>
          </a:p>
          <a:p>
            <a:r>
              <a:rPr lang="es-CO" dirty="0"/>
              <a:t> Ejercicio</a:t>
            </a:r>
          </a:p>
        </p:txBody>
      </p:sp>
    </p:spTree>
    <p:extLst>
      <p:ext uri="{BB962C8B-B14F-4D97-AF65-F5344CB8AC3E}">
        <p14:creationId xmlns:p14="http://schemas.microsoft.com/office/powerpoint/2010/main" val="2240903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A45CA-8B1E-88F9-9E21-698C7E8B1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¿Qué es </a:t>
            </a:r>
            <a:r>
              <a:rPr lang="es-CO" dirty="0" err="1"/>
              <a:t>Hoisu</a:t>
            </a:r>
            <a:r>
              <a:rPr lang="es-CO" dirty="0"/>
              <a:t> y qué servicios ofrece?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03F5D5-C7BD-5CA3-B9CF-4E399F872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err="1"/>
              <a:t>Hoisu</a:t>
            </a:r>
            <a:r>
              <a:rPr lang="es-CO" dirty="0"/>
              <a:t> es una plataforma web especializada en la gestión de publicidad y reservaciones para los dueños de los restaurantes.</a:t>
            </a:r>
          </a:p>
          <a:p>
            <a:r>
              <a:rPr lang="es-CO" dirty="0" err="1"/>
              <a:t>Hoisu</a:t>
            </a:r>
            <a:r>
              <a:rPr lang="es-CO" dirty="0"/>
              <a:t> permite registrar restaurantes y facilita la gestión de su información. También permite realizar reservaciones en los restaurantes que el usuario desee y agregarlos a una lista de favoritos.</a:t>
            </a:r>
          </a:p>
        </p:txBody>
      </p:sp>
    </p:spTree>
    <p:extLst>
      <p:ext uri="{BB962C8B-B14F-4D97-AF65-F5344CB8AC3E}">
        <p14:creationId xmlns:p14="http://schemas.microsoft.com/office/powerpoint/2010/main" val="1181614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A6597F-EF72-22CD-5798-7969B9AD4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Tecnologías utilizadas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E92018-F210-E201-5DE4-103A40885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Estas fueron las tecnologías utilizadas para el desarrollo del aplicativo web.</a:t>
            </a:r>
          </a:p>
          <a:p>
            <a:endParaRPr lang="es-CO" dirty="0"/>
          </a:p>
          <a:p>
            <a:endParaRPr lang="es-CO" dirty="0"/>
          </a:p>
        </p:txBody>
      </p:sp>
      <p:pic>
        <p:nvPicPr>
          <p:cNvPr id="1026" name="Picture 2" descr="Laravel - Wikipedia, la enciclopedia libre">
            <a:extLst>
              <a:ext uri="{FF2B5EF4-FFF2-40B4-BE49-F238E27FC236}">
                <a16:creationId xmlns:a16="http://schemas.microsoft.com/office/drawing/2014/main" id="{FF6FD427-E2E5-C36A-CAD6-C187CEF8F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233" y="3013860"/>
            <a:ext cx="1471752" cy="1530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HP - Wikipedia, la enciclopedia libre">
            <a:extLst>
              <a:ext uri="{FF2B5EF4-FFF2-40B4-BE49-F238E27FC236}">
                <a16:creationId xmlns:a16="http://schemas.microsoft.com/office/drawing/2014/main" id="{C2B9B89C-AF41-5BCF-5510-3A32E4276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129" y="5021802"/>
            <a:ext cx="1897960" cy="102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mazon RDS for MySQL – Amazon Web Services (AWS)">
            <a:extLst>
              <a:ext uri="{FF2B5EF4-FFF2-40B4-BE49-F238E27FC236}">
                <a16:creationId xmlns:a16="http://schemas.microsoft.com/office/drawing/2014/main" id="{21B664DF-23ED-CC53-A69B-6864EE06E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9278" y="5021802"/>
            <a:ext cx="1897960" cy="98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urso: Desarrollo en HTML5, CSS y Javascript de Apps Web, Android e IOS (8ª  edición) - Nosinmiubuntu | Ubuntu en concreto, GNU/Linux en general">
            <a:extLst>
              <a:ext uri="{FF2B5EF4-FFF2-40B4-BE49-F238E27FC236}">
                <a16:creationId xmlns:a16="http://schemas.microsoft.com/office/drawing/2014/main" id="{4B64D820-740C-B0A9-B00C-DEB277372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1254" y="4544425"/>
            <a:ext cx="2388201" cy="1937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ass - Wikipedia, la enciclopedia libre">
            <a:extLst>
              <a:ext uri="{FF2B5EF4-FFF2-40B4-BE49-F238E27FC236}">
                <a16:creationId xmlns:a16="http://schemas.microsoft.com/office/drawing/2014/main" id="{DFC8E8DA-D032-0B20-F3C7-98089938E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1254" y="2627383"/>
            <a:ext cx="2149978" cy="1612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niciando con Git. ¿Qué es Git? | by Javier Ruiz Vázquez | Comunidad  JavaScript | Medium">
            <a:extLst>
              <a:ext uri="{FF2B5EF4-FFF2-40B4-BE49-F238E27FC236}">
                <a16:creationId xmlns:a16="http://schemas.microsoft.com/office/drawing/2014/main" id="{AD8DAD53-9B20-E27F-C1AA-7D89C2D18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3791" y="2627383"/>
            <a:ext cx="1204113" cy="1204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Logotipo de github - Iconos gratis de redes sociales">
            <a:extLst>
              <a:ext uri="{FF2B5EF4-FFF2-40B4-BE49-F238E27FC236}">
                <a16:creationId xmlns:a16="http://schemas.microsoft.com/office/drawing/2014/main" id="{29878A3C-8525-D6A2-1DF8-297B6B217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230" y="3458020"/>
            <a:ext cx="1616764" cy="161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360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027D5F-A677-B079-EDB7-4CF26C4EB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Visualización del Aplicativo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FE720FF-8957-24F9-5F0E-2EBE73D501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98" r="16934" b="12160"/>
          <a:stretch/>
        </p:blipFill>
        <p:spPr>
          <a:xfrm>
            <a:off x="5456582" y="1690688"/>
            <a:ext cx="6420678" cy="3822216"/>
          </a:xfr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EC956CB-5D4F-8E44-8C53-C3B6C2E9306F}"/>
              </a:ext>
            </a:extLst>
          </p:cNvPr>
          <p:cNvSpPr txBox="1"/>
          <p:nvPr/>
        </p:nvSpPr>
        <p:spPr>
          <a:xfrm>
            <a:off x="838200" y="2274838"/>
            <a:ext cx="40259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Interfaz de registro.</a:t>
            </a:r>
          </a:p>
          <a:p>
            <a:endParaRPr lang="es-E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En esta interfaz se deberán llenar los campos solicitados por el formulario de registro, los cuales son: Nombre del restaurante, teléfono, dirección, correo, seleccionar la categoría y seleccionar la ciudad.</a:t>
            </a:r>
          </a:p>
        </p:txBody>
      </p:sp>
    </p:spTree>
    <p:extLst>
      <p:ext uri="{BB962C8B-B14F-4D97-AF65-F5344CB8AC3E}">
        <p14:creationId xmlns:p14="http://schemas.microsoft.com/office/powerpoint/2010/main" val="2856079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00E90B-75F2-E92E-4051-6CACC928B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Visualización del Aplicativo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6AA9279-2C50-F342-D135-F1127B9FA9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7" r="15036"/>
          <a:stretch/>
        </p:blipFill>
        <p:spPr>
          <a:xfrm>
            <a:off x="5983357" y="1805747"/>
            <a:ext cx="5883965" cy="4351338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E778946-AC60-FBBC-D674-65B7F427475A}"/>
              </a:ext>
            </a:extLst>
          </p:cNvPr>
          <p:cNvSpPr txBox="1"/>
          <p:nvPr/>
        </p:nvSpPr>
        <p:spPr>
          <a:xfrm>
            <a:off x="838200" y="2572363"/>
            <a:ext cx="489005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Interfaz de registro.</a:t>
            </a:r>
          </a:p>
          <a:p>
            <a:endParaRPr lang="es-E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Adicional, se deberán llenar los campos de: Hora de apertura, hora de cierra, descripción y seleccionar la imagen principal del perfil del restaurante y una imagen referente al menú del restaurante.</a:t>
            </a:r>
          </a:p>
        </p:txBody>
      </p:sp>
    </p:spTree>
    <p:extLst>
      <p:ext uri="{BB962C8B-B14F-4D97-AF65-F5344CB8AC3E}">
        <p14:creationId xmlns:p14="http://schemas.microsoft.com/office/powerpoint/2010/main" val="2821196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ECC4AD-1569-3C2E-4222-464DCBA51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Visualización del Aplicativo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E1D4E3D-656E-98B5-E414-BB60EDC94E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21" r="23674"/>
          <a:stretch/>
        </p:blipFill>
        <p:spPr>
          <a:xfrm>
            <a:off x="7345018" y="1690688"/>
            <a:ext cx="4502426" cy="4351338"/>
          </a:xfr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8B00EC67-6DD1-02D4-7617-B0AF36ACEEE1}"/>
              </a:ext>
            </a:extLst>
          </p:cNvPr>
          <p:cNvSpPr txBox="1"/>
          <p:nvPr/>
        </p:nvSpPr>
        <p:spPr>
          <a:xfrm>
            <a:off x="1079500" y="2070100"/>
            <a:ext cx="50165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Interfaz de inicio de sesión.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En esta pantalla se debe adicionar el correo y la contraseña del usuario.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El usuario puede marcar la casilla de “recuérdame” para que la información sea guardada en las cookies del aplicativo.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Si la persona ha olvidado su contraseña, es posible que la persona de </a:t>
            </a:r>
            <a:r>
              <a:rPr lang="es-ES" dirty="0" err="1"/>
              <a:t>click</a:t>
            </a:r>
            <a:r>
              <a:rPr lang="es-ES" dirty="0"/>
              <a:t> en el enlace de la parte inferior.</a:t>
            </a:r>
          </a:p>
        </p:txBody>
      </p:sp>
    </p:spTree>
    <p:extLst>
      <p:ext uri="{BB962C8B-B14F-4D97-AF65-F5344CB8AC3E}">
        <p14:creationId xmlns:p14="http://schemas.microsoft.com/office/powerpoint/2010/main" val="312427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239919-343E-96A1-2831-8AFCBE8E1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Visualización del Aplicativo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0DFCB0E-A832-41FE-7DB6-79DC52D539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11" r="20812"/>
          <a:stretch/>
        </p:blipFill>
        <p:spPr>
          <a:xfrm>
            <a:off x="6298098" y="2170947"/>
            <a:ext cx="2670315" cy="2235296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CA3C761-BCC3-C286-0EA2-C461B4F93030}"/>
              </a:ext>
            </a:extLst>
          </p:cNvPr>
          <p:cNvSpPr txBox="1"/>
          <p:nvPr/>
        </p:nvSpPr>
        <p:spPr>
          <a:xfrm>
            <a:off x="1123122" y="1987826"/>
            <a:ext cx="47707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Apartado de Restaurantes:</a:t>
            </a:r>
          </a:p>
          <a:p>
            <a:endParaRPr lang="es-CO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En esta pantalla el usuario puede registrar sus restaurantes.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El usuario puede visualizar una lista con sus restaurantes favoritos.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0129EDB-B54F-E995-801A-8CDAA1F9C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5948" y="3180522"/>
            <a:ext cx="2787916" cy="245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038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ECC4ED-DE31-0C3A-2796-964B8D6D1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Visualización del Aplicativo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4B487C1-1B8B-EFD3-6E4D-F957D1516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3466"/>
            <a:ext cx="4722127" cy="24461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800" b="1" dirty="0"/>
              <a:t>Interfaz del restaurante y reservaciones.</a:t>
            </a:r>
          </a:p>
          <a:p>
            <a:r>
              <a:rPr lang="es-ES" sz="1800" dirty="0"/>
              <a:t>En esta interfaz se podrá visualizar la información respectiva de cada restaurante.</a:t>
            </a:r>
          </a:p>
          <a:p>
            <a:r>
              <a:rPr lang="es-ES" sz="1800" dirty="0"/>
              <a:t>Adicional, desde esta interfaz, los usuarios registrados podrán realizar una reservación en dicho restaurante.</a:t>
            </a:r>
          </a:p>
          <a:p>
            <a:pPr marL="0" indent="0">
              <a:buNone/>
            </a:pPr>
            <a:endParaRPr lang="es-CO" sz="1800" b="1" dirty="0"/>
          </a:p>
        </p:txBody>
      </p:sp>
      <p:pic>
        <p:nvPicPr>
          <p:cNvPr id="7" name="Imagen 6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F72E5C16-7961-3895-C4B3-DC0107884E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87" r="18731"/>
          <a:stretch/>
        </p:blipFill>
        <p:spPr>
          <a:xfrm>
            <a:off x="6631673" y="1825625"/>
            <a:ext cx="4722127" cy="370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0925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384</Words>
  <Application>Microsoft Office PowerPoint</Application>
  <PresentationFormat>Panorámica</PresentationFormat>
  <Paragraphs>52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Cronograma de Capacitación</vt:lpstr>
      <vt:lpstr>Ruta</vt:lpstr>
      <vt:lpstr>¿Qué es Hoisu y qué servicios ofrece?</vt:lpstr>
      <vt:lpstr>Tecnologías utilizadas</vt:lpstr>
      <vt:lpstr>Visualización del Aplicativo</vt:lpstr>
      <vt:lpstr>Visualización del Aplicativo</vt:lpstr>
      <vt:lpstr>Visualización del Aplicativo</vt:lpstr>
      <vt:lpstr>Visualización del Aplicativo</vt:lpstr>
      <vt:lpstr>Visualización del Aplicativo</vt:lpstr>
      <vt:lpstr>Presentación de PowerPoint</vt:lpstr>
      <vt:lpstr>Ejercicio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Cronograma de Capacitación</dc:title>
  <dc:creator>Gojan S. Holguin Rincon</dc:creator>
  <cp:lastModifiedBy>adsi</cp:lastModifiedBy>
  <cp:revision>2</cp:revision>
  <dcterms:created xsi:type="dcterms:W3CDTF">2022-06-24T01:33:52Z</dcterms:created>
  <dcterms:modified xsi:type="dcterms:W3CDTF">2022-06-24T13:00:56Z</dcterms:modified>
</cp:coreProperties>
</file>