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1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0A815-3E2D-F8E2-5CCB-20A3A5730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1F7752-9E09-0F77-E17B-C63FDA3A9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D9F09-9399-391A-F708-23B432D7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7CC10-8484-8204-201A-F2F20667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82BB4-88AE-27B9-6C2C-DBA86E4C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3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7D3FA-6189-8DCC-D87B-DF26909A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60FAA5-E881-83CF-F14B-DF0F57B04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F6DDAA-1C02-4342-C129-4F27A3AF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C6DCD-C253-347B-5165-F16B9999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CD323-8EFF-DE8C-DBC5-8BB6E246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51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9D524D-BF6B-02FF-882F-B145B5FE8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644B12-E7CE-61ED-1819-9775311B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D1F75-7108-C10F-285D-76267E73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22C78-A634-9E0A-DECD-9F52EA27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A691D2-5661-49D0-4117-7989F205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528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9E7BE-E888-4BB4-78BC-21FEC8AE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9AC4A-FA72-332D-88FE-095A1DB1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2CA9A-9073-9CFE-23F3-895494F8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5534-56BB-50AF-78C8-8DC996ED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A462A-8160-5871-E2A0-CA3CFB27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58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A102-E5EC-5D98-E341-84E0114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E5D3F-B737-2C68-F7F2-CD11A9D8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51FA0-0D9E-F565-F1F6-56FE94A3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A1413-0ED0-490D-8A86-8F998D91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BA03D-0644-B81E-061D-F7FCBA2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2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320-A602-B3E3-7DCC-7C0A7A99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67B2A-CBFA-D777-F374-777F369E4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2CE998-60C2-DFE0-C48C-62546F73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F1ED0A-D232-9A14-870D-73AFC092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62CDF5-5D13-0767-687E-27958263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B1234-B910-53CB-0236-86BA9DCB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772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24E4F-8AA6-97DF-444C-F662F998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B1C2D7-474B-8B93-527F-273518F09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3E7556-38D9-1470-B919-5FF6FFED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655086-B315-443A-7EB4-AC5061905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844160-7EBD-EC7E-2540-2C9DCFFC2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A2B5F7-54E5-19F5-1395-C0724576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E7D72F-3063-43E2-9206-6B84829A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1F0236-FC1F-0D91-C71C-F0346FD0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346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9BCE-0287-3141-7074-DE15BB0B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60430D-9ED4-2281-C6FC-EB65B614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BC3FD0-BEEE-7F5C-CDC6-0984E881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5E2E08-4502-3AA0-6197-73E7DA8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15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B580FA-D6B6-3612-BB50-861A10D9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7F8CEF-724D-EB36-1DEE-27271E87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8B292D-7983-3472-6E4E-17AD8837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721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435AE-39A8-0A87-B64E-777DE61A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D2D99-A85A-9B96-A8C7-5C7BC8DC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68C1F3-02A6-562C-E9BC-CB92E36AD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BF98BC-20B1-12F5-2093-336682F5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F141B5-650B-D463-92CA-98479E01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2C203-2711-CEFF-BAC3-2108F7EC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327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5B6F2-F031-25C0-B687-0BF7A060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560E20-9CF0-046B-925F-B56B0ACC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6B322C-109E-1C4F-F0AE-8D1D007BD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42ADF-154F-407D-9D81-9A47D90A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CAC232-F8D4-B56D-3D7D-C147FA5F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98947-D7ED-A099-700B-63FF7E16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43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F6362C-D712-DF1E-E495-25B8CE93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947141-A99B-39A1-71DB-859E1B8B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36B55-8FF8-4CEA-519A-4E863FE86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AE674-904A-DC98-2A59-C689EF76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05AE3-7293-0309-8FEC-045F99486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7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79116-2752-F4F3-0F31-6A3691A90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2459"/>
            <a:ext cx="9144000" cy="1072197"/>
          </a:xfrm>
        </p:spPr>
        <p:txBody>
          <a:bodyPr/>
          <a:lstStyle/>
          <a:p>
            <a:r>
              <a:rPr lang="es-CO" dirty="0"/>
              <a:t>Cronograma de Capacitación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48AA6-A950-EDF9-C398-6B55CBC84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6071"/>
            <a:ext cx="9144000" cy="3456388"/>
          </a:xfrm>
        </p:spPr>
        <p:txBody>
          <a:bodyPr>
            <a:normAutofit/>
          </a:bodyPr>
          <a:lstStyle/>
          <a:p>
            <a:r>
              <a:rPr lang="es-CO" dirty="0" err="1"/>
              <a:t>Hoisu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Nayru</a:t>
            </a:r>
            <a:r>
              <a:rPr lang="es-CO" dirty="0"/>
              <a:t> Ramírez</a:t>
            </a:r>
          </a:p>
          <a:p>
            <a:r>
              <a:rPr lang="es-CO" dirty="0"/>
              <a:t>Karen Benítez</a:t>
            </a:r>
          </a:p>
          <a:p>
            <a:r>
              <a:rPr lang="es-CO" dirty="0"/>
              <a:t>Leidy Ocampo</a:t>
            </a:r>
          </a:p>
          <a:p>
            <a:endParaRPr lang="es-CO" dirty="0"/>
          </a:p>
          <a:p>
            <a:r>
              <a:rPr lang="es-CO" dirty="0"/>
              <a:t>ADSI: 2250076</a:t>
            </a:r>
          </a:p>
        </p:txBody>
      </p:sp>
    </p:spTree>
    <p:extLst>
      <p:ext uri="{BB962C8B-B14F-4D97-AF65-F5344CB8AC3E}">
        <p14:creationId xmlns:p14="http://schemas.microsoft.com/office/powerpoint/2010/main" val="135299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D7DC9-A0B4-5325-2E27-E96C42EA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E56D3-F2E0-6A25-DC8B-8BC9C746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Ingresar al aplicativo, registrarse.</a:t>
            </a:r>
          </a:p>
          <a:p>
            <a:r>
              <a:rPr lang="es-CO" dirty="0"/>
              <a:t>Iniciar sesión y agregar un restaurante.</a:t>
            </a:r>
          </a:p>
        </p:txBody>
      </p:sp>
    </p:spTree>
    <p:extLst>
      <p:ext uri="{BB962C8B-B14F-4D97-AF65-F5344CB8AC3E}">
        <p14:creationId xmlns:p14="http://schemas.microsoft.com/office/powerpoint/2010/main" val="167818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121A3-FD32-06A4-B4E3-13BFA8D5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Ruta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3A331-DAE3-B2B6-A919-B7061851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Dia 1:</a:t>
            </a:r>
          </a:p>
          <a:p>
            <a:r>
              <a:rPr lang="es-CO" dirty="0"/>
              <a:t>¿Qué es </a:t>
            </a:r>
            <a:r>
              <a:rPr lang="es-CO" dirty="0" err="1"/>
              <a:t>Hoisu</a:t>
            </a:r>
            <a:r>
              <a:rPr lang="es-CO" dirty="0"/>
              <a:t>?</a:t>
            </a:r>
          </a:p>
          <a:p>
            <a:r>
              <a:rPr lang="es-CO" dirty="0"/>
              <a:t>Servicios que presta el aplicativo</a:t>
            </a:r>
          </a:p>
          <a:p>
            <a:pPr marL="0" indent="0">
              <a:buNone/>
            </a:pPr>
            <a:r>
              <a:rPr lang="es-CO" dirty="0"/>
              <a:t>Dia 2:</a:t>
            </a:r>
          </a:p>
          <a:p>
            <a:r>
              <a:rPr lang="es-CO" dirty="0"/>
              <a:t>¿Qué tecnología fueron utilizadas?</a:t>
            </a:r>
          </a:p>
          <a:p>
            <a:r>
              <a:rPr lang="es-CO" dirty="0"/>
              <a:t>Imágenes del Aplicativo</a:t>
            </a:r>
          </a:p>
          <a:p>
            <a:pPr marL="0" indent="0">
              <a:buNone/>
            </a:pPr>
            <a:r>
              <a:rPr lang="es-CO" dirty="0"/>
              <a:t>Dia 3:</a:t>
            </a:r>
          </a:p>
          <a:p>
            <a:r>
              <a:rPr lang="es-CO" dirty="0"/>
              <a:t> Ejercicio</a:t>
            </a:r>
          </a:p>
        </p:txBody>
      </p:sp>
    </p:spTree>
    <p:extLst>
      <p:ext uri="{BB962C8B-B14F-4D97-AF65-F5344CB8AC3E}">
        <p14:creationId xmlns:p14="http://schemas.microsoft.com/office/powerpoint/2010/main" val="224090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A45CA-8B1E-88F9-9E21-698C7E8B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es </a:t>
            </a:r>
            <a:r>
              <a:rPr lang="es-CO" dirty="0" err="1"/>
              <a:t>Hoisu</a:t>
            </a:r>
            <a:r>
              <a:rPr lang="es-CO" dirty="0"/>
              <a:t>? Y que servicios ofrece.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3F5D5-C7BD-5CA3-B9CF-4E399F87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Hoisu</a:t>
            </a:r>
            <a:r>
              <a:rPr lang="es-CO" dirty="0"/>
              <a:t> es una plataforma web especializada en la gestión de publicidad y reservaciones para los dueños de los restaurantes.</a:t>
            </a:r>
          </a:p>
          <a:p>
            <a:r>
              <a:rPr lang="es-CO" dirty="0" err="1"/>
              <a:t>Hoisu</a:t>
            </a:r>
            <a:r>
              <a:rPr lang="es-CO" dirty="0"/>
              <a:t> permite registrar restaurantes y facilita la gestión de su información. También permite realizar reservaciones en los restaurantes que el usuario desee y agregarlos a una lista de favoritos.</a:t>
            </a:r>
          </a:p>
        </p:txBody>
      </p:sp>
    </p:spTree>
    <p:extLst>
      <p:ext uri="{BB962C8B-B14F-4D97-AF65-F5344CB8AC3E}">
        <p14:creationId xmlns:p14="http://schemas.microsoft.com/office/powerpoint/2010/main" val="11816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6597F-EF72-22CD-5798-7969B9AD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92018-F210-E201-5DE4-103A4088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Estas fueron las tecnologías utilizadas para el desarrollo del aplicativo web.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1026" name="Picture 2" descr="Laravel - Wikipedia, la enciclopedia libre">
            <a:extLst>
              <a:ext uri="{FF2B5EF4-FFF2-40B4-BE49-F238E27FC236}">
                <a16:creationId xmlns:a16="http://schemas.microsoft.com/office/drawing/2014/main" id="{FF6FD427-E2E5-C36A-CAD6-C187CEF8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233" y="3013860"/>
            <a:ext cx="1471752" cy="153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- Wikipedia, la enciclopedia libre">
            <a:extLst>
              <a:ext uri="{FF2B5EF4-FFF2-40B4-BE49-F238E27FC236}">
                <a16:creationId xmlns:a16="http://schemas.microsoft.com/office/drawing/2014/main" id="{C2B9B89C-AF41-5BCF-5510-3A32E4276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29" y="5021802"/>
            <a:ext cx="1897960" cy="10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RDS for MySQL – Amazon Web Services (AWS)">
            <a:extLst>
              <a:ext uri="{FF2B5EF4-FFF2-40B4-BE49-F238E27FC236}">
                <a16:creationId xmlns:a16="http://schemas.microsoft.com/office/drawing/2014/main" id="{21B664DF-23ED-CC53-A69B-6864EE06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278" y="5021802"/>
            <a:ext cx="1897960" cy="98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rso: Desarrollo en HTML5, CSS y Javascript de Apps Web, Android e IOS (8ª  edición) - Nosinmiubuntu | Ubuntu en concreto, GNU/Linux en general">
            <a:extLst>
              <a:ext uri="{FF2B5EF4-FFF2-40B4-BE49-F238E27FC236}">
                <a16:creationId xmlns:a16="http://schemas.microsoft.com/office/drawing/2014/main" id="{4B64D820-740C-B0A9-B00C-DEB27737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54" y="4544425"/>
            <a:ext cx="2388201" cy="19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ass - Wikipedia, la enciclopedia libre">
            <a:extLst>
              <a:ext uri="{FF2B5EF4-FFF2-40B4-BE49-F238E27FC236}">
                <a16:creationId xmlns:a16="http://schemas.microsoft.com/office/drawing/2014/main" id="{DFC8E8DA-D032-0B20-F3C7-98089938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54" y="2627383"/>
            <a:ext cx="2149978" cy="16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iciando con Git. ¿Qué es Git? | by Javier Ruiz Vázquez | Comunidad  JavaScript | Medium">
            <a:extLst>
              <a:ext uri="{FF2B5EF4-FFF2-40B4-BE49-F238E27FC236}">
                <a16:creationId xmlns:a16="http://schemas.microsoft.com/office/drawing/2014/main" id="{AD8DAD53-9B20-E27F-C1AA-7D89C2D1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91" y="2627383"/>
            <a:ext cx="1204113" cy="120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tipo de github - Iconos gratis de redes sociales">
            <a:extLst>
              <a:ext uri="{FF2B5EF4-FFF2-40B4-BE49-F238E27FC236}">
                <a16:creationId xmlns:a16="http://schemas.microsoft.com/office/drawing/2014/main" id="{29878A3C-8525-D6A2-1DF8-297B6B217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30" y="3458020"/>
            <a:ext cx="1616764" cy="16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6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CC4AD-1569-3C2E-4222-464DCBA5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1D4E3D-656E-98B5-E414-BB60EDC9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1" r="23674"/>
          <a:stretch/>
        </p:blipFill>
        <p:spPr>
          <a:xfrm>
            <a:off x="7345018" y="1690688"/>
            <a:ext cx="4502426" cy="4351338"/>
          </a:xfrm>
        </p:spPr>
      </p:pic>
    </p:spTree>
    <p:extLst>
      <p:ext uri="{BB962C8B-B14F-4D97-AF65-F5344CB8AC3E}">
        <p14:creationId xmlns:p14="http://schemas.microsoft.com/office/powerpoint/2010/main" val="3124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39919-343E-96A1-2831-8AFCBE8E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DFCB0E-A832-41FE-7DB6-79DC52D53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1" r="20812"/>
          <a:stretch/>
        </p:blipFill>
        <p:spPr>
          <a:xfrm>
            <a:off x="6155633" y="1690688"/>
            <a:ext cx="5198167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A3C761-BCC3-C286-0EA2-C461B4F93030}"/>
              </a:ext>
            </a:extLst>
          </p:cNvPr>
          <p:cNvSpPr txBox="1"/>
          <p:nvPr/>
        </p:nvSpPr>
        <p:spPr>
          <a:xfrm>
            <a:off x="1123122" y="1987826"/>
            <a:ext cx="477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Apartado de Restaurantes:</a:t>
            </a:r>
          </a:p>
          <a:p>
            <a:r>
              <a:rPr lang="es-CO" b="1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46503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7D5F-A677-B079-EDB7-4CF26C4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E720FF-8957-24F9-5F0E-2EBE73D50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8" r="16934"/>
          <a:stretch/>
        </p:blipFill>
        <p:spPr>
          <a:xfrm>
            <a:off x="5456582" y="1690688"/>
            <a:ext cx="6420678" cy="4351338"/>
          </a:xfrm>
        </p:spPr>
      </p:pic>
    </p:spTree>
    <p:extLst>
      <p:ext uri="{BB962C8B-B14F-4D97-AF65-F5344CB8AC3E}">
        <p14:creationId xmlns:p14="http://schemas.microsoft.com/office/powerpoint/2010/main" val="285607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0E90B-75F2-E92E-4051-6CACC928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AA9279-2C50-F342-D135-F1127B9FA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r="15036"/>
          <a:stretch/>
        </p:blipFill>
        <p:spPr>
          <a:xfrm>
            <a:off x="5983357" y="1805747"/>
            <a:ext cx="5883965" cy="4351338"/>
          </a:xfrm>
        </p:spPr>
      </p:pic>
    </p:spTree>
    <p:extLst>
      <p:ext uri="{BB962C8B-B14F-4D97-AF65-F5344CB8AC3E}">
        <p14:creationId xmlns:p14="http://schemas.microsoft.com/office/powerpoint/2010/main" val="282119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CC4ED-DE31-0C3A-2796-964B8D6D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358031-E181-C65B-793D-DD6663E16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5" r="22496"/>
          <a:stretch/>
        </p:blipFill>
        <p:spPr>
          <a:xfrm>
            <a:off x="6927574" y="1690688"/>
            <a:ext cx="4949687" cy="4351338"/>
          </a:xfrm>
        </p:spPr>
      </p:pic>
    </p:spTree>
    <p:extLst>
      <p:ext uri="{BB962C8B-B14F-4D97-AF65-F5344CB8AC3E}">
        <p14:creationId xmlns:p14="http://schemas.microsoft.com/office/powerpoint/2010/main" val="2669092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153</Words>
  <Application>Microsoft Office PowerPoint</Application>
  <PresentationFormat>Panorámica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Cronograma de Capacitación</vt:lpstr>
      <vt:lpstr>Ruta</vt:lpstr>
      <vt:lpstr>¿Qué es Hoisu? Y que servicios ofrece.</vt:lpstr>
      <vt:lpstr>Tecnologías utilizadas</vt:lpstr>
      <vt:lpstr>Visualización del Aplicativo</vt:lpstr>
      <vt:lpstr>Visualización del Aplicativo</vt:lpstr>
      <vt:lpstr>Visualización del Aplicativo</vt:lpstr>
      <vt:lpstr>Visualización del Aplicativo</vt:lpstr>
      <vt:lpstr>Visualización del Aplicativo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Cronograma de Capacitación</dc:title>
  <dc:creator>Gojan S. Holguin Rincon</dc:creator>
  <cp:lastModifiedBy>Gojan S. Holguin Rincon</cp:lastModifiedBy>
  <cp:revision>2</cp:revision>
  <dcterms:created xsi:type="dcterms:W3CDTF">2022-06-24T01:33:52Z</dcterms:created>
  <dcterms:modified xsi:type="dcterms:W3CDTF">2022-06-24T02:48:56Z</dcterms:modified>
</cp:coreProperties>
</file>