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2" r:id="rId19"/>
    <p:sldId id="258" r:id="rId20"/>
    <p:sldId id="314" r:id="rId21"/>
    <p:sldId id="313" r:id="rId22"/>
    <p:sldId id="259" r:id="rId23"/>
    <p:sldId id="257" r:id="rId24"/>
    <p:sldId id="261" r:id="rId25"/>
    <p:sldId id="262" r:id="rId26"/>
    <p:sldId id="263" r:id="rId27"/>
    <p:sldId id="315" r:id="rId28"/>
    <p:sldId id="264" r:id="rId29"/>
    <p:sldId id="316" r:id="rId30"/>
    <p:sldId id="265" r:id="rId31"/>
    <p:sldId id="318" r:id="rId32"/>
    <p:sldId id="266" r:id="rId33"/>
    <p:sldId id="319" r:id="rId34"/>
    <p:sldId id="320" r:id="rId35"/>
    <p:sldId id="321" r:id="rId36"/>
    <p:sldId id="322" r:id="rId37"/>
    <p:sldId id="267" r:id="rId38"/>
    <p:sldId id="323" r:id="rId39"/>
    <p:sldId id="324" r:id="rId40"/>
    <p:sldId id="268" r:id="rId41"/>
    <p:sldId id="325" r:id="rId42"/>
    <p:sldId id="269" r:id="rId43"/>
    <p:sldId id="326" r:id="rId44"/>
    <p:sldId id="270" r:id="rId45"/>
    <p:sldId id="327" r:id="rId46"/>
    <p:sldId id="271" r:id="rId47"/>
    <p:sldId id="272" r:id="rId48"/>
    <p:sldId id="328" r:id="rId49"/>
    <p:sldId id="273" r:id="rId50"/>
    <p:sldId id="274" r:id="rId51"/>
    <p:sldId id="276" r:id="rId52"/>
    <p:sldId id="329" r:id="rId53"/>
    <p:sldId id="330" r:id="rId54"/>
    <p:sldId id="277" r:id="rId55"/>
    <p:sldId id="331" r:id="rId56"/>
    <p:sldId id="278" r:id="rId57"/>
    <p:sldId id="279" r:id="rId58"/>
    <p:sldId id="280" r:id="rId59"/>
    <p:sldId id="281" r:id="rId60"/>
    <p:sldId id="332" r:id="rId61"/>
    <p:sldId id="282" r:id="rId62"/>
    <p:sldId id="283" r:id="rId63"/>
    <p:sldId id="333" r:id="rId64"/>
    <p:sldId id="284" r:id="rId65"/>
    <p:sldId id="334" r:id="rId66"/>
    <p:sldId id="285" r:id="rId67"/>
    <p:sldId id="335" r:id="rId68"/>
    <p:sldId id="286" r:id="rId69"/>
    <p:sldId id="287" r:id="rId70"/>
    <p:sldId id="288" r:id="rId71"/>
    <p:sldId id="289" r:id="rId72"/>
    <p:sldId id="291" r:id="rId73"/>
    <p:sldId id="292" r:id="rId74"/>
    <p:sldId id="338" r:id="rId75"/>
    <p:sldId id="293" r:id="rId76"/>
    <p:sldId id="336" r:id="rId77"/>
    <p:sldId id="343" r:id="rId78"/>
    <p:sldId id="294" r:id="rId79"/>
    <p:sldId id="339" r:id="rId80"/>
    <p:sldId id="295" r:id="rId81"/>
    <p:sldId id="340" r:id="rId82"/>
    <p:sldId id="296" r:id="rId83"/>
    <p:sldId id="297" r:id="rId84"/>
    <p:sldId id="298" r:id="rId85"/>
    <p:sldId id="299" r:id="rId86"/>
    <p:sldId id="341" r:id="rId87"/>
    <p:sldId id="300" r:id="rId88"/>
    <p:sldId id="342" r:id="rId89"/>
    <p:sldId id="301" r:id="rId90"/>
    <p:sldId id="302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4AFBF-85A5-4F3D-9334-3041DB10A15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F972-7594-4D09-9066-668390BE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1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F972-7594-4D09-9066-668390BE8704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4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 fontScale="90000"/>
          </a:bodyPr>
          <a:lstStyle/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파일을 다운받아 </a:t>
            </a:r>
            <a:r>
              <a:rPr lang="en-US" altLang="ko-KR" sz="1800" dirty="0"/>
              <a:t>WEB-INF</a:t>
            </a:r>
            <a:r>
              <a:rPr lang="ko-KR" altLang="en-US" sz="1800" dirty="0"/>
              <a:t>폴더 밑에 있는 </a:t>
            </a:r>
            <a:r>
              <a:rPr lang="en-US" altLang="ko-KR" sz="1800" dirty="0"/>
              <a:t>lib</a:t>
            </a:r>
            <a:r>
              <a:rPr lang="ko-KR" altLang="en-US" sz="1800" dirty="0"/>
              <a:t>폴더에 </a:t>
            </a:r>
            <a:r>
              <a:rPr lang="ko-KR" altLang="en-US" sz="1800" dirty="0" err="1"/>
              <a:t>드래그하여</a:t>
            </a:r>
            <a:r>
              <a:rPr lang="ko-KR" altLang="en-US" sz="1800" dirty="0"/>
              <a:t> 파일을 복사한다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CA0BF-9280-3589-9541-9A5C2CDA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3" y="328337"/>
            <a:ext cx="7143750" cy="410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AFA05-88E0-C06C-666F-A5C24270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24" y="2249556"/>
            <a:ext cx="4057650" cy="36099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76DF2C3-6151-6BC9-748B-E11DDEC2967F}"/>
              </a:ext>
            </a:extLst>
          </p:cNvPr>
          <p:cNvSpPr txBox="1">
            <a:spLocks/>
          </p:cNvSpPr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파일이 복사되었는지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121540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" y="437528"/>
            <a:ext cx="6515823" cy="5883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4ABF3A-FDF9-1425-4433-604E2ECF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677843"/>
            <a:ext cx="4693961" cy="5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A9D792-C8CD-F285-78F3-C5A6C64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47" y="448156"/>
            <a:ext cx="4057650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9DC5B1-8F33-E9AE-53A0-7CB3760C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37" y="448156"/>
            <a:ext cx="5857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270220"/>
            <a:ext cx="3248447" cy="4552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69E3-D96E-8A8A-2F87-FFD1811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18" y="5035827"/>
            <a:ext cx="8688448" cy="1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F8C1FD-F1A7-38E2-0EEB-6829149D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77" y="71893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87EE4D-4FA0-D51C-7E43-5B9E582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7" y="609206"/>
            <a:ext cx="48387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8B2C5-0CAF-06B7-F7EE-42756C19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80" y="599681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“boardRegist.naver”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EA8856-8128-841D-1E47-B03A8FED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5" y="795818"/>
            <a:ext cx="5713725" cy="4103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C1585D-3203-3E71-41AE-6B8C4A5F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56" y="842962"/>
            <a:ext cx="4867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/>
              <a:t>	jdbcDriver = </a:t>
            </a:r>
            <a:r>
              <a:rPr lang="en-US" altLang="ko-KR" dirty="0"/>
              <a:t>"</a:t>
            </a:r>
            <a:r>
              <a:rPr lang="en-US" altLang="ko-KR" dirty="0" err="1"/>
              <a:t>org.postgresql.Driver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	jdbcURL = "</a:t>
            </a:r>
            <a:r>
              <a:rPr lang="en-US" altLang="ko-KR" dirty="0" err="1"/>
              <a:t>jdbc:postgresql</a:t>
            </a:r>
            <a:r>
              <a:rPr lang="en-US" altLang="ko-KR" dirty="0"/>
              <a:t>://localhost:5432/</a:t>
            </a:r>
            <a:r>
              <a:rPr lang="en-US" altLang="ko-KR" dirty="0" err="1"/>
              <a:t>hkshopping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/>
              <a:t>Class.</a:t>
            </a:r>
            <a:r>
              <a:rPr lang="en" altLang="ko-KR" i="1" dirty="0"/>
              <a:t>forName</a:t>
            </a:r>
            <a:r>
              <a:rPr lang="en" altLang="ko-KR" dirty="0"/>
              <a:t>(jdbcDriver);</a:t>
            </a:r>
          </a:p>
          <a:p>
            <a:pPr marL="914400" lvl="2" indent="0">
              <a:buNone/>
            </a:pPr>
            <a:r>
              <a:rPr lang="en" altLang="ko-KR" dirty="0"/>
              <a:t>conn = DriverManager.</a:t>
            </a:r>
            <a:r>
              <a:rPr lang="en" altLang="ko-KR" i="1" dirty="0"/>
              <a:t>getConnection</a:t>
            </a:r>
            <a:r>
              <a:rPr lang="en" altLang="ko-KR" dirty="0"/>
              <a:t>(jdbcURL,"</a:t>
            </a:r>
            <a:r>
              <a:rPr lang="en-US" altLang="ko-KR" dirty="0" err="1"/>
              <a:t>postgres</a:t>
            </a:r>
            <a:r>
              <a:rPr lang="en" altLang="ko-KR" dirty="0"/>
              <a:t>","1234");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{e.printStackTrace();}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0701FE-7F58-8D4D-6700-326A090C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14387"/>
            <a:ext cx="5905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B050"/>
                </a:solidFill>
              </a:rPr>
              <a:t>//// </a:t>
            </a:r>
            <a:r>
              <a:rPr lang="ko-KR" altLang="en-US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try</a:t>
            </a:r>
            <a:r>
              <a:rPr lang="en" altLang="ko-KR" sz="24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rs = pstmt.executeQuery();// </a:t>
            </a:r>
            <a:r>
              <a:rPr lang="ko-KR" altLang="en-US" sz="2400" dirty="0">
                <a:solidFill>
                  <a:srgbClr val="00B050"/>
                </a:solidFill>
              </a:rPr>
              <a:t>출력될 모든 </a:t>
            </a:r>
            <a:r>
              <a:rPr lang="ko-KR" altLang="en-US" sz="2400" dirty="0" err="1">
                <a:solidFill>
                  <a:srgbClr val="00B050"/>
                </a:solidFill>
              </a:rPr>
              <a:t>레코드를갖지고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 err="1">
                <a:solidFill>
                  <a:srgbClr val="00B050"/>
                </a:solidFill>
              </a:rPr>
              <a:t>옮</a:t>
            </a:r>
            <a:r>
              <a:rPr lang="ko-KR" altLang="en-US" sz="2400" dirty="0">
                <a:solidFill>
                  <a:srgbClr val="00B050"/>
                </a:solidFill>
              </a:rPr>
              <a:t> </a:t>
            </a:r>
          </a:p>
          <a:p>
            <a:pPr marL="914400" lvl="2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while</a:t>
            </a:r>
            <a:r>
              <a:rPr lang="en" altLang="ko-KR" sz="2400" dirty="0">
                <a:solidFill>
                  <a:srgbClr val="00B050"/>
                </a:solidFill>
              </a:rPr>
              <a:t>(rs.next())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BoardDTO dto = </a:t>
            </a:r>
            <a:r>
              <a:rPr lang="en" altLang="ko-KR" sz="2400" b="1" dirty="0">
                <a:solidFill>
                  <a:srgbClr val="00B050"/>
                </a:solidFill>
              </a:rPr>
              <a:t>new</a:t>
            </a:r>
            <a:r>
              <a:rPr lang="en" altLang="ko-KR" sz="2400" dirty="0">
                <a:solidFill>
                  <a:srgbClr val="00B050"/>
                </a:solidFill>
              </a:rPr>
              <a:t> BoardDTO();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list.add(dto);</a:t>
            </a:r>
          </a:p>
          <a:p>
            <a:pPr marL="914400" lvl="2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 </a:t>
            </a:r>
            <a:r>
              <a:rPr lang="en" altLang="ko-KR" sz="2400" b="1" dirty="0">
                <a:solidFill>
                  <a:srgbClr val="00B050"/>
                </a:solidFill>
              </a:rPr>
              <a:t>catch</a:t>
            </a:r>
            <a:r>
              <a:rPr lang="en" altLang="ko-KR" sz="2400" dirty="0">
                <a:solidFill>
                  <a:srgbClr val="00B050"/>
                </a:solidFill>
              </a:rPr>
              <a:t> (Exception e)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7" y="1261888"/>
            <a:ext cx="4057650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16E26E-CB08-B5E4-4C2A-F183C68D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40" y="152400"/>
            <a:ext cx="68865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0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0"/>
            <a:ext cx="10515600" cy="6566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dirty="0" err="1"/>
              <a:t>BoardFrontController</a:t>
            </a:r>
            <a:r>
              <a:rPr lang="ko-KR" altLang="en-US" sz="2400" dirty="0"/>
              <a:t>에서 </a:t>
            </a:r>
            <a:r>
              <a:rPr lang="en" altLang="ko-KR" sz="2400" dirty="0" err="1"/>
              <a:t>boardDetail</a:t>
            </a:r>
            <a:r>
              <a:rPr lang="en" altLang="ko-KR" sz="2400" dirty="0"/>
              <a:t>.</a:t>
            </a:r>
            <a:r>
              <a:rPr lang="en-US" altLang="ko-KR" sz="2400" dirty="0"/>
              <a:t>board</a:t>
            </a:r>
            <a:r>
              <a:rPr lang="ko-KR" altLang="en-US" sz="2400" dirty="0"/>
              <a:t> 주소에서 보여줄  </a:t>
            </a:r>
            <a:r>
              <a:rPr lang="en" altLang="ko-KR" sz="2400" dirty="0"/>
              <a:t>/board/</a:t>
            </a:r>
            <a:r>
              <a:rPr lang="en" altLang="ko-KR" sz="2400" dirty="0" err="1"/>
              <a:t>boardInfo.jsp</a:t>
            </a:r>
            <a:r>
              <a:rPr lang="ko-KR" altLang="en-US" sz="2400" dirty="0"/>
              <a:t> 파일을 전송할 수 있게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" altLang="ko-KR" sz="2400" b="1" dirty="0"/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else if(command.equals("/boardDetail.</a:t>
            </a:r>
            <a:r>
              <a:rPr lang="en-US" altLang="ko-KR" sz="2400" dirty="0" err="1">
                <a:solidFill>
                  <a:srgbClr val="FF0000"/>
                </a:solidFill>
              </a:rPr>
              <a:t>naver</a:t>
            </a:r>
            <a:r>
              <a:rPr lang="en" altLang="ko-KR" sz="24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</a:t>
            </a:r>
            <a:r>
              <a:rPr lang="en" altLang="ko-KR" sz="2400" u="sng" dirty="0">
                <a:solidFill>
                  <a:srgbClr val="FF0000"/>
                </a:solidFill>
              </a:rPr>
              <a:t>RequestDispatcher</a:t>
            </a:r>
            <a:r>
              <a:rPr lang="en" altLang="ko-KR" sz="2400" dirty="0">
                <a:solidFill>
                  <a:srgbClr val="FF0000"/>
                </a:solidFill>
              </a:rPr>
              <a:t> dispatcher =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request.getRequestDispatcher("/board/boardInfo.jsp");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dispatcher.forward(request, response);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B194DF-8B6E-53E0-0BAB-45933F52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04" y="501098"/>
            <a:ext cx="4848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1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724B8-BC43-39E7-DB4D-DA47AA24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91" y="359465"/>
            <a:ext cx="4860779" cy="55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/>
              <a:t>boardDetail.</a:t>
            </a:r>
            <a:r>
              <a:rPr lang="en-US" altLang="ko-KR" dirty="0" err="1"/>
              <a:t>naver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05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BoardDAO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ko-KR" b="1" dirty="0"/>
              <a:t>    …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sz="2800" b="1" dirty="0"/>
              <a:t>public</a:t>
            </a:r>
            <a:r>
              <a:rPr lang="en" altLang="ko-KR" sz="2800" dirty="0"/>
              <a:t> BoardDTO selectOne(String num) {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 </a:t>
            </a:r>
            <a:r>
              <a:rPr lang="en" altLang="ko-KR" sz="2800" dirty="0" err="1"/>
              <a:t>dto</a:t>
            </a:r>
            <a:r>
              <a:rPr lang="en" altLang="ko-KR" sz="2800" dirty="0"/>
              <a:t> = </a:t>
            </a:r>
            <a:r>
              <a:rPr lang="en" altLang="ko-KR" sz="2800" b="1" dirty="0"/>
              <a:t>new</a:t>
            </a:r>
            <a:r>
              <a:rPr lang="en" altLang="ko-KR" sz="2800" dirty="0"/>
              <a:t> 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();</a:t>
            </a:r>
          </a:p>
          <a:p>
            <a:pPr marL="457200" lvl="1" indent="0">
              <a:buNone/>
            </a:pPr>
            <a:r>
              <a:rPr lang="en" altLang="ko-KR" sz="2800" dirty="0"/>
              <a:t>	con = </a:t>
            </a:r>
            <a:r>
              <a:rPr lang="en" altLang="ko-KR" sz="2800" dirty="0" err="1"/>
              <a:t>getConnection</a:t>
            </a:r>
            <a:r>
              <a:rPr lang="en" altLang="ko-KR" sz="2800" dirty="0"/>
              <a:t>(); </a:t>
            </a:r>
          </a:p>
          <a:p>
            <a:pPr marL="457200" lvl="1" indent="0">
              <a:buNone/>
            </a:pPr>
            <a:r>
              <a:rPr lang="en" altLang="ko-KR" sz="2800" dirty="0"/>
              <a:t>	String sql = "select NUM, WRITER, SUBJECT, CONTENTS”</a:t>
            </a:r>
          </a:p>
          <a:p>
            <a:pPr marL="457200" lvl="1" indent="0">
              <a:buNone/>
            </a:pPr>
            <a:r>
              <a:rPr lang="en" altLang="ko-KR" sz="2800" dirty="0"/>
              <a:t>			+ " from board "</a:t>
            </a:r>
          </a:p>
          <a:p>
            <a:pPr marL="457200" lvl="1" indent="0">
              <a:buNone/>
            </a:pPr>
            <a:r>
              <a:rPr lang="en" altLang="ko-KR" sz="2800" dirty="0"/>
              <a:t>			+ " where NUM = ?";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>
                <a:solidFill>
                  <a:srgbClr val="00B050"/>
                </a:solidFill>
              </a:rPr>
              <a:t> //// </a:t>
            </a:r>
            <a:r>
              <a:rPr lang="ko-KR" altLang="en-US" sz="2800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sz="2800" dirty="0"/>
          </a:p>
          <a:p>
            <a:pPr marL="457200" lvl="1" indent="0">
              <a:buNone/>
            </a:pPr>
            <a:r>
              <a:rPr lang="en" altLang="ko-KR" sz="2800" b="1" dirty="0"/>
              <a:t>	</a:t>
            </a:r>
          </a:p>
          <a:p>
            <a:pPr marL="457200" lvl="1" indent="0">
              <a:buNone/>
            </a:pPr>
            <a:r>
              <a:rPr lang="en" altLang="ko-KR" sz="2800" b="1" dirty="0"/>
              <a:t>	return</a:t>
            </a:r>
            <a:r>
              <a:rPr lang="en" altLang="ko-KR" sz="2800" dirty="0"/>
              <a:t> dto;</a:t>
            </a:r>
          </a:p>
          <a:p>
            <a:pPr marL="457200" lvl="1" indent="0">
              <a:buNone/>
            </a:pPr>
            <a:r>
              <a:rPr lang="en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con.prepareStatement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sql</a:t>
            </a:r>
            <a:r>
              <a:rPr lang="en" altLang="ko-KR" sz="17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pstmt.setInt(1, Integer.parseInt(num));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pstmt.executeQuery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rs.next</a:t>
            </a:r>
            <a:r>
              <a:rPr lang="en" altLang="ko-KR" sz="1700" dirty="0">
                <a:solidFill>
                  <a:srgbClr val="00B050"/>
                </a:solidFill>
              </a:rPr>
              <a:t>())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dto.setBoardContent(rs.getString("CONTENTS"));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dto.setBoardNum(rs.getInt("NUM"));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dto.setBoardSubject(rs.getString("SUBJECT"));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dto.setBoardWriter(rs.getString("WRITER"));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e.printStackTrace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finally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rs.close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pstmt.close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(con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con.close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47E9EF-0B07-0D6D-2B56-31E0419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8" y="744393"/>
            <a:ext cx="5438100" cy="515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7981F5-6A7D-B462-8236-F2A2405C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39" y="744394"/>
            <a:ext cx="5384248" cy="51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2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dao.selectOne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 					</a:t>
            </a: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",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else if(command.equals("/boardDetail.naver")) {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-US" altLang="ko-KR" sz="2400" dirty="0"/>
              <a:t>////</a:t>
            </a:r>
            <a:r>
              <a:rPr lang="ko-KR" altLang="en-US" sz="2400" dirty="0"/>
              <a:t> 추가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>
                <a:solidFill>
                  <a:srgbClr val="FF0000"/>
                </a:solidFill>
              </a:rPr>
              <a:t>BoardDetailService action = 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			new BoardDetailService();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action.execute(request);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u="sng" dirty="0" err="1"/>
              <a:t>RequestDispatcher</a:t>
            </a:r>
            <a:r>
              <a:rPr lang="en" altLang="ko-KR" sz="2400" dirty="0"/>
              <a:t> dispatcher =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request.getRequestDispatcher</a:t>
            </a:r>
            <a:r>
              <a:rPr lang="en" altLang="ko-KR" sz="2400" dirty="0"/>
              <a:t>("/board/</a:t>
            </a:r>
            <a:r>
              <a:rPr lang="en" altLang="ko-KR" sz="2400" dirty="0" err="1"/>
              <a:t>boardInfo.jsp</a:t>
            </a:r>
            <a:r>
              <a:rPr lang="en" altLang="ko-KR" sz="2400" dirty="0"/>
              <a:t>");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dispatcher.forward</a:t>
            </a:r>
            <a:r>
              <a:rPr lang="en" altLang="ko-KR" sz="2400" dirty="0"/>
              <a:t>(request, response);</a:t>
            </a:r>
          </a:p>
          <a:p>
            <a:pPr marL="1371600" lvl="3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2885"/>
            <a:ext cx="10691191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-US" altLang="ko-KR" dirty="0"/>
              <a:t>&lt;</a:t>
            </a:r>
            <a:r>
              <a:rPr lang="en" altLang="ko-KR" dirty="0"/>
              <a:t>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dto.boardNum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dto.boardWriter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dto.boardSubject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dto.boardContent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"boardUpdate.naver?num=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수정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</a:p>
          <a:p>
            <a:pPr marL="0" indent="0">
              <a:buNone/>
            </a:pPr>
            <a:r>
              <a:rPr lang="en" altLang="ko-KR" dirty="0"/>
              <a:t>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092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2300" dirty="0"/>
              <a:t>수정하기 위한 주소 </a:t>
            </a:r>
            <a:r>
              <a:rPr lang="en" altLang="ko-KR" sz="2300" i="1" dirty="0"/>
              <a:t>boardUpdate.</a:t>
            </a:r>
            <a:r>
              <a:rPr lang="en-US" altLang="ko-KR" sz="2300" i="1" dirty="0" err="1"/>
              <a:t>naver</a:t>
            </a:r>
            <a:r>
              <a:rPr lang="ko-KR" altLang="en-US" sz="2300" i="1" dirty="0"/>
              <a:t>에서   </a:t>
            </a:r>
            <a:r>
              <a:rPr lang="en" altLang="ko-KR" sz="2300" i="1" dirty="0" err="1"/>
              <a:t>boardModifyForm.jsp</a:t>
            </a:r>
            <a:r>
              <a:rPr lang="ko-KR" altLang="en-US" sz="2300" i="1" dirty="0"/>
              <a:t>파일이 열리도록 </a:t>
            </a:r>
            <a:r>
              <a:rPr lang="en-US" altLang="ko-KR" sz="2300" i="1" dirty="0"/>
              <a:t>Front-Controller</a:t>
            </a:r>
            <a:r>
              <a:rPr lang="ko-KR" altLang="en-US" sz="2300" i="1" dirty="0"/>
              <a:t>에 작성하자</a:t>
            </a:r>
            <a:r>
              <a:rPr lang="en-US" altLang="ko-KR" sz="2300" i="1" dirty="0"/>
              <a:t>.</a:t>
            </a:r>
          </a:p>
          <a:p>
            <a:pPr marL="0" indent="0">
              <a:buNone/>
            </a:pPr>
            <a:endParaRPr kumimoji="1" lang="en-US" altLang="ko-KR" sz="2300" i="1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boardUpdate.naver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RequestDispatcher</a:t>
            </a:r>
            <a:r>
              <a:rPr lang="en-US" altLang="ko-KR" sz="2300" dirty="0">
                <a:solidFill>
                  <a:srgbClr val="FF0000"/>
                </a:solidFill>
              </a:rPr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request.getRequestDispatcher</a:t>
            </a:r>
            <a:r>
              <a:rPr lang="en-US" altLang="ko-KR" sz="2300" dirty="0">
                <a:solidFill>
                  <a:srgbClr val="FF0000"/>
                </a:solidFill>
              </a:rPr>
              <a:t>("/board/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boardModifyForm.jsp</a:t>
            </a:r>
            <a:r>
              <a:rPr lang="en-US" altLang="ko-KR" sz="2300" dirty="0">
                <a:solidFill>
                  <a:srgbClr val="FF0000"/>
                </a:solidFill>
              </a:rPr>
              <a:t>");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dispatcher.forward</a:t>
            </a:r>
            <a:r>
              <a:rPr lang="en-US" altLang="ko-KR" sz="2300" dirty="0">
                <a:solidFill>
                  <a:srgbClr val="FF0000"/>
                </a:solidFill>
              </a:rPr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ADE2BA-DF99-D505-88B5-91BC3757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53" y="361743"/>
            <a:ext cx="4829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7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30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boardUpdate.naver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" altLang="ko-KR" sz="2300" dirty="0">
                <a:solidFill>
                  <a:srgbClr val="FF0000"/>
                </a:solidFill>
              </a:rPr>
              <a:t>BoardDetailService action = new BoardDetailService();</a:t>
            </a:r>
          </a:p>
          <a:p>
            <a:pPr marL="1371600" lvl="3" indent="0">
              <a:buNone/>
            </a:pPr>
            <a:r>
              <a:rPr lang="en" altLang="ko-KR" sz="2300" dirty="0">
                <a:solidFill>
                  <a:srgbClr val="FF0000"/>
                </a:solidFill>
              </a:rPr>
              <a:t>	action.execute(request);</a:t>
            </a:r>
            <a:endParaRPr lang="en" altLang="ko-KR" sz="2300" dirty="0"/>
          </a:p>
          <a:p>
            <a:pPr marL="1371600" lvl="3" indent="0">
              <a:buNone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/>
              <a:t>RequestDispatcher</a:t>
            </a:r>
            <a:r>
              <a:rPr lang="en-US" altLang="ko-KR" sz="2300" dirty="0"/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Request.getRequestDispatcher</a:t>
            </a:r>
            <a:r>
              <a:rPr lang="en-US" altLang="ko-KR" sz="2300" dirty="0"/>
              <a:t>("/board/</a:t>
            </a:r>
            <a:r>
              <a:rPr lang="en-US" altLang="ko-KR" sz="2300" dirty="0" err="1"/>
              <a:t>boardModifyForm.jsp</a:t>
            </a:r>
            <a:r>
              <a:rPr lang="en-US" altLang="ko-KR" sz="2300" dirty="0"/>
              <a:t>");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dispatcher.forward</a:t>
            </a:r>
            <a:r>
              <a:rPr lang="en-US" altLang="ko-KR" sz="2300" dirty="0"/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4029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${dto.boardWriter}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${dto.boardSubject}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</a:t>
            </a:r>
            <a:r>
              <a:rPr lang="en" altLang="ko-KR" i="1" dirty="0">
                <a:solidFill>
                  <a:srgbClr val="FF0000"/>
                </a:solidFill>
              </a:rPr>
              <a:t>${dto.boardContent}</a:t>
            </a:r>
            <a:r>
              <a:rPr lang="en" altLang="ko-KR" dirty="0"/>
              <a:t>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602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Front-Controller</a:t>
            </a:r>
            <a:r>
              <a:rPr kumimoji="1" lang="ko-KR" altLang="en-US" sz="2300" dirty="0"/>
              <a:t>에서 </a:t>
            </a:r>
            <a:r>
              <a:rPr kumimoji="1" lang="ko-KR" altLang="en-US" sz="2300" dirty="0" err="1"/>
              <a:t>수정완료를</a:t>
            </a:r>
            <a:r>
              <a:rPr kumimoji="1" lang="ko-KR" altLang="en-US" sz="2300" dirty="0"/>
              <a:t> 위한 주소를 작성한다</a:t>
            </a:r>
            <a:r>
              <a:rPr kumimoji="1" lang="en-US" altLang="ko-KR" sz="2300" dirty="0"/>
              <a:t>,</a:t>
            </a:r>
          </a:p>
          <a:p>
            <a:pPr marL="0" indent="0">
              <a:buNone/>
            </a:pPr>
            <a:r>
              <a:rPr kumimoji="1" lang="ko-KR" altLang="en-US" sz="2300" dirty="0"/>
              <a:t>수정이 완료가 되면 다시 상세페이로 이동할 수 있게 만든다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endParaRPr kumimoji="1"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response.sendRedirect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sz="2300" dirty="0">
                <a:solidFill>
                  <a:srgbClr val="FF0000"/>
                </a:solidFill>
              </a:rPr>
              <a:t>=“ + 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boardNum</a:t>
            </a:r>
            <a:r>
              <a:rPr lang="en-US" altLang="ko-KR" sz="2300" dirty="0">
                <a:solidFill>
                  <a:srgbClr val="FF0000"/>
                </a:solidFill>
              </a:rPr>
              <a:t>”));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FBE-35DA-794C-9A2A-F9972C0A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36" y="362778"/>
            <a:ext cx="5014032" cy="58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BF8E07-61B6-EBA3-8613-3A1AA291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20" y="1355841"/>
            <a:ext cx="4566062" cy="4351338"/>
          </a:xfrm>
        </p:spPr>
      </p:pic>
    </p:spTree>
    <p:extLst>
      <p:ext uri="{BB962C8B-B14F-4D97-AF65-F5344CB8AC3E}">
        <p14:creationId xmlns:p14="http://schemas.microsoft.com/office/powerpoint/2010/main" val="2203959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BoardModifyService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		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}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 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dto.setBoardNum</a:t>
            </a:r>
            <a:r>
              <a:rPr lang="en" altLang="ko-KR" dirty="0">
                <a:solidFill>
                  <a:srgbClr val="FF0000"/>
                </a:solidFill>
              </a:rPr>
              <a:t>( </a:t>
            </a:r>
            <a:r>
              <a:rPr lang="en" altLang="ko-KR" dirty="0" err="1">
                <a:solidFill>
                  <a:srgbClr val="FF0000"/>
                </a:solidFill>
              </a:rPr>
              <a:t>Integer.</a:t>
            </a:r>
            <a:r>
              <a:rPr lang="en" altLang="ko-KR" i="1" dirty="0" err="1">
                <a:solidFill>
                  <a:srgbClr val="FF0000"/>
                </a:solidFill>
              </a:rPr>
              <a:t>parseInt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boardNum</a:t>
            </a:r>
            <a:r>
              <a:rPr lang="en" altLang="ko-KR" dirty="0">
                <a:solidFill>
                  <a:srgbClr val="FF0000"/>
                </a:solidFill>
              </a:rPr>
              <a:t>")));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09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500" b="1" dirty="0"/>
              <a:t>public</a:t>
            </a:r>
            <a:r>
              <a:rPr lang="en" altLang="ko-KR" sz="1500" dirty="0"/>
              <a:t> </a:t>
            </a:r>
            <a:r>
              <a:rPr lang="en" altLang="ko-KR" sz="1500" b="1" dirty="0"/>
              <a:t>void</a:t>
            </a:r>
            <a:r>
              <a:rPr lang="en" altLang="ko-KR" sz="1500" dirty="0"/>
              <a:t> </a:t>
            </a:r>
            <a:r>
              <a:rPr lang="en" altLang="ko-KR" sz="1500" dirty="0" err="1"/>
              <a:t>boardUpdate</a:t>
            </a:r>
            <a:r>
              <a:rPr lang="en" altLang="ko-KR" sz="1500" dirty="0"/>
              <a:t>(</a:t>
            </a:r>
            <a:r>
              <a:rPr lang="en" altLang="ko-KR" sz="1500" dirty="0" err="1"/>
              <a:t>BoardDTO</a:t>
            </a:r>
            <a:r>
              <a:rPr lang="en" altLang="ko-KR" sz="1500" dirty="0"/>
              <a:t> </a:t>
            </a:r>
            <a:r>
              <a:rPr lang="en" altLang="ko-KR" sz="1500" dirty="0" err="1"/>
              <a:t>dto</a:t>
            </a:r>
            <a:r>
              <a:rPr lang="en" altLang="ko-KR" sz="1500" dirty="0"/>
              <a:t>) {</a:t>
            </a:r>
          </a:p>
          <a:p>
            <a:pPr marL="0" indent="0">
              <a:buNone/>
            </a:pPr>
            <a:r>
              <a:rPr lang="en" altLang="ko-KR" sz="1500" dirty="0"/>
              <a:t>	con = </a:t>
            </a:r>
            <a:r>
              <a:rPr lang="en" altLang="ko-KR" sz="1500" dirty="0" err="1"/>
              <a:t>getConnection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String </a:t>
            </a:r>
            <a:r>
              <a:rPr lang="en" altLang="ko-KR" sz="1500" dirty="0" err="1"/>
              <a:t>sql</a:t>
            </a:r>
            <a:r>
              <a:rPr lang="en" altLang="ko-KR" sz="1500" dirty="0"/>
              <a:t> = "update board"</a:t>
            </a:r>
          </a:p>
          <a:p>
            <a:pPr marL="0" indent="0">
              <a:buNone/>
            </a:pPr>
            <a:r>
              <a:rPr lang="en" altLang="ko-KR" sz="1500" dirty="0"/>
              <a:t>		+ " set WRITER = ? , SUBJECT = ?, CONTENTS = ? "</a:t>
            </a:r>
          </a:p>
          <a:p>
            <a:pPr marL="0" indent="0">
              <a:buNone/>
            </a:pPr>
            <a:r>
              <a:rPr lang="en" altLang="ko-KR" sz="1500" dirty="0"/>
              <a:t>		+ " where num = ?";</a:t>
            </a:r>
          </a:p>
          <a:p>
            <a:pPr marL="0" indent="0">
              <a:buNone/>
            </a:pPr>
            <a:r>
              <a:rPr lang="en" altLang="ko-KR" sz="1500" b="1" dirty="0"/>
              <a:t>	try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</a:t>
            </a:r>
            <a:r>
              <a:rPr lang="en" altLang="ko-KR" sz="1500" dirty="0"/>
              <a:t> = </a:t>
            </a:r>
            <a:r>
              <a:rPr lang="en" altLang="ko-KR" sz="1500" dirty="0" err="1"/>
              <a:t>con.prepareStatement</a:t>
            </a:r>
            <a:r>
              <a:rPr lang="en" altLang="ko-KR" sz="1500" dirty="0"/>
              <a:t>(</a:t>
            </a:r>
            <a:r>
              <a:rPr lang="en" altLang="ko-KR" sz="1500" dirty="0" err="1"/>
              <a:t>sql</a:t>
            </a:r>
            <a:r>
              <a:rPr lang="en" altLang="ko-KR" sz="1500" dirty="0"/>
              <a:t>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(1, </a:t>
            </a:r>
            <a:r>
              <a:rPr lang="en" altLang="ko-KR" sz="1500" dirty="0" err="1"/>
              <a:t>dto.getBoardWriter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(2, </a:t>
            </a:r>
            <a:r>
              <a:rPr lang="en" altLang="ko-KR" sz="1500" dirty="0" err="1"/>
              <a:t>dto.getBoardSubject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(3, </a:t>
            </a:r>
            <a:r>
              <a:rPr lang="en" altLang="ko-KR" sz="1500" dirty="0" err="1"/>
              <a:t>dto.getBoardContent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pstmt.setInt</a:t>
            </a:r>
            <a:r>
              <a:rPr lang="en" altLang="ko-KR" sz="1500" dirty="0"/>
              <a:t>(4, </a:t>
            </a:r>
            <a:r>
              <a:rPr lang="en" altLang="ko-KR" sz="1500" dirty="0" err="1"/>
              <a:t>dto.getBoardNum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b="1" dirty="0"/>
              <a:t>		</a:t>
            </a:r>
            <a:r>
              <a:rPr lang="en" altLang="ko-KR" sz="1500" b="1" dirty="0" err="1"/>
              <a:t>int</a:t>
            </a:r>
            <a:r>
              <a:rPr lang="en" altLang="ko-KR" sz="1500" dirty="0"/>
              <a:t> </a:t>
            </a:r>
            <a:r>
              <a:rPr lang="en" altLang="ko-KR" sz="1500" dirty="0" err="1"/>
              <a:t>i</a:t>
            </a:r>
            <a:r>
              <a:rPr lang="en" altLang="ko-KR" sz="1500" dirty="0"/>
              <a:t> = </a:t>
            </a:r>
            <a:r>
              <a:rPr lang="en" altLang="ko-KR" sz="1500" dirty="0" err="1"/>
              <a:t>pstmt.executeUpdate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System.</a:t>
            </a:r>
            <a:r>
              <a:rPr lang="en" altLang="ko-KR" sz="1500" b="1" i="1" dirty="0" err="1"/>
              <a:t>out</a:t>
            </a:r>
            <a:r>
              <a:rPr lang="en" altLang="ko-KR" sz="1500" dirty="0" err="1"/>
              <a:t>.println</a:t>
            </a:r>
            <a:r>
              <a:rPr lang="en" altLang="ko-KR" sz="1500" dirty="0"/>
              <a:t>(</a:t>
            </a:r>
            <a:r>
              <a:rPr lang="en" altLang="ko-KR" sz="1500" dirty="0" err="1"/>
              <a:t>i</a:t>
            </a:r>
            <a:r>
              <a:rPr lang="en" altLang="ko-KR" sz="1500" dirty="0"/>
              <a:t> + "</a:t>
            </a:r>
            <a:r>
              <a:rPr lang="ko-KR" altLang="en-US" sz="1500" dirty="0"/>
              <a:t>개 행이</a:t>
            </a:r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 </a:t>
            </a:r>
            <a:r>
              <a:rPr lang="ko-KR" altLang="en-US" sz="1500" dirty="0"/>
              <a:t>수정되었습니다</a:t>
            </a:r>
            <a:r>
              <a:rPr lang="en-US" altLang="ko-KR" sz="1500" dirty="0"/>
              <a:t>.");</a:t>
            </a:r>
          </a:p>
          <a:p>
            <a:pPr marL="0" indent="0">
              <a:buNone/>
            </a:pPr>
            <a:r>
              <a:rPr lang="en-US" altLang="ko-KR" sz="1500" dirty="0"/>
              <a:t>	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</a:t>
            </a:r>
            <a:r>
              <a:rPr lang="en" altLang="ko-KR" sz="1500" dirty="0" err="1"/>
              <a:t>e.printStackTrace</a:t>
            </a:r>
            <a:r>
              <a:rPr lang="en" altLang="ko-KR" sz="1500" dirty="0"/>
              <a:t>(); </a:t>
            </a:r>
          </a:p>
          <a:p>
            <a:pPr marL="457200" lvl="1" indent="0">
              <a:buNone/>
            </a:pPr>
            <a:r>
              <a:rPr lang="en" altLang="ko-KR" sz="1500" dirty="0"/>
              <a:t>	}</a:t>
            </a:r>
            <a:r>
              <a:rPr lang="en" altLang="ko-KR" sz="1500" b="1" dirty="0"/>
              <a:t>finally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</a:t>
            </a:r>
            <a:r>
              <a:rPr lang="en" altLang="ko-KR" sz="1500" dirty="0" err="1"/>
              <a:t>pstmt</a:t>
            </a:r>
            <a:r>
              <a:rPr lang="en" altLang="ko-KR" sz="1500" dirty="0"/>
              <a:t>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pstmt.close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(con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con.close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dirty="0"/>
              <a:t>	}</a:t>
            </a:r>
          </a:p>
          <a:p>
            <a:pPr marL="0" indent="0">
              <a:buNone/>
            </a:pPr>
            <a:r>
              <a:rPr lang="en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dao.boardUpdate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</a:t>
            </a:r>
            <a:r>
              <a:rPr kumimoji="1" lang="en-US" altLang="ko-KR" sz="2300" dirty="0" err="1"/>
              <a:t>Comntroller</a:t>
            </a:r>
            <a:r>
              <a:rPr kumimoji="1" lang="ko-KR" altLang="en-US" sz="2300" dirty="0"/>
              <a:t> 에 추가한다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boardModify.naver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 action = new 				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	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action.execute</a:t>
            </a:r>
            <a:r>
              <a:rPr lang="en-US" altLang="ko-KR" sz="2300" dirty="0">
                <a:solidFill>
                  <a:srgbClr val="FF0000"/>
                </a:solidFill>
              </a:rPr>
              <a:t>(request);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response.sendRedirect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boardDetail.naver?num</a:t>
            </a:r>
            <a:r>
              <a:rPr lang="en-US" altLang="ko-KR" sz="2300" dirty="0"/>
              <a:t>="+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request.getParameter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boardNum</a:t>
            </a:r>
            <a:r>
              <a:rPr lang="en-US" altLang="ko-KR" sz="2300" dirty="0"/>
              <a:t>"));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359596"/>
            <a:ext cx="10889974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"boardUpdate.</a:t>
            </a:r>
            <a:r>
              <a:rPr lang="en-US" altLang="ko-KR" i="1" dirty="0" err="1"/>
              <a:t>naver</a:t>
            </a:r>
            <a:r>
              <a:rPr lang="en" altLang="ko-KR" i="1" dirty="0"/>
              <a:t>?num=</a:t>
            </a:r>
            <a:r>
              <a:rPr lang="en" altLang="ko-KR" dirty="0"/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"boardDel.</a:t>
            </a:r>
            <a:r>
              <a:rPr lang="en-US" altLang="ko-KR" i="1" dirty="0" err="1">
                <a:solidFill>
                  <a:srgbClr val="FF0000"/>
                </a:solidFill>
              </a:rPr>
              <a:t>naver</a:t>
            </a:r>
            <a:r>
              <a:rPr lang="en" altLang="ko-KR" i="1" dirty="0">
                <a:solidFill>
                  <a:srgbClr val="FF0000"/>
                </a:solidFill>
              </a:rPr>
              <a:t>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삭제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  <a:r>
              <a:rPr lang="en" altLang="ko-KR" dirty="0"/>
              <a:t>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D054D-1976-A1B2-8DA2-91E70EC4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58" y="329118"/>
            <a:ext cx="5026871" cy="58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7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else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(command.equals("/boardDel.naver"))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response.sendRedirect("boardList.naver");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976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sql = "delete from board where num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pstmt.setInt(1, Integer.parseInt(num));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97" y="1261888"/>
            <a:ext cx="4057650" cy="3914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60A9E9-08D4-F4A9-2F45-9F1DB9E3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08" y="461394"/>
            <a:ext cx="5480807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59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dao.boardDel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(command.equals("/boardDel.naver"))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BoardDelService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action = new </a:t>
            </a:r>
            <a:r>
              <a:rPr lang="en" altLang="ko-KR" dirty="0">
                <a:solidFill>
                  <a:srgbClr val="FF0000"/>
                </a:solidFill>
              </a:rPr>
              <a:t>BoardDelService();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 dirty="0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err="1"/>
              <a:t>boardList</a:t>
            </a:r>
            <a:r>
              <a:rPr lang="en" altLang="ko-KR"/>
              <a:t>.naver");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5040</Words>
  <Application>Microsoft Office PowerPoint</Application>
  <PresentationFormat>와이드스크린</PresentationFormat>
  <Paragraphs>702</Paragraphs>
  <Slides>90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4" baseType="lpstr">
      <vt:lpstr>맑은 고딕</vt:lpstr>
      <vt:lpstr>Arial</vt:lpstr>
      <vt:lpstr>Consolas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프로젝트명에서 마우스 오른쪽키를 눌러 팦업메뉴가 나오도록 한다.</vt:lpstr>
      <vt:lpstr>Postgresql-xx.xx.x.jar 파일을 다운받아 WEB-INF폴더 밑에 있는 lib폴더에 드래그하여 파일을 복사한다.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HKEDU</cp:lastModifiedBy>
  <cp:revision>78</cp:revision>
  <cp:lastPrinted>2022-11-16T01:35:03Z</cp:lastPrinted>
  <dcterms:created xsi:type="dcterms:W3CDTF">2022-11-07T23:22:50Z</dcterms:created>
  <dcterms:modified xsi:type="dcterms:W3CDTF">2023-09-24T23:44:14Z</dcterms:modified>
</cp:coreProperties>
</file>