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4" r:id="rId2"/>
    <p:sldId id="465" r:id="rId3"/>
    <p:sldId id="446" r:id="rId4"/>
    <p:sldId id="447" r:id="rId5"/>
    <p:sldId id="448" r:id="rId6"/>
    <p:sldId id="449" r:id="rId7"/>
    <p:sldId id="451" r:id="rId8"/>
    <p:sldId id="452" r:id="rId9"/>
    <p:sldId id="453" r:id="rId10"/>
    <p:sldId id="454" r:id="rId11"/>
    <p:sldId id="455" r:id="rId12"/>
    <p:sldId id="456" r:id="rId13"/>
    <p:sldId id="458" r:id="rId14"/>
    <p:sldId id="459" r:id="rId15"/>
    <p:sldId id="460" r:id="rId16"/>
    <p:sldId id="461" r:id="rId17"/>
    <p:sldId id="46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721FD-F708-E204-55E2-6721A363A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A2398-B3E9-24C6-F9E8-32320C952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2C305-B195-79E4-6C92-5E8ED399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378181-C0ED-A271-4437-A4728402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A4C936-3E83-75EF-1B86-7EC93BC6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154F-983E-C038-E520-CC1849F7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A79F6-8B85-679F-BF52-F3E3E2B36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9045F-3009-B126-CA96-DF13C8B59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7C25A-720F-AD62-A55B-F4B50B97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61975-A923-47C5-A322-0773226B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11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98EF4A-1D41-C4F6-C6C8-832D97AA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DFC0C-CE6E-88C9-1E87-578452FAC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F9FEC-F7D0-9EDE-0076-47364329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5C68-61A0-FC88-9220-E6EAC259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A0A1C-4872-1356-5153-E9515754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7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B6F59-2ECC-AF7E-8EBB-449E8358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F1571-ECC3-1EA5-1D99-6A601ACB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DFA91-CFDC-8BA5-AFBA-BADC1745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4356D-C729-FB46-14E6-D9AB1B56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9C4E79-02D7-7A2E-93B3-7B661BDB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7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82530-5AD5-FE0E-0224-CC2E6C96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4DE5-5CCB-4B34-7E2E-4CE513B6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B2BF3-3DDE-8202-6D89-6900F0E3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6EF789-B734-7075-A1EF-7AF0BD05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1FD15-E33C-8A1A-A858-16895371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37A3-5A23-03D8-65E2-3562E24B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84B94A-C51D-1244-F176-4E6752408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CDBAD-A91B-54FC-CAC6-D1BC1BB1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1B7E7-8368-E54B-381A-55A30F43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FCDD1-EDF5-A2F3-6C41-D02112D4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4A53B-E83B-3D70-D166-FF60A4E9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5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2E234-363C-CCEE-6B23-D37E9458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D0C17-8C21-92FA-6E56-7A6B75CB1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8128B-807A-6806-78FF-BFC0793DA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1DDB58-5C95-9C36-B838-30D9CE1CD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7488D3-6A1A-BBA9-994C-489B578B7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3DFA6-6DD4-2AFA-E371-517B6451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5143DB-E6A7-88E5-D7CA-159169AC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601773-6DF1-D90C-19B9-9691BB16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8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E2425-8D5F-8A7D-52F5-500B2370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BD3D5A-FA5C-AC1F-2BE1-673A4A94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A4F45-CD33-417E-6923-EF2195EDE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AD3BE3-A3D8-FA58-DDC1-78FF9031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81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7A006F-0F00-DF1C-F2DD-B7BCC33F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5E212D-4A24-DC10-6F94-71B7BAF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D4B4A-0EA9-EF76-6FAE-C712CD4D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D99D1-8EDA-BCA2-C168-275F1C59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7F55F-0804-FDA8-03C3-319DE2125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FB293C-6083-F6DF-FDD7-9FCADB757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7D75A-D7AB-45A9-1595-E6C3C581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7F107-2E2C-7627-D164-BB644B59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E2699-96C6-BC7E-C3A2-69604E4F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9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FD8E5-42FD-0636-E020-83F05DB4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17DE5-0F4E-9924-ED40-34A955502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3E916-2376-19D5-3A5D-D1EB8ADC4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8A42D-52D7-B09E-2401-F514CB13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6B8965-29BE-40EB-DAF2-9D130C18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B4551E-74F0-BCA0-00A5-0D2AB1C5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27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01E776-E0E5-7A0D-A13C-A130400F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4D717-C406-1768-EDB4-D8685E6EF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7CC1F-BAEB-42BE-DB1F-B94C6DC3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79401-9BBB-455E-AD41-D222DF6CAFE5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A218E-1FFA-61A5-E38D-B405F9F48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19CAF3-7217-8463-806A-40A03090C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0535-96D6-4B95-87D7-1290F3541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4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EEE7D8-4084-87BF-8893-363A2E9F2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50" y="1214350"/>
            <a:ext cx="4180836" cy="52704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8FF2493-76C4-CEB4-E754-0AAC9C0F7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230" y="1433293"/>
            <a:ext cx="7272713" cy="431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46575" y="1305117"/>
            <a:ext cx="3382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설치할 때 입력했던 비밀번호를 입력한 후 </a:t>
            </a:r>
            <a:r>
              <a:rPr lang="en-US" altLang="ko-KR" dirty="0"/>
              <a:t>[</a:t>
            </a:r>
            <a:r>
              <a:rPr lang="en-US" altLang="ko-KR" dirty="0" err="1"/>
              <a:t>Finsh</a:t>
            </a:r>
            <a:r>
              <a:rPr lang="en-US" altLang="ko-KR" dirty="0"/>
              <a:t>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비밀번호를 </a:t>
            </a:r>
            <a:r>
              <a:rPr lang="en-US" altLang="ko-KR" dirty="0"/>
              <a:t>1234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48D81-81AB-80CA-B3A6-90963391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4" y="1329497"/>
            <a:ext cx="7587806" cy="5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686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46575" y="1305117"/>
            <a:ext cx="3382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데이터베이스에서 마우스 오른쪽키를 눌러 메뉴를 띄운 후 새 </a:t>
            </a:r>
            <a:r>
              <a:rPr lang="en-US" altLang="ko-KR" dirty="0"/>
              <a:t>SQL</a:t>
            </a:r>
            <a:r>
              <a:rPr lang="ko-KR" altLang="en-US" dirty="0"/>
              <a:t>편집기를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90BD0C-5FAE-7971-CAF2-2D18F5D82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6" y="1214350"/>
            <a:ext cx="75914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65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338089" y="1305117"/>
            <a:ext cx="34914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편집기 창에서 </a:t>
            </a:r>
            <a:endParaRPr lang="en-US" altLang="ko-KR" dirty="0"/>
          </a:p>
          <a:p>
            <a:r>
              <a:rPr lang="en-US" altLang="ko-KR" dirty="0"/>
              <a:t>“Create database </a:t>
            </a:r>
            <a:r>
              <a:rPr lang="ko-KR" altLang="en-US" dirty="0"/>
              <a:t>데이터베이스명</a:t>
            </a:r>
            <a:r>
              <a:rPr lang="en-US" altLang="ko-KR" dirty="0"/>
              <a:t>”</a:t>
            </a:r>
            <a:r>
              <a:rPr lang="ko-KR" altLang="en-US" dirty="0"/>
              <a:t> 을 적은 후 </a:t>
            </a:r>
            <a:r>
              <a:rPr lang="en-US" altLang="ko-KR" dirty="0"/>
              <a:t>CTRL + Enter </a:t>
            </a:r>
            <a:r>
              <a:rPr lang="ko-KR" altLang="en-US" dirty="0"/>
              <a:t>키를 눌러 실행을 시켜 데이터베이스를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endParaRPr lang="en-US" altLang="ko-KR" dirty="0"/>
          </a:p>
          <a:p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board_test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/>
              <a:t>로 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A4452A-658C-FA3E-3B7B-C89CE6B8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09" y="1240703"/>
            <a:ext cx="7538092" cy="407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7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빨간 네모상자를 클릭하여 </a:t>
            </a:r>
            <a:r>
              <a:rPr lang="en-US" altLang="ko-KR" dirty="0" err="1"/>
              <a:t>postgresql</a:t>
            </a:r>
            <a:r>
              <a:rPr lang="ko-KR" altLang="en-US" dirty="0"/>
              <a:t>의 </a:t>
            </a:r>
            <a:r>
              <a:rPr lang="en-US" altLang="ko-KR" dirty="0"/>
              <a:t>“</a:t>
            </a:r>
            <a:r>
              <a:rPr lang="en-US" altLang="ko-KR" dirty="0" err="1"/>
              <a:t>board_test</a:t>
            </a:r>
            <a:r>
              <a:rPr lang="en-US" altLang="ko-KR" dirty="0"/>
              <a:t>”</a:t>
            </a:r>
            <a:r>
              <a:rPr lang="ko-KR" altLang="en-US" dirty="0"/>
              <a:t>데이터베이스에 연결을 하기 위한 작업을 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663799-70CC-2E09-AAFC-08CFAA70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5" y="1305117"/>
            <a:ext cx="7426750" cy="402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선택한후에 </a:t>
            </a:r>
            <a:r>
              <a:rPr lang="en-US" altLang="ko-KR" dirty="0"/>
              <a:t>[Next]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53663-3A9E-4B5E-85D3-1557D310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44" y="1276342"/>
            <a:ext cx="7634574" cy="50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27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38196" y="1305117"/>
            <a:ext cx="339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방금전에</a:t>
            </a:r>
            <a:r>
              <a:rPr lang="ko-KR" altLang="en-US" dirty="0"/>
              <a:t> 만든 데이터 베이스 이름인 </a:t>
            </a:r>
            <a:r>
              <a:rPr lang="en-US" altLang="ko-KR" dirty="0" err="1"/>
              <a:t>board_test</a:t>
            </a:r>
            <a:r>
              <a:rPr lang="ko-KR" altLang="en-US" dirty="0"/>
              <a:t>를 입력하고</a:t>
            </a:r>
            <a:r>
              <a:rPr lang="en-US" altLang="ko-KR" dirty="0"/>
              <a:t> </a:t>
            </a:r>
            <a:r>
              <a:rPr lang="en-US" altLang="ko-KR" dirty="0" err="1"/>
              <a:t>postgresql</a:t>
            </a:r>
            <a:r>
              <a:rPr lang="ko-KR" altLang="en-US" dirty="0"/>
              <a:t>을 설치할 때 입력한 비밀번호를 기제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4D645-4825-1DA9-BB33-3B65B8D2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6" y="1353876"/>
            <a:ext cx="7820640" cy="52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3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38196" y="1305117"/>
            <a:ext cx="339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방금전에</a:t>
            </a:r>
            <a:r>
              <a:rPr lang="ko-KR" altLang="en-US" dirty="0"/>
              <a:t> 만든 데이터 베이스 이름인 </a:t>
            </a:r>
            <a:r>
              <a:rPr lang="en-US" altLang="ko-KR" dirty="0" err="1"/>
              <a:t>board_test</a:t>
            </a:r>
            <a:r>
              <a:rPr lang="ko-KR" altLang="en-US" dirty="0"/>
              <a:t>에 마우스를 올린 후 마우스 오른쪽 키를 눌러 새 </a:t>
            </a:r>
            <a:r>
              <a:rPr lang="en-US" altLang="ko-KR" dirty="0"/>
              <a:t>SQL </a:t>
            </a:r>
            <a:r>
              <a:rPr lang="ko-KR" altLang="en-US" dirty="0"/>
              <a:t>편집기를 클릭하여 편집기를 띄운다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7C6CEB-092B-6C8F-9D44-7F98D67F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4" y="1329496"/>
            <a:ext cx="774382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2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7625166" y="1305117"/>
            <a:ext cx="420436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방금전에</a:t>
            </a:r>
            <a:r>
              <a:rPr lang="ko-KR" altLang="en-US" dirty="0"/>
              <a:t> 연결한 데이터 베이스 </a:t>
            </a:r>
            <a:r>
              <a:rPr lang="en-US" altLang="ko-KR" dirty="0"/>
              <a:t>“</a:t>
            </a:r>
            <a:r>
              <a:rPr lang="en-US" altLang="ko-KR" dirty="0" err="1"/>
              <a:t>board_test</a:t>
            </a:r>
            <a:r>
              <a:rPr lang="en-US" altLang="ko-KR" dirty="0"/>
              <a:t>”</a:t>
            </a:r>
            <a:r>
              <a:rPr lang="ko-KR" altLang="en-US" dirty="0"/>
              <a:t>의</a:t>
            </a:r>
            <a:r>
              <a:rPr lang="en-US" altLang="ko-KR" dirty="0"/>
              <a:t> SQL </a:t>
            </a:r>
            <a:r>
              <a:rPr lang="ko-KR" altLang="en-US" dirty="0"/>
              <a:t>편집기에서</a:t>
            </a:r>
            <a:r>
              <a:rPr lang="en-US" altLang="ko-KR" dirty="0"/>
              <a:t> </a:t>
            </a:r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테이블은 만들어 주자</a:t>
            </a:r>
            <a:endParaRPr lang="en-US" altLang="ko-KR" dirty="0"/>
          </a:p>
          <a:p>
            <a:endParaRPr lang="en-US" altLang="ko-KR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board(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 serial,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contents </a:t>
            </a:r>
            <a:r>
              <a:rPr lang="en-US" altLang="ko-KR" sz="1800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ko-KR" altLang="en-US" dirty="0" err="1"/>
              <a:t>커리문을</a:t>
            </a:r>
            <a:r>
              <a:rPr lang="ko-KR" altLang="en-US" dirty="0"/>
              <a:t> 작성한 후 </a:t>
            </a:r>
            <a:r>
              <a:rPr lang="en-US" altLang="ko-KR" dirty="0" err="1"/>
              <a:t>CTRL+Enter</a:t>
            </a:r>
            <a:r>
              <a:rPr lang="ko-KR" altLang="en-US" dirty="0"/>
              <a:t>로 쿼리문을 실행시킨다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02F56C-C771-2E32-C733-4C0E56FD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7" y="1234032"/>
            <a:ext cx="67913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400209-F928-B077-43EB-EC2D3FA6B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812" y="1214350"/>
            <a:ext cx="4191573" cy="53347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442008D-C1AB-FCAC-9855-D73DEDAAB17C}"/>
              </a:ext>
            </a:extLst>
          </p:cNvPr>
          <p:cNvSpPr txBox="1"/>
          <p:nvPr/>
        </p:nvSpPr>
        <p:spPr>
          <a:xfrm>
            <a:off x="5748787" y="1440727"/>
            <a:ext cx="61685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여기서 </a:t>
            </a:r>
            <a:r>
              <a:rPr lang="en-US" altLang="ko-KR" dirty="0"/>
              <a:t>[Confirm]</a:t>
            </a:r>
            <a:r>
              <a:rPr lang="ko-KR" altLang="en-US" dirty="0"/>
              <a:t>눌러서 설치를 다음 화면에서도 </a:t>
            </a:r>
            <a:r>
              <a:rPr lang="en-US" altLang="ko-KR" dirty="0"/>
              <a:t>[Confirm]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눌러 계속 설치한 후 다음 화면에서는 </a:t>
            </a:r>
            <a:r>
              <a:rPr lang="en-US" altLang="ko-KR" dirty="0"/>
              <a:t>Accept</a:t>
            </a:r>
            <a:r>
              <a:rPr lang="ko-KR" altLang="en-US" dirty="0"/>
              <a:t>를 선택한후 </a:t>
            </a:r>
            <a:r>
              <a:rPr lang="en-US" altLang="ko-KR" dirty="0"/>
              <a:t>[Finish]</a:t>
            </a:r>
            <a:r>
              <a:rPr lang="ko-KR" altLang="en-US" dirty="0"/>
              <a:t>를 눌러 설치가 마무리 될 때까지 기다린다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Restart</a:t>
            </a:r>
            <a:r>
              <a:rPr lang="ko-KR" altLang="en-US" dirty="0"/>
              <a:t> </a:t>
            </a:r>
            <a:r>
              <a:rPr lang="en-US" altLang="ko-KR" dirty="0"/>
              <a:t>eclipse</a:t>
            </a:r>
            <a:r>
              <a:rPr lang="ko-KR" altLang="en-US" dirty="0"/>
              <a:t>라고 나오면 확인을 눌러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557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6334615" y="1387963"/>
            <a:ext cx="49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[File] </a:t>
            </a:r>
            <a:r>
              <a:rPr lang="ko-KR" altLang="en-US" dirty="0"/>
              <a:t>메뉴에서 </a:t>
            </a:r>
            <a:r>
              <a:rPr lang="en-US" altLang="ko-KR" dirty="0"/>
              <a:t>[New]</a:t>
            </a:r>
            <a:r>
              <a:rPr lang="ko-KR" altLang="en-US" dirty="0"/>
              <a:t>를 선택한 후 </a:t>
            </a:r>
            <a:r>
              <a:rPr lang="en-US" altLang="ko-KR" dirty="0"/>
              <a:t>[Other…]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EBD1D-69E3-4589-4108-4103A5648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92" y="1274000"/>
            <a:ext cx="5596131" cy="491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2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6334615" y="1387963"/>
            <a:ext cx="497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</a:t>
            </a:r>
            <a:r>
              <a:rPr lang="ko-KR" altLang="en-US" dirty="0"/>
              <a:t>를 선택한 후 두 개의 메뉴 중 </a:t>
            </a:r>
            <a:r>
              <a:rPr lang="en-US" altLang="ko-KR" dirty="0" err="1"/>
              <a:t>Sping</a:t>
            </a:r>
            <a:r>
              <a:rPr lang="en-US" altLang="ko-KR" dirty="0"/>
              <a:t> Start Project</a:t>
            </a:r>
            <a:r>
              <a:rPr lang="ko-KR" altLang="en-US" dirty="0"/>
              <a:t>를 선택해준다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51144F-98A7-FF03-C745-97CE5C0AF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0" y="1252537"/>
            <a:ext cx="48768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1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4913773" y="1305117"/>
            <a:ext cx="69157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Name</a:t>
            </a:r>
            <a:r>
              <a:rPr lang="ko-KR" altLang="en-US" dirty="0"/>
              <a:t>에 프로젝트명을 준다</a:t>
            </a:r>
            <a:r>
              <a:rPr lang="en-US" altLang="ko-KR" dirty="0"/>
              <a:t>. </a:t>
            </a:r>
            <a:r>
              <a:rPr lang="ko-KR" altLang="en-US" dirty="0"/>
              <a:t>여기서는 </a:t>
            </a:r>
            <a:r>
              <a:rPr lang="en-US" altLang="ko-KR" dirty="0" err="1"/>
              <a:t>exampleProject</a:t>
            </a:r>
            <a:r>
              <a:rPr lang="ko-KR" altLang="en-US" dirty="0"/>
              <a:t>로 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Type</a:t>
            </a:r>
            <a:r>
              <a:rPr lang="ko-KR" altLang="en-US" dirty="0"/>
              <a:t>에는 </a:t>
            </a:r>
            <a:r>
              <a:rPr lang="en-US" altLang="ko-KR" dirty="0"/>
              <a:t>Maven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선택해준다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Java Version</a:t>
            </a:r>
            <a:r>
              <a:rPr lang="ko-KR" altLang="en-US" dirty="0"/>
              <a:t>은 현재 설치 버전을 선택하면 되지만 </a:t>
            </a:r>
            <a:r>
              <a:rPr lang="en-US" altLang="ko-KR" dirty="0"/>
              <a:t>11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선택했다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Packaging</a:t>
            </a:r>
            <a:r>
              <a:rPr lang="ko-KR" altLang="en-US" dirty="0"/>
              <a:t>은 </a:t>
            </a:r>
            <a:r>
              <a:rPr lang="en-US" altLang="ko-KR" dirty="0"/>
              <a:t>Jar</a:t>
            </a:r>
            <a:r>
              <a:rPr lang="ko-KR" altLang="en-US" dirty="0"/>
              <a:t>나 </a:t>
            </a:r>
            <a:r>
              <a:rPr lang="en-US" altLang="ko-KR" dirty="0"/>
              <a:t>War</a:t>
            </a:r>
            <a:r>
              <a:rPr lang="ko-KR" altLang="en-US" dirty="0"/>
              <a:t>중 하나를 선택하면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Package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편하게</a:t>
            </a:r>
            <a:r>
              <a:rPr lang="en-US" altLang="ko-KR" dirty="0"/>
              <a:t> </a:t>
            </a:r>
            <a:r>
              <a:rPr lang="ko-KR" altLang="en-US" dirty="0"/>
              <a:t>적어줘도 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여기서는 </a:t>
            </a:r>
            <a:r>
              <a:rPr lang="en-US" altLang="ko-KR" dirty="0" err="1"/>
              <a:t>com.example.shopping</a:t>
            </a:r>
            <a:r>
              <a:rPr lang="ko-KR" altLang="en-US" dirty="0"/>
              <a:t>으로 사용했다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127228-31ED-215E-D350-3D07A40E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66" y="1250229"/>
            <a:ext cx="4411988" cy="461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6177351" y="1305117"/>
            <a:ext cx="5652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Available</a:t>
            </a:r>
            <a:r>
              <a:rPr lang="ko-KR" altLang="en-US" dirty="0"/>
              <a:t>에 </a:t>
            </a:r>
            <a:r>
              <a:rPr lang="en-US" altLang="ko-KR" dirty="0"/>
              <a:t>web</a:t>
            </a:r>
            <a:r>
              <a:rPr lang="ko-KR" altLang="en-US" dirty="0"/>
              <a:t>이라고 적어주면 아래 항목이 나온다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항목 중에서 </a:t>
            </a:r>
            <a:endParaRPr lang="en-US" altLang="ko-KR" dirty="0"/>
          </a:p>
          <a:p>
            <a:r>
              <a:rPr lang="en-US" altLang="ko-KR" dirty="0"/>
              <a:t>Spring Web</a:t>
            </a:r>
            <a:r>
              <a:rPr lang="ko-KR" altLang="en-US" dirty="0"/>
              <a:t>과 </a:t>
            </a:r>
            <a:r>
              <a:rPr lang="en-US" altLang="ko-KR" dirty="0"/>
              <a:t>Spring Web Services</a:t>
            </a:r>
            <a:r>
              <a:rPr lang="ko-KR" altLang="en-US" dirty="0"/>
              <a:t>를 선택해준다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[Finish]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FD9CC9-C56C-3C6D-D861-27DACFD16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1" y="1272016"/>
            <a:ext cx="52578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8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Dbeaver</a:t>
            </a:r>
            <a:r>
              <a:rPr lang="ko-KR" altLang="en-US" dirty="0"/>
              <a:t>에서 빨간 네모상자를 클릭하여 </a:t>
            </a:r>
            <a:r>
              <a:rPr lang="en-US" altLang="ko-KR" dirty="0" err="1"/>
              <a:t>postgresql</a:t>
            </a:r>
            <a:r>
              <a:rPr lang="ko-KR" altLang="en-US" dirty="0"/>
              <a:t>과 연결을 하기 위한 작업을 한다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437306-43CE-2351-4924-BE34B07D6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14" y="1329496"/>
            <a:ext cx="75914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23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020077" y="1305117"/>
            <a:ext cx="3809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선택한후에 </a:t>
            </a:r>
            <a:r>
              <a:rPr lang="en-US" altLang="ko-KR" dirty="0"/>
              <a:t>[Next]</a:t>
            </a:r>
            <a:r>
              <a:rPr lang="ko-KR" altLang="en-US" dirty="0"/>
              <a:t>을 클릭한다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F53663-3A9E-4B5E-85D3-1557D310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44" y="1276342"/>
            <a:ext cx="7634574" cy="50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78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" y="1815839"/>
            <a:ext cx="12192000" cy="33768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91135" y="6192837"/>
            <a:ext cx="26905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Cherolina" panose="02000500000000000000" pitchFamily="2" charset="0"/>
              </a:rPr>
              <a:t>the Palace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Cherolina" panose="02000500000000000000" pitchFamily="2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376" y="107730"/>
            <a:ext cx="4946538" cy="765096"/>
          </a:xfrm>
          <a:prstGeom prst="roundRect">
            <a:avLst/>
          </a:prstGeom>
          <a:gradFill flip="none" rotWithShape="1">
            <a:gsLst>
              <a:gs pos="0">
                <a:srgbClr val="8C87CF"/>
              </a:gs>
              <a:gs pos="20000">
                <a:srgbClr val="C3C1E5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68014" y="-111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 프로젝트 만들기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0" y="98797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양쪽 대괄호 4"/>
          <p:cNvSpPr/>
          <p:nvPr/>
        </p:nvSpPr>
        <p:spPr>
          <a:xfrm>
            <a:off x="107376" y="1214350"/>
            <a:ext cx="11974267" cy="5334730"/>
          </a:xfrm>
          <a:prstGeom prst="bracketPair">
            <a:avLst/>
          </a:prstGeom>
          <a:ln w="76200">
            <a:solidFill>
              <a:srgbClr val="ECEC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9BCB-E374-B310-8885-F910F41D2050}"/>
              </a:ext>
            </a:extLst>
          </p:cNvPr>
          <p:cNvSpPr txBox="1"/>
          <p:nvPr/>
        </p:nvSpPr>
        <p:spPr>
          <a:xfrm>
            <a:off x="8446575" y="1305117"/>
            <a:ext cx="33829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Postgresql</a:t>
            </a:r>
            <a:r>
              <a:rPr lang="ko-KR" altLang="en-US" dirty="0"/>
              <a:t>을 설치할 때 입력했던 비밀번호를 입력한 후 </a:t>
            </a:r>
            <a:r>
              <a:rPr lang="en-US" altLang="ko-KR" dirty="0"/>
              <a:t>[</a:t>
            </a:r>
            <a:r>
              <a:rPr lang="en-US" altLang="ko-KR" dirty="0" err="1"/>
              <a:t>Finsh</a:t>
            </a:r>
            <a:r>
              <a:rPr lang="en-US" altLang="ko-KR" dirty="0"/>
              <a:t>]</a:t>
            </a:r>
            <a:r>
              <a:rPr lang="ko-KR" altLang="en-US" dirty="0"/>
              <a:t>를 클릭한다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여기서는 비밀번호를 </a:t>
            </a:r>
            <a:r>
              <a:rPr lang="en-US" altLang="ko-KR" dirty="0"/>
              <a:t>1234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했다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548D81-81AB-80CA-B3A6-909633915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24" y="1329497"/>
            <a:ext cx="7587806" cy="505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3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494</Words>
  <Application>Microsoft Office PowerPoint</Application>
  <PresentationFormat>와이드스크린</PresentationFormat>
  <Paragraphs>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Cherolina</vt:lpstr>
      <vt:lpstr>맑은 고딕</vt:lpstr>
      <vt:lpstr>에스코어 드림 6 Bold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HKEDU</dc:creator>
  <cp:lastModifiedBy>HKEDU</cp:lastModifiedBy>
  <cp:revision>4</cp:revision>
  <dcterms:created xsi:type="dcterms:W3CDTF">2023-10-11T23:59:03Z</dcterms:created>
  <dcterms:modified xsi:type="dcterms:W3CDTF">2023-10-13T01:05:48Z</dcterms:modified>
</cp:coreProperties>
</file>