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2" r:id="rId11"/>
    <p:sldId id="258" r:id="rId12"/>
    <p:sldId id="314" r:id="rId13"/>
    <p:sldId id="313" r:id="rId14"/>
    <p:sldId id="259" r:id="rId15"/>
    <p:sldId id="257" r:id="rId16"/>
    <p:sldId id="261" r:id="rId17"/>
    <p:sldId id="262" r:id="rId18"/>
    <p:sldId id="263" r:id="rId19"/>
    <p:sldId id="315" r:id="rId20"/>
    <p:sldId id="264" r:id="rId21"/>
    <p:sldId id="316" r:id="rId22"/>
    <p:sldId id="265" r:id="rId23"/>
    <p:sldId id="318" r:id="rId24"/>
    <p:sldId id="266" r:id="rId25"/>
    <p:sldId id="319" r:id="rId26"/>
    <p:sldId id="320" r:id="rId27"/>
    <p:sldId id="321" r:id="rId28"/>
    <p:sldId id="322" r:id="rId29"/>
    <p:sldId id="267" r:id="rId30"/>
    <p:sldId id="323" r:id="rId31"/>
    <p:sldId id="324" r:id="rId32"/>
    <p:sldId id="268" r:id="rId33"/>
    <p:sldId id="325" r:id="rId34"/>
    <p:sldId id="269" r:id="rId35"/>
    <p:sldId id="326" r:id="rId36"/>
    <p:sldId id="270" r:id="rId37"/>
    <p:sldId id="327" r:id="rId38"/>
    <p:sldId id="271" r:id="rId39"/>
    <p:sldId id="272" r:id="rId40"/>
    <p:sldId id="328" r:id="rId41"/>
    <p:sldId id="273" r:id="rId42"/>
    <p:sldId id="274" r:id="rId43"/>
    <p:sldId id="276" r:id="rId44"/>
    <p:sldId id="329" r:id="rId45"/>
    <p:sldId id="330" r:id="rId46"/>
    <p:sldId id="277" r:id="rId47"/>
    <p:sldId id="331" r:id="rId48"/>
    <p:sldId id="278" r:id="rId49"/>
    <p:sldId id="279" r:id="rId50"/>
    <p:sldId id="280" r:id="rId51"/>
    <p:sldId id="281" r:id="rId52"/>
    <p:sldId id="332" r:id="rId53"/>
    <p:sldId id="282" r:id="rId54"/>
    <p:sldId id="283" r:id="rId55"/>
    <p:sldId id="333" r:id="rId56"/>
    <p:sldId id="284" r:id="rId57"/>
    <p:sldId id="334" r:id="rId58"/>
    <p:sldId id="285" r:id="rId59"/>
    <p:sldId id="335" r:id="rId60"/>
    <p:sldId id="286" r:id="rId61"/>
    <p:sldId id="287" r:id="rId62"/>
    <p:sldId id="288" r:id="rId63"/>
    <p:sldId id="289" r:id="rId64"/>
    <p:sldId id="291" r:id="rId65"/>
    <p:sldId id="292" r:id="rId66"/>
    <p:sldId id="338" r:id="rId67"/>
    <p:sldId id="293" r:id="rId68"/>
    <p:sldId id="336" r:id="rId69"/>
    <p:sldId id="343" r:id="rId70"/>
    <p:sldId id="294" r:id="rId71"/>
    <p:sldId id="339" r:id="rId72"/>
    <p:sldId id="295" r:id="rId73"/>
    <p:sldId id="340" r:id="rId74"/>
    <p:sldId id="296" r:id="rId75"/>
    <p:sldId id="297" r:id="rId76"/>
    <p:sldId id="298" r:id="rId77"/>
    <p:sldId id="299" r:id="rId78"/>
    <p:sldId id="341" r:id="rId79"/>
    <p:sldId id="300" r:id="rId80"/>
    <p:sldId id="342" r:id="rId81"/>
    <p:sldId id="301" r:id="rId82"/>
    <p:sldId id="302" r:id="rId8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4AFBF-85A5-4F3D-9334-3041DB10A154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CF972-7594-4D09-9066-668390BE87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81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CF972-7594-4D09-9066-668390BE8704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04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2023-09-08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2782DF-F764-5D03-787F-B0441848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973" y="819150"/>
            <a:ext cx="48672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>
                <a:solidFill>
                  <a:srgbClr val="FF0000"/>
                </a:solidFill>
              </a:rPr>
              <a:t>게시글</a:t>
            </a:r>
            <a:r>
              <a:rPr lang="ko-KR" altLang="en-US" dirty="0">
                <a:solidFill>
                  <a:srgbClr val="FF0000"/>
                </a:solidFill>
              </a:rPr>
              <a:t> 목록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AADDE0-209D-DD50-3060-39A095F4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495300"/>
            <a:ext cx="63246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0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764325-5C15-583B-CF11-DE19F06C3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8612"/>
            <a:ext cx="5334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9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>
                <a:solidFill>
                  <a:srgbClr val="FF0000"/>
                </a:solidFill>
              </a:rPr>
              <a:t>extends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 err="1">
                <a:solidFill>
                  <a:srgbClr val="FF0000"/>
                </a:solidFill>
              </a:rPr>
              <a:t>HttpServlet</a:t>
            </a:r>
            <a:r>
              <a:rPr lang="ko-KR" altLang="en-US" u="sng" dirty="0">
                <a:solidFill>
                  <a:srgbClr val="FF0000"/>
                </a:solidFill>
              </a:rPr>
              <a:t>       </a:t>
            </a:r>
            <a:endParaRPr lang="en-US" altLang="ko-KR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ko-KR" altLang="en-US" dirty="0">
                <a:solidFill>
                  <a:srgbClr val="FF0000"/>
                </a:solidFill>
              </a:rPr>
              <a:t>       </a:t>
            </a:r>
            <a:r>
              <a:rPr lang="en" altLang="ko-KR" b="1" dirty="0">
                <a:solidFill>
                  <a:srgbClr val="FF0000"/>
                </a:solidFill>
              </a:rPr>
              <a:t>implements</a:t>
            </a:r>
            <a:r>
              <a:rPr lang="en" altLang="ko-KR" dirty="0">
                <a:solidFill>
                  <a:srgbClr val="FF0000"/>
                </a:solidFill>
              </a:rPr>
              <a:t> 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u="sng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</a:t>
            </a:r>
            <a:r>
              <a:rPr lang="ko-KR" altLang="en-US" dirty="0">
                <a:solidFill>
                  <a:srgbClr val="FF0000"/>
                </a:solidFill>
              </a:rPr>
              <a:t>   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     </a:t>
            </a:r>
            <a:r>
              <a:rPr lang="en" altLang="ko-KR" dirty="0">
                <a:solidFill>
                  <a:srgbClr val="FF0000"/>
                </a:solidFill>
              </a:rPr>
              <a:t>request.getRequestDispatcher("/board/boardList.jsp");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482885"/>
            <a:ext cx="8557592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WEB-INF</a:t>
            </a:r>
            <a:r>
              <a:rPr kumimoji="1" lang="ko-KR" altLang="en-US" dirty="0"/>
              <a:t>밑에 있는 </a:t>
            </a:r>
            <a:r>
              <a:rPr kumimoji="1" lang="en-US" altLang="ko-KR" dirty="0"/>
              <a:t>web.xml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… </a:t>
            </a:r>
            <a:r>
              <a:rPr kumimoji="1" lang="ko-KR" altLang="en-US" sz="2000" dirty="0"/>
              <a:t>상략</a:t>
            </a:r>
            <a:endParaRPr kumimoji="1" lang="en-US" altLang="ko-KR" sz="20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&lt;/welcome-file-list&gt;</a:t>
            </a:r>
            <a:endParaRPr kumimoji="1" lang="en-US" altLang="ko-KR" sz="2000" dirty="0"/>
          </a:p>
          <a:p>
            <a:pPr marL="0" indent="0">
              <a:buNone/>
            </a:pPr>
            <a:r>
              <a:rPr lang="en" altLang="ko-KR" sz="2000" dirty="0"/>
              <a:t> </a:t>
            </a:r>
            <a:r>
              <a:rPr lang="en" altLang="ko-KR" sz="2000" dirty="0">
                <a:solidFill>
                  <a:srgbClr val="FF0000"/>
                </a:solidFill>
              </a:rPr>
              <a:t>&lt;servlet&gt;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&lt;servlet-class&gt;controller.BoardFrontController&lt;/servlet-class&gt;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&lt;servlet-mapping&gt;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&lt;url-pattern&gt;*.naver&lt;/url-pattern&gt;</a:t>
            </a:r>
          </a:p>
          <a:p>
            <a:pPr marL="0" indent="0">
              <a:buNone/>
            </a:pPr>
            <a:r>
              <a:rPr lang="en" altLang="ko-KR" sz="2000" dirty="0">
                <a:solidFill>
                  <a:srgbClr val="FF0000"/>
                </a:solidFill>
              </a:rPr>
              <a:t>  &lt;/servlet-mapping&gt;</a:t>
            </a:r>
          </a:p>
          <a:p>
            <a:pPr marL="0" indent="0">
              <a:buNone/>
            </a:pPr>
            <a:r>
              <a:rPr lang="en-US" altLang="ko-KR" sz="2000" dirty="0">
                <a:effectLst/>
                <a:latin typeface="Consolas" panose="020B0609020204030204" pitchFamily="49" charset="0"/>
              </a:rPr>
              <a:t>&lt;/web-app&gt;</a:t>
            </a:r>
          </a:p>
          <a:p>
            <a:pPr marL="0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ADD2AA-41AE-14FB-C517-F88C9A1A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449" y="270220"/>
            <a:ext cx="3248447" cy="45529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CE69E3-D96E-8A8A-2F87-FFD181153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18" y="5035827"/>
            <a:ext cx="8688448" cy="176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6C30D9-DCCA-0504-807F-BAE26B81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31" y="434216"/>
            <a:ext cx="6677025" cy="511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795BC8-F3DA-372B-4699-0DA41ED3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540" y="707335"/>
            <a:ext cx="4791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1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B290942-7F8D-D530-624F-EAB5DD85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8" y="766762"/>
            <a:ext cx="6705600" cy="532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73CCD8-482F-F2C8-6CF3-9F54DF4EE5DD}"/>
              </a:ext>
            </a:extLst>
          </p:cNvPr>
          <p:cNvSpPr txBox="1"/>
          <p:nvPr/>
        </p:nvSpPr>
        <p:spPr>
          <a:xfrm>
            <a:off x="6997148" y="927652"/>
            <a:ext cx="479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</a:t>
            </a:r>
            <a:r>
              <a:rPr lang="en-US" altLang="ko-KR" dirty="0"/>
              <a:t>=&gt;New=&gt;Dynamic Web Project</a:t>
            </a:r>
            <a:r>
              <a:rPr lang="ko-KR" altLang="en-US" dirty="0"/>
              <a:t>를 선택</a:t>
            </a:r>
          </a:p>
        </p:txBody>
      </p:sp>
    </p:spTree>
    <p:extLst>
      <p:ext uri="{BB962C8B-B14F-4D97-AF65-F5344CB8AC3E}">
        <p14:creationId xmlns:p14="http://schemas.microsoft.com/office/powerpoint/2010/main" val="1868959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>
                <a:solidFill>
                  <a:srgbClr val="C00000"/>
                </a:solidFill>
              </a:rPr>
              <a:t>&lt;a </a:t>
            </a:r>
            <a:r>
              <a:rPr lang="en-US" altLang="ko-KR" dirty="0" err="1">
                <a:solidFill>
                  <a:srgbClr val="C00000"/>
                </a:solidFill>
              </a:rPr>
              <a:t>href</a:t>
            </a:r>
            <a:r>
              <a:rPr lang="en-US" altLang="ko-KR" dirty="0">
                <a:solidFill>
                  <a:srgbClr val="C00000"/>
                </a:solidFill>
              </a:rPr>
              <a:t>=“</a:t>
            </a:r>
            <a:r>
              <a:rPr lang="en-US" altLang="ko-KR" dirty="0" err="1">
                <a:solidFill>
                  <a:srgbClr val="C00000"/>
                </a:solidFill>
              </a:rPr>
              <a:t>boardWrite.naver</a:t>
            </a:r>
            <a:r>
              <a:rPr lang="en-US" altLang="ko-KR" dirty="0">
                <a:solidFill>
                  <a:srgbClr val="C00000"/>
                </a:solidFill>
              </a:rPr>
              <a:t>”&gt;</a:t>
            </a:r>
            <a:r>
              <a:rPr lang="ko-KR" altLang="en-US" dirty="0">
                <a:solidFill>
                  <a:srgbClr val="C00000"/>
                </a:solidFill>
              </a:rPr>
              <a:t>글쓰기</a:t>
            </a:r>
            <a:r>
              <a:rPr lang="en-US" altLang="ko-KR" dirty="0">
                <a:solidFill>
                  <a:srgbClr val="C00000"/>
                </a:solidFill>
              </a:rPr>
              <a:t>&lt;/a&gt; </a:t>
            </a:r>
            <a:r>
              <a:rPr lang="ko-KR" altLang="en-US" dirty="0">
                <a:solidFill>
                  <a:srgbClr val="C00000"/>
                </a:solidFill>
              </a:rPr>
              <a:t>  </a:t>
            </a:r>
            <a:endParaRPr lang="en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EF8C1FD-F1A7-38E2-0EEB-6829149D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177" y="718930"/>
            <a:ext cx="48577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7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“#"</a:t>
            </a:r>
            <a:r>
              <a:rPr lang="en" altLang="ko-KR" dirty="0"/>
              <a:t> method=</a:t>
            </a:r>
            <a:r>
              <a:rPr lang="en" altLang="ko-KR" i="1" dirty="0"/>
              <a:t>“#"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95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</a:t>
            </a:r>
            <a:r>
              <a:rPr kumimoji="1" lang="en-US" altLang="ko-KR" dirty="0">
                <a:solidFill>
                  <a:srgbClr val="FF0000"/>
                </a:solidFill>
              </a:rPr>
              <a:t>else if(</a:t>
            </a:r>
            <a:r>
              <a:rPr lang="en" altLang="ko-KR" dirty="0">
                <a:solidFill>
                  <a:srgbClr val="FF0000"/>
                </a:solidFill>
              </a:rPr>
              <a:t>command.equals("/boardWrite.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      </a:t>
            </a:r>
            <a:r>
              <a:rPr lang="en" altLang="ko-KR" dirty="0" err="1">
                <a:solidFill>
                  <a:srgbClr val="FF0000"/>
                </a:solidFill>
              </a:rPr>
              <a:t>RequestDispatcher</a:t>
            </a:r>
            <a:r>
              <a:rPr lang="en" altLang="ko-KR" dirty="0">
                <a:solidFill>
                  <a:srgbClr val="FF0000"/>
                </a:solidFill>
              </a:rPr>
              <a:t> dispatcher =     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                                 </a:t>
            </a:r>
            <a:r>
              <a:rPr lang="en" altLang="ko-KR" dirty="0" err="1">
                <a:solidFill>
                  <a:srgbClr val="FF0000"/>
                </a:solidFill>
              </a:rPr>
              <a:t>request.getRequestDispatcher</a:t>
            </a:r>
            <a:r>
              <a:rPr lang="en" altLang="ko-KR" dirty="0">
                <a:solidFill>
                  <a:srgbClr val="FF0000"/>
                </a:solidFill>
              </a:rPr>
              <a:t>("/board/</a:t>
            </a:r>
            <a:r>
              <a:rPr lang="en" altLang="ko-KR" dirty="0" err="1">
                <a:solidFill>
                  <a:srgbClr val="FF0000"/>
                </a:solidFill>
              </a:rPr>
              <a:t>boardForm.jsp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           </a:t>
            </a:r>
            <a:r>
              <a:rPr lang="en" altLang="ko-KR" dirty="0" err="1">
                <a:solidFill>
                  <a:srgbClr val="FF0000"/>
                </a:solidFill>
              </a:rPr>
              <a:t>dispatcher.forward</a:t>
            </a:r>
            <a:r>
              <a:rPr lang="en" altLang="ko-KR" dirty="0">
                <a:solidFill>
                  <a:srgbClr val="FF0000"/>
                </a:solidFill>
              </a:rPr>
              <a:t>(request, response);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96E6850-2005-EE5D-D3AF-0DFED7E3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77" y="1577009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953166-2C12-1F56-240B-CBD3CD430E77}"/>
              </a:ext>
            </a:extLst>
          </p:cNvPr>
          <p:cNvSpPr txBox="1"/>
          <p:nvPr/>
        </p:nvSpPr>
        <p:spPr>
          <a:xfrm>
            <a:off x="322194" y="3790122"/>
            <a:ext cx="5941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en-US" altLang="ko-KR" dirty="0" err="1"/>
              <a:t>boardWrite.naver</a:t>
            </a:r>
            <a:r>
              <a:rPr lang="en-US" altLang="ko-KR" dirty="0"/>
              <a:t>)</a:t>
            </a:r>
            <a:r>
              <a:rPr lang="ko-KR" altLang="en-US" dirty="0"/>
              <a:t>를 클릭하면 다음페이지가 열리는 지 확인 해보자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17" y="3429000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90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</a:t>
            </a:r>
            <a:r>
              <a:rPr lang="ko-KR" altLang="en-US" dirty="0"/>
              <a:t>해서 다음처럼 나오는지 확인</a:t>
            </a:r>
          </a:p>
        </p:txBody>
      </p:sp>
    </p:spTree>
    <p:extLst>
      <p:ext uri="{BB962C8B-B14F-4D97-AF65-F5344CB8AC3E}">
        <p14:creationId xmlns:p14="http://schemas.microsoft.com/office/powerpoint/2010/main" val="284966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boardWrite.naver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“boardRegist.naver”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43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C865E-529A-FE03-3004-A6709473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901"/>
            <a:ext cx="12192000" cy="51181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088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post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doPost</a:t>
            </a:r>
            <a:r>
              <a:rPr kumimoji="1" lang="ko-KR" altLang="en-US" dirty="0"/>
              <a:t>메서드에 작성을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request</a:t>
            </a:r>
            <a:r>
              <a:rPr lang="en" altLang="ko-KR" dirty="0"/>
              <a:t>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</a:t>
            </a:r>
            <a:r>
              <a:rPr lang="en" altLang="ko-KR" dirty="0">
                <a:solidFill>
                  <a:srgbClr val="FF0000"/>
                </a:solidFill>
              </a:rPr>
              <a:t>response</a:t>
            </a:r>
            <a:r>
              <a:rPr lang="en" altLang="ko-KR" dirty="0"/>
              <a:t>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requestURI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request.getRequestURI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</a:t>
            </a:r>
            <a:r>
              <a:rPr lang="en" altLang="ko-KR" dirty="0" err="1">
                <a:solidFill>
                  <a:srgbClr val="FF0000"/>
                </a:solidFill>
              </a:rPr>
              <a:t>contextPath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request.getContextPath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" altLang="ko-KR" dirty="0">
                <a:solidFill>
                  <a:srgbClr val="FF0000"/>
                </a:solidFill>
              </a:rPr>
              <a:t>String command = </a:t>
            </a:r>
            <a:r>
              <a:rPr lang="en" altLang="ko-KR" dirty="0" err="1">
                <a:solidFill>
                  <a:srgbClr val="FF0000"/>
                </a:solidFill>
              </a:rPr>
              <a:t>requestURI.substring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contextPath.length</a:t>
            </a:r>
            <a:r>
              <a:rPr lang="en" altLang="ko-KR" dirty="0">
                <a:solidFill>
                  <a:srgbClr val="FF0000"/>
                </a:solidFill>
              </a:rPr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7490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doPost(</a:t>
            </a:r>
            <a:r>
              <a:rPr lang="en" altLang="ko-KR" u="sng" dirty="0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/>
              <a:t>ServletException</a:t>
            </a:r>
            <a:r>
              <a:rPr lang="en" altLang="ko-KR" dirty="0"/>
              <a:t>, IOException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kumimoji="1" lang="en-US" altLang="ko-KR" dirty="0">
                <a:solidFill>
                  <a:srgbClr val="FF0000"/>
                </a:solidFill>
              </a:rPr>
              <a:t>if(</a:t>
            </a:r>
            <a:r>
              <a:rPr lang="en" altLang="ko-KR" dirty="0">
                <a:solidFill>
                  <a:srgbClr val="FF0000"/>
                </a:solidFill>
              </a:rPr>
              <a:t>command.equals("/</a:t>
            </a:r>
            <a:r>
              <a:rPr lang="en" altLang="ko-KR" i="1" dirty="0">
                <a:solidFill>
                  <a:srgbClr val="FF0000"/>
                </a:solidFill>
              </a:rPr>
              <a:t>boardRegist.naver</a:t>
            </a:r>
            <a:r>
              <a:rPr lang="en" altLang="ko-KR" dirty="0">
                <a:solidFill>
                  <a:srgbClr val="FF0000"/>
                </a:solidFill>
              </a:rPr>
              <a:t>”</a:t>
            </a:r>
            <a:r>
              <a:rPr kumimoji="1" lang="en-US" altLang="ko-KR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FF0000"/>
                </a:solidFill>
              </a:rPr>
              <a:t>response.sendRedirect("boardList.</a:t>
            </a:r>
            <a:r>
              <a:rPr lang="en-US" altLang="ko-KR" dirty="0" err="1">
                <a:solidFill>
                  <a:srgbClr val="FF0000"/>
                </a:solidFill>
              </a:rPr>
              <a:t>naver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ECF42FE-73E4-1B99-B45E-4AC82EA6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24" y="57150"/>
            <a:ext cx="6057900" cy="680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BFCC2-7E24-E51E-0309-B6242CEF31B1}"/>
              </a:ext>
            </a:extLst>
          </p:cNvPr>
          <p:cNvSpPr txBox="1"/>
          <p:nvPr/>
        </p:nvSpPr>
        <p:spPr>
          <a:xfrm>
            <a:off x="7487478" y="689112"/>
            <a:ext cx="341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name</a:t>
            </a:r>
            <a:r>
              <a:rPr lang="ko-KR" altLang="en-US" dirty="0"/>
              <a:t>에 </a:t>
            </a:r>
            <a:r>
              <a:rPr lang="en-US" altLang="ko-KR" dirty="0"/>
              <a:t>“board”</a:t>
            </a:r>
            <a:r>
              <a:rPr lang="ko-KR" altLang="en-US" dirty="0"/>
              <a:t>라는 이름을 주고 </a:t>
            </a:r>
            <a:r>
              <a:rPr lang="en-US" altLang="ko-KR" dirty="0"/>
              <a:t>[Finish]</a:t>
            </a:r>
            <a:r>
              <a:rPr lang="ko-KR" altLang="en-US" dirty="0"/>
              <a:t>를 클릭</a:t>
            </a:r>
          </a:p>
        </p:txBody>
      </p:sp>
    </p:spTree>
    <p:extLst>
      <p:ext uri="{BB962C8B-B14F-4D97-AF65-F5344CB8AC3E}">
        <p14:creationId xmlns:p14="http://schemas.microsoft.com/office/powerpoint/2010/main" val="3422107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9AA2A54-D302-5FCD-3A9A-17D4E75A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" y="1321905"/>
            <a:ext cx="4781550" cy="2952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4F194B-5268-5803-ED07-BC7BBC8C7F71}"/>
              </a:ext>
            </a:extLst>
          </p:cNvPr>
          <p:cNvSpPr txBox="1"/>
          <p:nvPr/>
        </p:nvSpPr>
        <p:spPr>
          <a:xfrm>
            <a:off x="357912" y="808383"/>
            <a:ext cx="560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 페이지를 새로 고침</a:t>
            </a:r>
            <a:r>
              <a:rPr lang="en-US" altLang="ko-KR" dirty="0"/>
              <a:t>(F5) </a:t>
            </a:r>
            <a:r>
              <a:rPr lang="ko-KR" altLang="en-US" dirty="0"/>
              <a:t>한 후</a:t>
            </a:r>
            <a:r>
              <a:rPr lang="en-US" altLang="ko-KR" dirty="0"/>
              <a:t> </a:t>
            </a:r>
            <a:r>
              <a:rPr lang="ko-KR" altLang="en-US" dirty="0"/>
              <a:t>게시글</a:t>
            </a:r>
            <a:r>
              <a:rPr lang="en-US" altLang="ko-KR" dirty="0"/>
              <a:t> </a:t>
            </a:r>
            <a:r>
              <a:rPr lang="ko-KR" altLang="en-US" dirty="0"/>
              <a:t>등록을 클릭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7731D7-D809-6CBD-9F42-BC92A359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792"/>
            <a:ext cx="47625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29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6427C7-8FAE-E328-B13F-EA9D71365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2" y="355335"/>
            <a:ext cx="6597889" cy="3169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9805F4-9774-7715-78CF-FF13F9BD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139" y="333375"/>
            <a:ext cx="4990049" cy="58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22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라고 만들고 패키지는 </a:t>
            </a:r>
            <a:r>
              <a:rPr lang="en" altLang="ko-KR" dirty="0"/>
              <a:t>controller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controller;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F2F5A8-AA43-F699-0827-AB556D248EBD}"/>
              </a:ext>
            </a:extLst>
          </p:cNvPr>
          <p:cNvSpPr txBox="1"/>
          <p:nvPr/>
        </p:nvSpPr>
        <p:spPr>
          <a:xfrm>
            <a:off x="0" y="383194"/>
            <a:ext cx="577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 err="1"/>
              <a:t>BoardFrontController</a:t>
            </a:r>
            <a:r>
              <a:rPr lang="ko-KR" altLang="en-US" dirty="0"/>
              <a:t> 를 열어서 내용을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E0BF2-1927-6A59-D3EF-9ABD905D3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057275"/>
            <a:ext cx="118681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61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protected void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doPost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request,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response)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effectLst/>
                <a:latin typeface="Consolas" panose="020B0609020204030204" pitchFamily="49" charset="0"/>
              </a:rPr>
              <a:t>			throws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ServletException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IOException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Consolas" panose="020B0609020204030204" pitchFamily="49" charset="0"/>
              </a:rPr>
              <a:t>… </a:t>
            </a:r>
            <a:r>
              <a:rPr lang="ko-KR" altLang="en-US" dirty="0">
                <a:latin typeface="Consolas" panose="020B0609020204030204" pitchFamily="49" charset="0"/>
              </a:rPr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if(command.equals("/boardRegist.naver")) {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BoardWriteService action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BoardWriteService();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endParaRPr lang="en" altLang="ko-KR" dirty="0"/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2B411B-5281-48F3-9E5A-7F90352B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2" y="1294365"/>
            <a:ext cx="10648950" cy="429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B8BF9-B0C5-F83C-B617-CC86B423C8F2}"/>
              </a:ext>
            </a:extLst>
          </p:cNvPr>
          <p:cNvSpPr txBox="1"/>
          <p:nvPr/>
        </p:nvSpPr>
        <p:spPr>
          <a:xfrm>
            <a:off x="728870" y="384313"/>
            <a:ext cx="10813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</a:t>
            </a:r>
            <a:r>
              <a:rPr lang="en-US" altLang="ko-KR" dirty="0"/>
              <a:t> BoardWriteService.java </a:t>
            </a:r>
            <a:r>
              <a:rPr lang="ko-KR" altLang="en-US" dirty="0"/>
              <a:t>를 열어 </a:t>
            </a:r>
            <a:r>
              <a:rPr lang="en-US" altLang="ko-KR" dirty="0" err="1"/>
              <a:t>boardForm.jsp</a:t>
            </a:r>
            <a:r>
              <a:rPr lang="ko-KR" altLang="en-US" dirty="0"/>
              <a:t>로 부터 전송된 내용을 </a:t>
            </a:r>
            <a:r>
              <a:rPr lang="en-US" altLang="ko-KR" dirty="0" err="1"/>
              <a:t>requsrt</a:t>
            </a:r>
            <a:r>
              <a:rPr lang="ko-KR" altLang="en-US" dirty="0"/>
              <a:t>로 부터 받도록 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3515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273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" altLang="ko-KR" sz="2600" dirty="0"/>
              <a:t>BoardWriteService</a:t>
            </a:r>
            <a:r>
              <a:rPr lang="ko-KR" altLang="en-US" sz="2600" dirty="0"/>
              <a:t>에 전달된 값을 받을 수 있게 변수를 정의하고 각 변수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에는 </a:t>
            </a:r>
            <a:r>
              <a:rPr lang="en" altLang="ko-KR" sz="2600" dirty="0" err="1"/>
              <a:t>boardForm.jsp</a:t>
            </a:r>
            <a:r>
              <a:rPr kumimoji="1" lang="ko-KR" altLang="en-US" sz="2600" dirty="0"/>
              <a:t>의 </a:t>
            </a:r>
            <a:r>
              <a:rPr kumimoji="1" lang="en-US" altLang="ko-KR" sz="2600" dirty="0"/>
              <a:t>input</a:t>
            </a:r>
            <a:r>
              <a:rPr kumimoji="1" lang="ko-KR" altLang="en-US" sz="2600" dirty="0" err="1"/>
              <a:t>으로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부터</a:t>
            </a:r>
            <a:r>
              <a:rPr kumimoji="1" lang="ko-KR" altLang="en-US" sz="2600" dirty="0"/>
              <a:t> 전송된 값을 </a:t>
            </a:r>
            <a:r>
              <a:rPr kumimoji="1" lang="en-US" altLang="ko-KR" sz="2600" dirty="0" err="1"/>
              <a:t>request.getParameter</a:t>
            </a:r>
            <a:r>
              <a:rPr kumimoji="1" lang="en-US" altLang="ko-KR" sz="2600" dirty="0"/>
              <a:t>()</a:t>
            </a:r>
          </a:p>
          <a:p>
            <a:pPr marL="0" indent="0">
              <a:buNone/>
            </a:pPr>
            <a:r>
              <a:rPr kumimoji="1" lang="ko-KR" altLang="en-US" sz="2600" dirty="0"/>
              <a:t>메서드를 이용하여 받는다</a:t>
            </a:r>
            <a:r>
              <a:rPr kumimoji="1" lang="en-US" altLang="ko-KR" sz="2600" dirty="0"/>
              <a:t>.</a:t>
            </a:r>
          </a:p>
          <a:p>
            <a:pPr marL="0" indent="0">
              <a:buNone/>
            </a:pPr>
            <a:endParaRPr kumimoji="1" lang="en-US" altLang="ko-KR" sz="2600" dirty="0"/>
          </a:p>
          <a:p>
            <a:pPr marL="0" indent="0">
              <a:buNone/>
            </a:pPr>
            <a:r>
              <a:rPr lang="en-US" altLang="ko-KR" sz="2600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600" dirty="0" err="1">
                <a:effectLst/>
                <a:latin typeface="Consolas" panose="020B0609020204030204" pitchFamily="49" charset="0"/>
              </a:rPr>
              <a:t>BoardWriteService</a:t>
            </a:r>
            <a:r>
              <a:rPr lang="en-US" altLang="ko-KR" sz="2600" dirty="0"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execute(HttpServletRequest request) {</a:t>
            </a:r>
          </a:p>
          <a:p>
            <a:pPr marL="457200" lvl="1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 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 (</a:t>
            </a:r>
            <a:r>
              <a:rPr lang="en" altLang="ko-KR" dirty="0" err="1">
                <a:solidFill>
                  <a:srgbClr val="FF0000"/>
                </a:solidFill>
              </a:rPr>
              <a:t>UnsupportedEncodingException</a:t>
            </a:r>
            <a:r>
              <a:rPr lang="en" altLang="ko-KR" dirty="0">
                <a:solidFill>
                  <a:srgbClr val="FF0000"/>
                </a:solidFill>
              </a:rPr>
              <a:t> e) {}</a:t>
            </a:r>
          </a:p>
          <a:p>
            <a:pPr marL="457200" lvl="1" indent="0">
              <a:buNone/>
            </a:pPr>
            <a:endParaRPr lang="en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///                           request.getParameter("input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" altLang="ko-KR" dirty="0">
                <a:solidFill>
                  <a:srgbClr val="FF0000"/>
                </a:solidFill>
              </a:rPr>
              <a:t>name</a:t>
            </a:r>
            <a:r>
              <a:rPr lang="ko-KR" altLang="en-US" dirty="0">
                <a:solidFill>
                  <a:srgbClr val="FF0000"/>
                </a:solidFill>
              </a:rPr>
              <a:t>을 적어준다</a:t>
            </a:r>
            <a:r>
              <a:rPr lang="en-US" altLang="ko-KR" dirty="0">
                <a:solidFill>
                  <a:srgbClr val="FF0000"/>
                </a:solidFill>
              </a:rPr>
              <a:t>.")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String </a:t>
            </a:r>
            <a:r>
              <a:rPr lang="en" altLang="ko-KR" u="sng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9C37B-98A7-A4F8-F311-E66EEECB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77" y="294447"/>
            <a:ext cx="4950042" cy="57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59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를 만들었다면 </a:t>
            </a:r>
            <a:r>
              <a:rPr lang="en" altLang="ko-KR" dirty="0"/>
              <a:t>BoardWriteService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  <a:r>
              <a:rPr lang="ko-KR" altLang="en-US" dirty="0"/>
              <a:t>중략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BoardDTO dto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BoardDTO();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프로젝트명에서 마우스 오른쪽키를 눌러 </a:t>
            </a:r>
            <a:r>
              <a:rPr lang="ko-KR" altLang="en-US" sz="1800" dirty="0" err="1"/>
              <a:t>팦업메뉴가</a:t>
            </a:r>
            <a:r>
              <a:rPr lang="ko-KR" altLang="en-US" sz="1800" dirty="0"/>
              <a:t> 나오도록 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82BE04-0653-1213-4F46-2B73751E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38" y="0"/>
            <a:ext cx="637327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8C03B5-D557-F741-B290-964304BC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71" y="1288429"/>
            <a:ext cx="3714750" cy="355282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C0469FE3-1FA2-7D7B-01BA-EBC854FAF9F7}"/>
              </a:ext>
            </a:extLst>
          </p:cNvPr>
          <p:cNvSpPr txBox="1">
            <a:spLocks/>
          </p:cNvSpPr>
          <p:nvPr/>
        </p:nvSpPr>
        <p:spPr>
          <a:xfrm>
            <a:off x="7477539" y="5599734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WEB-INF</a:t>
            </a:r>
            <a:r>
              <a:rPr lang="ko-KR" altLang="en-US" sz="1800" dirty="0"/>
              <a:t>밑에 </a:t>
            </a:r>
            <a:r>
              <a:rPr lang="en-US" altLang="ko-KR" sz="1800" dirty="0"/>
              <a:t>web.xml</a:t>
            </a:r>
            <a:r>
              <a:rPr lang="ko-KR" altLang="en-US" sz="1800" dirty="0"/>
              <a:t>파일이 만들어졌는지 확인한다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99096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99" y="362778"/>
            <a:ext cx="6524239" cy="30662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0F6848-A974-06F7-5ADD-9CF54131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13" y="196091"/>
            <a:ext cx="4897092" cy="57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89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/>
              <a:t>	jdbcDriver = </a:t>
            </a:r>
            <a:r>
              <a:rPr lang="en-US" altLang="ko-KR" dirty="0"/>
              <a:t>"</a:t>
            </a:r>
            <a:r>
              <a:rPr lang="en-US" altLang="ko-KR" dirty="0" err="1"/>
              <a:t>org.postgresql.Driver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	jdbcURL = "</a:t>
            </a:r>
            <a:r>
              <a:rPr lang="en-US" altLang="ko-KR" dirty="0" err="1"/>
              <a:t>jdbc:postgresql</a:t>
            </a:r>
            <a:r>
              <a:rPr lang="en-US" altLang="ko-KR" dirty="0"/>
              <a:t>://localhost:5432/</a:t>
            </a:r>
            <a:r>
              <a:rPr lang="en-US" altLang="ko-KR" dirty="0" err="1"/>
              <a:t>hkshopping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/>
              <a:t>Class.</a:t>
            </a:r>
            <a:r>
              <a:rPr lang="en" altLang="ko-KR" i="1" dirty="0"/>
              <a:t>forName</a:t>
            </a:r>
            <a:r>
              <a:rPr lang="en" altLang="ko-KR" dirty="0"/>
              <a:t>(jdbcDriver);</a:t>
            </a:r>
          </a:p>
          <a:p>
            <a:pPr marL="914400" lvl="2" indent="0">
              <a:buNone/>
            </a:pPr>
            <a:r>
              <a:rPr lang="en" altLang="ko-KR" dirty="0"/>
              <a:t>conn = DriverManager.</a:t>
            </a:r>
            <a:r>
              <a:rPr lang="en" altLang="ko-KR" i="1" dirty="0"/>
              <a:t>getConnection</a:t>
            </a:r>
            <a:r>
              <a:rPr lang="en" altLang="ko-KR" dirty="0"/>
              <a:t>(jdbcURL,"</a:t>
            </a:r>
            <a:r>
              <a:rPr lang="en-US" altLang="ko-KR" dirty="0" err="1"/>
              <a:t>postgres</a:t>
            </a:r>
            <a:r>
              <a:rPr lang="en" altLang="ko-KR" dirty="0"/>
              <a:t>","1234");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{e.printStackTrace();}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29"/>
            <a:ext cx="10515600" cy="65730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/>
              <a:t>BoardWrite</a:t>
            </a:r>
            <a:r>
              <a:rPr lang="en-US" altLang="ko-KR" dirty="0"/>
              <a:t>Service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BoardDAO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b="1" dirty="0"/>
              <a:t>… 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boardInsert(BoardDTO dto) {</a:t>
            </a:r>
          </a:p>
          <a:p>
            <a:pPr marL="457200" lvl="1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String sql = " insert into board(WRITER,SUBJECT, CONTENTS)"</a:t>
            </a:r>
          </a:p>
          <a:p>
            <a:pPr marL="457200" lvl="1" indent="0">
              <a:buNone/>
            </a:pPr>
            <a:r>
              <a:rPr lang="en" altLang="ko-KR" dirty="0"/>
              <a:t>		+ " values(?,?,?)";</a:t>
            </a:r>
          </a:p>
          <a:p>
            <a:pPr marL="457200" lvl="1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457200" lvl="1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457200" lvl="1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BoardWriteService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dao.boardInsert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C4A5ED-5C2F-F729-BE5E-4569B7BBA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10" y="334824"/>
            <a:ext cx="4743450" cy="2981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942F01-8770-55A5-25C6-B7C022534ACD}"/>
              </a:ext>
            </a:extLst>
          </p:cNvPr>
          <p:cNvSpPr txBox="1"/>
          <p:nvPr/>
        </p:nvSpPr>
        <p:spPr>
          <a:xfrm>
            <a:off x="583510" y="3591547"/>
            <a:ext cx="483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등록을 누르면 게시글이 </a:t>
            </a:r>
            <a:r>
              <a:rPr lang="ko-KR" altLang="en-US" dirty="0" err="1"/>
              <a:t>디비에</a:t>
            </a:r>
            <a:r>
              <a:rPr lang="ko-KR" altLang="en-US" dirty="0"/>
              <a:t> 저장이 된 후 게시글 목록 페이지로 이동한다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585F56-1409-A803-FBB8-3B7D5235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470867"/>
            <a:ext cx="4762500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BA898-699A-4DAC-A091-631F40799B6A}"/>
              </a:ext>
            </a:extLst>
          </p:cNvPr>
          <p:cNvSpPr txBox="1"/>
          <p:nvPr/>
        </p:nvSpPr>
        <p:spPr>
          <a:xfrm>
            <a:off x="6255027" y="2228094"/>
            <a:ext cx="543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목록 페이지에서는 입력한 리스트가 출력이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그러기 위해서는 </a:t>
            </a:r>
            <a:r>
              <a:rPr lang="en-US" altLang="ko-KR" dirty="0"/>
              <a:t>DB</a:t>
            </a:r>
            <a:r>
              <a:rPr lang="ko-KR" altLang="en-US" dirty="0"/>
              <a:t>로부터 데이터를 가지고 와야 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194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A09DEAB-4100-51C7-EF4F-0CD4D4EB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38" y="342072"/>
            <a:ext cx="4915700" cy="56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</a:t>
            </a:r>
            <a:r>
              <a:rPr lang="en-US" altLang="ko-KR" dirty="0"/>
              <a:t>Service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131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…</a:t>
            </a:r>
            <a:r>
              <a:rPr lang="ko-KR" altLang="en-US" b="1" dirty="0"/>
              <a:t>상략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public class </a:t>
            </a:r>
            <a:r>
              <a:rPr lang="en-US" altLang="ko-KR" dirty="0" err="1"/>
              <a:t>BoardDAO</a:t>
            </a:r>
            <a:r>
              <a:rPr lang="en-US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중략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public List&lt;BoardDTO&gt; selectAll() {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List&lt;BoardDTO&gt; list = new ArrayList&lt;BoardDTO&gt;();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con = </a:t>
            </a:r>
            <a:r>
              <a:rPr lang="en" altLang="ko-KR" dirty="0" err="1">
                <a:solidFill>
                  <a:srgbClr val="FF0000"/>
                </a:solidFill>
              </a:rPr>
              <a:t>getConnection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String sql="select num,writer,subject,contents"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from board"</a:t>
            </a:r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 + “ order by num desc";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  <a:r>
              <a:rPr lang="en" altLang="ko-KR" dirty="0">
                <a:solidFill>
                  <a:srgbClr val="00B050"/>
                </a:solidFill>
              </a:rPr>
              <a:t>//// </a:t>
            </a:r>
            <a:r>
              <a:rPr lang="ko-KR" altLang="en-US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return list;</a:t>
            </a:r>
          </a:p>
          <a:p>
            <a:pPr marL="457200" lvl="1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9242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try</a:t>
            </a:r>
            <a:r>
              <a:rPr lang="en" altLang="ko-KR" sz="24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pstmt = con.prepareStatement(sql);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rs = pstmt.executeQuery();// </a:t>
            </a:r>
            <a:r>
              <a:rPr lang="ko-KR" altLang="en-US" sz="2400" dirty="0">
                <a:solidFill>
                  <a:srgbClr val="00B050"/>
                </a:solidFill>
              </a:rPr>
              <a:t>출력될 모든 </a:t>
            </a:r>
            <a:r>
              <a:rPr lang="ko-KR" altLang="en-US" sz="2400" dirty="0" err="1">
                <a:solidFill>
                  <a:srgbClr val="00B050"/>
                </a:solidFill>
              </a:rPr>
              <a:t>레코드를갖지고</a:t>
            </a:r>
            <a:r>
              <a:rPr lang="ko-KR" altLang="en-US" sz="2400" dirty="0">
                <a:solidFill>
                  <a:srgbClr val="00B050"/>
                </a:solidFill>
              </a:rPr>
              <a:t> </a:t>
            </a:r>
            <a:r>
              <a:rPr lang="ko-KR" altLang="en-US" sz="2400" dirty="0" err="1">
                <a:solidFill>
                  <a:srgbClr val="00B050"/>
                </a:solidFill>
              </a:rPr>
              <a:t>옮</a:t>
            </a:r>
            <a:r>
              <a:rPr lang="ko-KR" altLang="en-US" sz="2400" dirty="0">
                <a:solidFill>
                  <a:srgbClr val="00B050"/>
                </a:solidFill>
              </a:rPr>
              <a:t> </a:t>
            </a:r>
          </a:p>
          <a:p>
            <a:pPr marL="914400" lvl="2" indent="0">
              <a:buNone/>
            </a:pPr>
            <a:r>
              <a:rPr lang="en" altLang="ko-KR" sz="2400" b="1" dirty="0">
                <a:solidFill>
                  <a:srgbClr val="00B050"/>
                </a:solidFill>
              </a:rPr>
              <a:t>while</a:t>
            </a:r>
            <a:r>
              <a:rPr lang="en" altLang="ko-KR" sz="2400" dirty="0">
                <a:solidFill>
                  <a:srgbClr val="00B050"/>
                </a:solidFill>
              </a:rPr>
              <a:t>(rs.next())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BoardDTO dto = </a:t>
            </a:r>
            <a:r>
              <a:rPr lang="en" altLang="ko-KR" sz="2400" b="1" dirty="0">
                <a:solidFill>
                  <a:srgbClr val="00B050"/>
                </a:solidFill>
              </a:rPr>
              <a:t>new</a:t>
            </a:r>
            <a:r>
              <a:rPr lang="en" altLang="ko-KR" sz="2400" dirty="0">
                <a:solidFill>
                  <a:srgbClr val="00B050"/>
                </a:solidFill>
              </a:rPr>
              <a:t> BoardDTO();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dto.setBoardContent(rs.getString("contents"));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dto.setBoardNum(rs.getInt("NUM"));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dto.setBoardSubject(rs.getString("SUBJECT"));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dto.setBoardWriter(rs.getString("WRITER"));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list.add(dto);</a:t>
            </a:r>
          </a:p>
          <a:p>
            <a:pPr marL="914400" lvl="2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 </a:t>
            </a:r>
            <a:r>
              <a:rPr lang="en" altLang="ko-KR" sz="2400" b="1" dirty="0">
                <a:solidFill>
                  <a:srgbClr val="00B050"/>
                </a:solidFill>
              </a:rPr>
              <a:t>catch</a:t>
            </a:r>
            <a:r>
              <a:rPr lang="en" altLang="ko-KR" sz="2400" dirty="0">
                <a:solidFill>
                  <a:srgbClr val="00B050"/>
                </a:solidFill>
              </a:rPr>
              <a:t> (Exception e) {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	e.printStackTrace();</a:t>
            </a:r>
          </a:p>
          <a:p>
            <a:pPr marL="0" indent="0">
              <a:buNone/>
            </a:pPr>
            <a:r>
              <a:rPr lang="en" altLang="ko-KR" sz="24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3BF9-DA2F-9E9F-62F1-AD73C17F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539" y="328337"/>
            <a:ext cx="4250635" cy="705333"/>
          </a:xfrm>
        </p:spPr>
        <p:txBody>
          <a:bodyPr>
            <a:normAutofit fontScale="90000"/>
          </a:bodyPr>
          <a:lstStyle/>
          <a:p>
            <a:r>
              <a:rPr lang="en-US" altLang="ko-KR" sz="1800" dirty="0"/>
              <a:t>Postgresql-xx.xx.x.jar </a:t>
            </a:r>
            <a:r>
              <a:rPr lang="ko-KR" altLang="en-US" sz="1800" dirty="0"/>
              <a:t>파일을 다운받아 </a:t>
            </a:r>
            <a:r>
              <a:rPr lang="en-US" altLang="ko-KR" sz="1800" dirty="0"/>
              <a:t>WEB-INF</a:t>
            </a:r>
            <a:r>
              <a:rPr lang="ko-KR" altLang="en-US" sz="1800" dirty="0"/>
              <a:t>폴더 밑에 있는 </a:t>
            </a:r>
            <a:r>
              <a:rPr lang="en-US" altLang="ko-KR" sz="1800" dirty="0"/>
              <a:t>lib</a:t>
            </a:r>
            <a:r>
              <a:rPr lang="ko-KR" altLang="en-US" sz="1800" dirty="0"/>
              <a:t>폴더에 </a:t>
            </a:r>
            <a:r>
              <a:rPr lang="ko-KR" altLang="en-US" sz="1800" dirty="0" err="1"/>
              <a:t>드래그하여</a:t>
            </a:r>
            <a:r>
              <a:rPr lang="ko-KR" altLang="en-US" sz="1800" dirty="0"/>
              <a:t> 파일을 복사한다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CA0BF-9280-3589-9541-9A5C2CDA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3" y="328337"/>
            <a:ext cx="7143750" cy="4105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2AFA05-88E0-C06C-666F-A5C24270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524" y="2249556"/>
            <a:ext cx="4057650" cy="36099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76DF2C3-6151-6BC9-748B-E11DDEC2967F}"/>
              </a:ext>
            </a:extLst>
          </p:cNvPr>
          <p:cNvSpPr txBox="1">
            <a:spLocks/>
          </p:cNvSpPr>
          <p:nvPr/>
        </p:nvSpPr>
        <p:spPr>
          <a:xfrm>
            <a:off x="7670524" y="5993641"/>
            <a:ext cx="4250635" cy="70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/>
              <a:t>Postgresql-xx.xx.x.jar </a:t>
            </a:r>
            <a:r>
              <a:rPr lang="ko-KR" altLang="en-US" sz="1800" dirty="0"/>
              <a:t>파일이 복사되었는지 확인</a:t>
            </a:r>
          </a:p>
        </p:txBody>
      </p:sp>
    </p:spTree>
    <p:extLst>
      <p:ext uri="{BB962C8B-B14F-4D97-AF65-F5344CB8AC3E}">
        <p14:creationId xmlns:p14="http://schemas.microsoft.com/office/powerpoint/2010/main" val="1215402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BoradListService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List&lt;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&gt; list = </a:t>
            </a:r>
            <a:r>
              <a:rPr lang="en" altLang="ko-KR" dirty="0" err="1">
                <a:solidFill>
                  <a:srgbClr val="FF0000"/>
                </a:solidFill>
              </a:rPr>
              <a:t>dao.selectAll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914400" lvl="2" indent="0">
              <a:buNone/>
            </a:pP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6125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boardList.naver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-US" altLang="ko-KR" sz="30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30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30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3000" dirty="0">
                <a:effectLst/>
                <a:latin typeface="Consolas" panose="020B0609020204030204" pitchFamily="49" charset="0"/>
              </a:rPr>
              <a:t> implements Servlet {</a:t>
            </a:r>
          </a:p>
          <a:p>
            <a:pPr marL="0" indent="0">
              <a:buNone/>
            </a:pPr>
            <a:r>
              <a:rPr kumimoji="1" lang="en-US" altLang="ko-KR" dirty="0"/>
              <a:t>… </a:t>
            </a:r>
            <a:r>
              <a:rPr kumimoji="1" lang="ko-KR" altLang="en-US" dirty="0"/>
              <a:t>중략</a:t>
            </a:r>
            <a:endParaRPr kumimoji="1" lang="en-US" altLang="ko-KR" dirty="0"/>
          </a:p>
          <a:p>
            <a:pPr marL="457200" lvl="1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(command.equals("/boardList.naver")) {</a:t>
            </a:r>
          </a:p>
          <a:p>
            <a:pPr marL="457200" lvl="1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sz="2800" dirty="0">
                <a:solidFill>
                  <a:srgbClr val="FF0000"/>
                </a:solidFill>
              </a:rPr>
              <a:t>BoradListService action = </a:t>
            </a:r>
            <a:r>
              <a:rPr lang="en" altLang="ko-KR" sz="2800" b="1" dirty="0">
                <a:solidFill>
                  <a:srgbClr val="FF0000"/>
                </a:solidFill>
              </a:rPr>
              <a:t>new</a:t>
            </a:r>
            <a:r>
              <a:rPr lang="en" altLang="ko-KR" sz="2800" dirty="0">
                <a:solidFill>
                  <a:srgbClr val="FF0000"/>
                </a:solidFill>
              </a:rPr>
              <a:t> BoradListService();</a:t>
            </a:r>
          </a:p>
          <a:p>
            <a:pPr marL="914400" lvl="2" indent="0">
              <a:buNone/>
            </a:pPr>
            <a:r>
              <a:rPr lang="en" altLang="ko-KR" sz="2800" dirty="0" err="1">
                <a:solidFill>
                  <a:srgbClr val="FF0000"/>
                </a:solidFill>
              </a:rPr>
              <a:t>action.execute</a:t>
            </a:r>
            <a:r>
              <a:rPr lang="en" altLang="ko-KR" sz="2800" dirty="0">
                <a:solidFill>
                  <a:srgbClr val="FF0000"/>
                </a:solidFill>
              </a:rPr>
              <a:t>(request);</a:t>
            </a:r>
          </a:p>
          <a:p>
            <a:pPr marL="457200" lvl="1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914400" lvl="2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914400" lvl="2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… </a:t>
            </a:r>
            <a:r>
              <a:rPr lang="ko-KR" altLang="en-US" dirty="0"/>
              <a:t>하략</a:t>
            </a:r>
            <a:endParaRPr lang="en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4DB4A-814D-B67E-7DDA-860A8DF3F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0" y="1223759"/>
            <a:ext cx="8233614" cy="5340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5C103-CB4F-F5E7-3219-5DE2EC45E351}"/>
              </a:ext>
            </a:extLst>
          </p:cNvPr>
          <p:cNvSpPr txBox="1"/>
          <p:nvPr/>
        </p:nvSpPr>
        <p:spPr>
          <a:xfrm>
            <a:off x="861391" y="477078"/>
            <a:ext cx="613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 err="1"/>
              <a:t>스크립트릿</a:t>
            </a:r>
            <a:r>
              <a:rPr lang="en-US" altLang="ko-KR" dirty="0"/>
              <a:t>”</a:t>
            </a:r>
            <a:r>
              <a:rPr lang="ko-KR" altLang="en-US" dirty="0"/>
              <a:t> 대신 </a:t>
            </a:r>
            <a:r>
              <a:rPr lang="en-US" altLang="ko-KR" dirty="0"/>
              <a:t>“</a:t>
            </a:r>
            <a:r>
              <a:rPr lang="en-US" altLang="ko-KR" dirty="0" err="1"/>
              <a:t>jstl</a:t>
            </a:r>
            <a:r>
              <a:rPr lang="en-US" altLang="ko-KR" dirty="0"/>
              <a:t>”</a:t>
            </a:r>
            <a:r>
              <a:rPr lang="ko-KR" altLang="en-US" dirty="0"/>
              <a:t>을 사용하기 위해선</a:t>
            </a:r>
            <a:endParaRPr lang="en-US" altLang="ko-KR" dirty="0"/>
          </a:p>
          <a:p>
            <a:r>
              <a:rPr lang="en-US" altLang="ko-KR" dirty="0"/>
              <a:t>Jstl.jar</a:t>
            </a:r>
            <a:r>
              <a:rPr lang="ko-KR" altLang="en-US" dirty="0"/>
              <a:t>와 </a:t>
            </a:r>
            <a:r>
              <a:rPr lang="en-US" altLang="ko-KR" dirty="0"/>
              <a:t>standard.jar</a:t>
            </a:r>
            <a:r>
              <a:rPr lang="ko-KR" altLang="en-US" dirty="0"/>
              <a:t>파일을 </a:t>
            </a:r>
            <a:r>
              <a:rPr lang="en-US" altLang="ko-KR" dirty="0"/>
              <a:t>WEB-INF/lib</a:t>
            </a:r>
            <a:r>
              <a:rPr lang="ko-KR" altLang="en-US" dirty="0"/>
              <a:t>폴더에 복사한다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740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88"/>
            <a:ext cx="10515600" cy="64935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/>
              <a:t>BoradListServicer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-US" altLang="ko-KR" dirty="0"/>
              <a:t>&lt;%@ page language="java" </a:t>
            </a:r>
            <a:r>
              <a:rPr lang="en-US" altLang="ko-KR" dirty="0" err="1"/>
              <a:t>contentType</a:t>
            </a:r>
            <a:r>
              <a:rPr lang="en-US" altLang="ko-KR" dirty="0"/>
              <a:t>="text/html; charset=UTF-8“ </a:t>
            </a:r>
            <a:r>
              <a:rPr lang="en-US" altLang="ko-KR" dirty="0" err="1"/>
              <a:t>pageEncoding</a:t>
            </a:r>
            <a:r>
              <a:rPr lang="en-US" altLang="ko-KR" dirty="0"/>
              <a:t>="UTF-8"%&gt;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&lt;%@ </a:t>
            </a:r>
            <a:r>
              <a:rPr lang="en-US" altLang="ko-KR" dirty="0" err="1">
                <a:solidFill>
                  <a:srgbClr val="FF0000"/>
                </a:solidFill>
              </a:rPr>
              <a:t>taglib</a:t>
            </a:r>
            <a:r>
              <a:rPr lang="en-US" altLang="ko-KR" dirty="0">
                <a:solidFill>
                  <a:srgbClr val="FF0000"/>
                </a:solidFill>
              </a:rPr>
              <a:t> prefix="c" </a:t>
            </a:r>
            <a:r>
              <a:rPr lang="en-US" altLang="ko-KR" dirty="0" err="1">
                <a:solidFill>
                  <a:srgbClr val="FF0000"/>
                </a:solidFill>
              </a:rPr>
              <a:t>uri</a:t>
            </a:r>
            <a:r>
              <a:rPr lang="en-US" altLang="ko-KR" dirty="0">
                <a:solidFill>
                  <a:srgbClr val="FF0000"/>
                </a:solidFill>
              </a:rPr>
              <a:t>="http://java.sun.com/</a:t>
            </a:r>
            <a:r>
              <a:rPr lang="en-US" altLang="ko-KR" dirty="0" err="1">
                <a:solidFill>
                  <a:srgbClr val="FF0000"/>
                </a:solidFill>
              </a:rPr>
              <a:t>jsp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 err="1">
                <a:solidFill>
                  <a:srgbClr val="FF0000"/>
                </a:solidFill>
              </a:rPr>
              <a:t>jstl</a:t>
            </a:r>
            <a:r>
              <a:rPr lang="en-US" altLang="ko-KR" dirty="0">
                <a:solidFill>
                  <a:srgbClr val="FF0000"/>
                </a:solidFill>
              </a:rPr>
              <a:t>/core" 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&lt;table border= </a:t>
            </a:r>
            <a:r>
              <a:rPr lang="en" altLang="ko-KR" i="1" dirty="0">
                <a:solidFill>
                  <a:srgbClr val="FF0000"/>
                </a:solidFill>
              </a:rPr>
              <a:t>1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u="sng" dirty="0">
                <a:solidFill>
                  <a:srgbClr val="FF0000"/>
                </a:solidFill>
              </a:rPr>
              <a:t>width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"600px"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tr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 err="1">
                <a:solidFill>
                  <a:srgbClr val="FF0000"/>
                </a:solidFill>
              </a:rPr>
              <a:t>글번호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글쓴이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</a:t>
            </a:r>
            <a:r>
              <a:rPr lang="en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제목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-US" altLang="ko-KR" dirty="0" err="1">
                <a:solidFill>
                  <a:srgbClr val="FF0000"/>
                </a:solidFill>
              </a:rPr>
              <a:t>th</a:t>
            </a:r>
            <a:r>
              <a:rPr lang="en" altLang="ko-KR" dirty="0">
                <a:solidFill>
                  <a:srgbClr val="FF0000"/>
                </a:solidFill>
              </a:rPr>
              <a:t>&gt;&lt;/tr&gt;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thead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</a:t>
            </a:r>
            <a:r>
              <a:rPr lang="en" altLang="ko-KR" dirty="0" err="1">
                <a:solidFill>
                  <a:srgbClr val="FF0000"/>
                </a:solidFill>
              </a:rPr>
              <a:t>c:forEach</a:t>
            </a:r>
            <a:r>
              <a:rPr lang="en" altLang="ko-KR" dirty="0">
                <a:solidFill>
                  <a:srgbClr val="FF0000"/>
                </a:solidFill>
              </a:rPr>
              <a:t> items=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${lists 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var</a:t>
            </a:r>
            <a:r>
              <a:rPr lang="en" altLang="ko-KR" dirty="0">
                <a:solidFill>
                  <a:srgbClr val="FF0000"/>
                </a:solidFill>
              </a:rPr>
              <a:t>=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i="1" dirty="0" err="1">
                <a:solidFill>
                  <a:srgbClr val="FF0000"/>
                </a:solidFill>
              </a:rPr>
              <a:t>dto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&lt;tr&gt;&lt;td&gt;&lt;a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}&lt;/a&gt;&lt;/td&gt;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&lt;td&gt;${</a:t>
            </a:r>
            <a:r>
              <a:rPr lang="en-US" altLang="ko-KR" dirty="0" err="1">
                <a:solidFill>
                  <a:srgbClr val="FF0000"/>
                </a:solidFill>
              </a:rPr>
              <a:t>dto.boardWriter</a:t>
            </a:r>
            <a:r>
              <a:rPr lang="en-US" altLang="ko-KR" dirty="0">
                <a:solidFill>
                  <a:srgbClr val="FF0000"/>
                </a:solidFill>
              </a:rPr>
              <a:t> }&lt;/td&gt;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&lt;td&gt;&lt;a </a:t>
            </a:r>
            <a:r>
              <a:rPr lang="en-US" altLang="ko-KR" dirty="0" err="1">
                <a:solidFill>
                  <a:srgbClr val="FF0000"/>
                </a:solidFill>
              </a:rPr>
              <a:t>href</a:t>
            </a:r>
            <a:r>
              <a:rPr lang="en-US" altLang="ko-KR" dirty="0">
                <a:solidFill>
                  <a:srgbClr val="FF0000"/>
                </a:solidFill>
              </a:rPr>
              <a:t>="</a:t>
            </a:r>
            <a:r>
              <a:rPr lang="en-US" altLang="ko-KR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dirty="0">
                <a:solidFill>
                  <a:srgbClr val="FF0000"/>
                </a:solidFill>
              </a:rPr>
              <a:t>=${</a:t>
            </a:r>
            <a:r>
              <a:rPr lang="en-US" altLang="ko-KR" dirty="0" err="1">
                <a:solidFill>
                  <a:srgbClr val="FF0000"/>
                </a:solidFill>
              </a:rPr>
              <a:t>dto.boardNum</a:t>
            </a:r>
            <a:r>
              <a:rPr lang="en-US" altLang="ko-KR" dirty="0">
                <a:solidFill>
                  <a:srgbClr val="FF0000"/>
                </a:solidFill>
              </a:rPr>
              <a:t> }"&gt;${</a:t>
            </a:r>
            <a:r>
              <a:rPr lang="en-US" altLang="ko-KR" dirty="0" err="1">
                <a:solidFill>
                  <a:srgbClr val="FF0000"/>
                </a:solidFill>
              </a:rPr>
              <a:t>dto.boardSubject</a:t>
            </a:r>
            <a:r>
              <a:rPr lang="en-US" altLang="ko-KR" dirty="0">
                <a:solidFill>
                  <a:srgbClr val="FF0000"/>
                </a:solidFill>
              </a:rPr>
              <a:t> }&lt;/a&gt;&lt;/td&gt;&lt;/tr&gt;</a:t>
            </a:r>
            <a:endParaRPr lang="en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&lt;/c:forEach&gt;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 err="1">
                <a:solidFill>
                  <a:srgbClr val="FF0000"/>
                </a:solidFill>
              </a:rPr>
              <a:t>tbody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&lt;/table&gt;&lt;</a:t>
            </a:r>
            <a:r>
              <a:rPr lang="en" altLang="ko-KR" dirty="0" err="1">
                <a:solidFill>
                  <a:srgbClr val="FF0000"/>
                </a:solidFill>
              </a:rPr>
              <a:t>br</a:t>
            </a:r>
            <a:r>
              <a:rPr lang="en" altLang="ko-KR" dirty="0">
                <a:solidFill>
                  <a:srgbClr val="FF0000"/>
                </a:solidFill>
              </a:rPr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"boardWrite.naver"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80"/>
            <a:ext cx="10515600" cy="6566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2400" dirty="0" err="1"/>
              <a:t>BoardFrontController</a:t>
            </a:r>
            <a:r>
              <a:rPr lang="ko-KR" altLang="en-US" sz="2400" dirty="0"/>
              <a:t>에서 </a:t>
            </a:r>
            <a:r>
              <a:rPr lang="en" altLang="ko-KR" sz="2400" dirty="0" err="1"/>
              <a:t>boardDetail</a:t>
            </a:r>
            <a:r>
              <a:rPr lang="en" altLang="ko-KR" sz="2400" dirty="0"/>
              <a:t>.</a:t>
            </a:r>
            <a:r>
              <a:rPr lang="en-US" altLang="ko-KR" sz="2400" dirty="0"/>
              <a:t>board</a:t>
            </a:r>
            <a:r>
              <a:rPr lang="ko-KR" altLang="en-US" sz="2400" dirty="0"/>
              <a:t> 주소에서 보여줄  </a:t>
            </a:r>
            <a:r>
              <a:rPr lang="en" altLang="ko-KR" sz="2400" dirty="0"/>
              <a:t>/board/</a:t>
            </a:r>
            <a:r>
              <a:rPr lang="en" altLang="ko-KR" sz="2400" dirty="0" err="1"/>
              <a:t>boardInfo.jsp</a:t>
            </a:r>
            <a:r>
              <a:rPr lang="ko-KR" altLang="en-US" sz="2400" dirty="0"/>
              <a:t> 파일을 전송할 수 있게 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" altLang="ko-KR" sz="2400" b="1" dirty="0"/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else if(command.equals("/boardDetail.</a:t>
            </a:r>
            <a:r>
              <a:rPr lang="en-US" altLang="ko-KR" sz="2400" dirty="0" err="1">
                <a:solidFill>
                  <a:srgbClr val="FF0000"/>
                </a:solidFill>
              </a:rPr>
              <a:t>naver</a:t>
            </a:r>
            <a:r>
              <a:rPr lang="en" altLang="ko-KR" sz="24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</a:t>
            </a:r>
            <a:r>
              <a:rPr lang="en" altLang="ko-KR" sz="2400" u="sng" dirty="0">
                <a:solidFill>
                  <a:srgbClr val="FF0000"/>
                </a:solidFill>
              </a:rPr>
              <a:t>RequestDispatcher</a:t>
            </a:r>
            <a:r>
              <a:rPr lang="en" altLang="ko-KR" sz="2400" dirty="0">
                <a:solidFill>
                  <a:srgbClr val="FF0000"/>
                </a:solidFill>
              </a:rPr>
              <a:t> dispatcher =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request.getRequestDispatcher("/board/boardInfo.jsp");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dispatcher.forward(request, response);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  <a:endParaRPr lang="en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0B194DF-8B6E-53E0-0BAB-45933F52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904" y="501098"/>
            <a:ext cx="48482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710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DA724B8-BC43-39E7-DB4D-DA47AA24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91" y="359465"/>
            <a:ext cx="4860779" cy="556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6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/>
              <a:t>boardDetail.</a:t>
            </a:r>
            <a:r>
              <a:rPr lang="en-US" altLang="ko-KR" dirty="0" err="1"/>
              <a:t>naver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10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27E9D32-7F4F-70D0-DEA8-8591A36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355945"/>
            <a:ext cx="66675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89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b="1" dirty="0"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effectLst/>
                <a:latin typeface="Consolas" panose="020B0609020204030204" pitchFamily="49" charset="0"/>
              </a:rPr>
              <a:t>BoardDAO</a:t>
            </a:r>
            <a:r>
              <a:rPr lang="en-US" altLang="ko-KR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" altLang="ko-KR" b="1" dirty="0"/>
              <a:t>    …</a:t>
            </a:r>
            <a:r>
              <a:rPr lang="ko-KR" altLang="en-US" b="1" dirty="0"/>
              <a:t>중략</a:t>
            </a:r>
            <a:endParaRPr lang="en" altLang="ko-KR" b="1" dirty="0"/>
          </a:p>
          <a:p>
            <a:pPr marL="457200" lvl="1" indent="0">
              <a:buNone/>
            </a:pPr>
            <a:r>
              <a:rPr lang="en" altLang="ko-KR" sz="2800" b="1" dirty="0"/>
              <a:t>public</a:t>
            </a:r>
            <a:r>
              <a:rPr lang="en" altLang="ko-KR" sz="2800" dirty="0"/>
              <a:t> BoardDTO selectOne(String num) {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 </a:t>
            </a:r>
            <a:r>
              <a:rPr lang="en" altLang="ko-KR" sz="2800" dirty="0" err="1"/>
              <a:t>dto</a:t>
            </a:r>
            <a:r>
              <a:rPr lang="en" altLang="ko-KR" sz="2800" dirty="0"/>
              <a:t> = </a:t>
            </a:r>
            <a:r>
              <a:rPr lang="en" altLang="ko-KR" sz="2800" b="1" dirty="0"/>
              <a:t>new</a:t>
            </a:r>
            <a:r>
              <a:rPr lang="en" altLang="ko-KR" sz="2800" dirty="0"/>
              <a:t> </a:t>
            </a:r>
            <a:r>
              <a:rPr lang="en" altLang="ko-KR" sz="2800" dirty="0" err="1"/>
              <a:t>BoardDTO</a:t>
            </a:r>
            <a:r>
              <a:rPr lang="en" altLang="ko-KR" sz="2800" dirty="0"/>
              <a:t>();</a:t>
            </a:r>
          </a:p>
          <a:p>
            <a:pPr marL="457200" lvl="1" indent="0">
              <a:buNone/>
            </a:pPr>
            <a:r>
              <a:rPr lang="en" altLang="ko-KR" sz="2800" dirty="0"/>
              <a:t>	con = </a:t>
            </a:r>
            <a:r>
              <a:rPr lang="en" altLang="ko-KR" sz="2800" dirty="0" err="1"/>
              <a:t>getConnection</a:t>
            </a:r>
            <a:r>
              <a:rPr lang="en" altLang="ko-KR" sz="2800" dirty="0"/>
              <a:t>(); </a:t>
            </a:r>
          </a:p>
          <a:p>
            <a:pPr marL="457200" lvl="1" indent="0">
              <a:buNone/>
            </a:pPr>
            <a:r>
              <a:rPr lang="en" altLang="ko-KR" sz="2800" dirty="0"/>
              <a:t>	String sql = "select NUM, WRITER, SUBJECT, CONTENTS”</a:t>
            </a:r>
          </a:p>
          <a:p>
            <a:pPr marL="457200" lvl="1" indent="0">
              <a:buNone/>
            </a:pPr>
            <a:r>
              <a:rPr lang="en" altLang="ko-KR" sz="2800" dirty="0"/>
              <a:t>			+ " from board "</a:t>
            </a:r>
          </a:p>
          <a:p>
            <a:pPr marL="457200" lvl="1" indent="0">
              <a:buNone/>
            </a:pPr>
            <a:r>
              <a:rPr lang="en" altLang="ko-KR" sz="2800" dirty="0"/>
              <a:t>			+ " where NUM = ?";</a:t>
            </a:r>
          </a:p>
          <a:p>
            <a:pPr marL="457200" lvl="1" indent="0">
              <a:buNone/>
            </a:pPr>
            <a:r>
              <a:rPr lang="en" altLang="ko-KR" sz="2800" dirty="0"/>
              <a:t>	</a:t>
            </a:r>
            <a:r>
              <a:rPr lang="en" altLang="ko-KR" sz="2800" dirty="0">
                <a:solidFill>
                  <a:srgbClr val="00B050"/>
                </a:solidFill>
              </a:rPr>
              <a:t> //// </a:t>
            </a:r>
            <a:r>
              <a:rPr lang="ko-KR" altLang="en-US" sz="2800" dirty="0">
                <a:solidFill>
                  <a:srgbClr val="00B050"/>
                </a:solidFill>
              </a:rPr>
              <a:t>다음 슬라이드에 있는 녹색 내용을 추가</a:t>
            </a:r>
            <a:endParaRPr lang="en" altLang="ko-KR" sz="2800" dirty="0"/>
          </a:p>
          <a:p>
            <a:pPr marL="457200" lvl="1" indent="0">
              <a:buNone/>
            </a:pPr>
            <a:r>
              <a:rPr lang="en" altLang="ko-KR" sz="2800" b="1" dirty="0"/>
              <a:t>	</a:t>
            </a:r>
          </a:p>
          <a:p>
            <a:pPr marL="457200" lvl="1" indent="0">
              <a:buNone/>
            </a:pPr>
            <a:r>
              <a:rPr lang="en" altLang="ko-KR" sz="2800" b="1" dirty="0"/>
              <a:t>	return</a:t>
            </a:r>
            <a:r>
              <a:rPr lang="en" altLang="ko-KR" sz="2800" dirty="0"/>
              <a:t> dto;</a:t>
            </a:r>
          </a:p>
          <a:p>
            <a:pPr marL="457200" lvl="1" indent="0">
              <a:buNone/>
            </a:pPr>
            <a:r>
              <a:rPr lang="en" altLang="ko-KR" sz="2800" dirty="0"/>
              <a:t>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con.prepareStatement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sql</a:t>
            </a:r>
            <a:r>
              <a:rPr lang="en" altLang="ko-KR" sz="1700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pstmt.setInt(1, Integer.parseInt(num));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= </a:t>
            </a:r>
            <a:r>
              <a:rPr lang="en" altLang="ko-KR" sz="1700" dirty="0" err="1">
                <a:solidFill>
                  <a:srgbClr val="00B050"/>
                </a:solidFill>
              </a:rPr>
              <a:t>pstmt.executeQuery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rs.next</a:t>
            </a:r>
            <a:r>
              <a:rPr lang="en" altLang="ko-KR" sz="1700" dirty="0">
                <a:solidFill>
                  <a:srgbClr val="00B050"/>
                </a:solidFill>
              </a:rPr>
              <a:t>())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dto.setBoardContent(rs.getString("CONTENTS"));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dto.setBoardNum(rs.getInt("NUM"));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dto.setBoardSubject(rs.getString("SUBJECT"));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	dto.setBoardWriter(rs.getString("WRITER"));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	</a:t>
            </a:r>
            <a:r>
              <a:rPr lang="en" altLang="ko-KR" sz="1700" dirty="0" err="1">
                <a:solidFill>
                  <a:srgbClr val="00B050"/>
                </a:solidFill>
              </a:rPr>
              <a:t>e.printStackTrace</a:t>
            </a:r>
            <a:r>
              <a:rPr lang="en" altLang="ko-KR" sz="17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  <a:r>
              <a:rPr lang="en" altLang="ko-KR" sz="1700" b="1" dirty="0">
                <a:solidFill>
                  <a:srgbClr val="00B050"/>
                </a:solidFill>
              </a:rPr>
              <a:t>finally</a:t>
            </a:r>
            <a:r>
              <a:rPr lang="en" altLang="ko-KR" sz="1700" dirty="0">
                <a:solidFill>
                  <a:srgbClr val="00B05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rs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rs.close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</a:t>
            </a:r>
            <a:r>
              <a:rPr lang="en" altLang="ko-KR" sz="1700" dirty="0" err="1">
                <a:solidFill>
                  <a:srgbClr val="00B050"/>
                </a:solidFill>
              </a:rPr>
              <a:t>pstmt</a:t>
            </a:r>
            <a:r>
              <a:rPr lang="en" altLang="ko-KR" sz="1700" dirty="0">
                <a:solidFill>
                  <a:srgbClr val="00B050"/>
                </a:solidFill>
              </a:rPr>
              <a:t>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pstmt.close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b="1" dirty="0">
                <a:solidFill>
                  <a:srgbClr val="00B050"/>
                </a:solidFill>
              </a:rPr>
              <a:t>	if</a:t>
            </a:r>
            <a:r>
              <a:rPr lang="en" altLang="ko-KR" sz="1700" dirty="0">
                <a:solidFill>
                  <a:srgbClr val="00B050"/>
                </a:solidFill>
              </a:rPr>
              <a:t>(con != </a:t>
            </a:r>
            <a:r>
              <a:rPr lang="en" altLang="ko-KR" sz="1700" b="1" dirty="0">
                <a:solidFill>
                  <a:srgbClr val="00B050"/>
                </a:solidFill>
              </a:rPr>
              <a:t>null</a:t>
            </a:r>
            <a:r>
              <a:rPr lang="en" altLang="ko-KR" sz="1700" dirty="0">
                <a:solidFill>
                  <a:srgbClr val="00B050"/>
                </a:solidFill>
              </a:rPr>
              <a:t>) </a:t>
            </a:r>
            <a:r>
              <a:rPr lang="en" altLang="ko-KR" sz="1700" b="1" dirty="0">
                <a:solidFill>
                  <a:srgbClr val="00B050"/>
                </a:solidFill>
              </a:rPr>
              <a:t>try</a:t>
            </a:r>
            <a:r>
              <a:rPr lang="en" altLang="ko-KR" sz="1700" dirty="0">
                <a:solidFill>
                  <a:srgbClr val="00B050"/>
                </a:solidFill>
              </a:rPr>
              <a:t>{</a:t>
            </a:r>
            <a:r>
              <a:rPr lang="en" altLang="ko-KR" sz="1700" dirty="0" err="1">
                <a:solidFill>
                  <a:srgbClr val="00B050"/>
                </a:solidFill>
              </a:rPr>
              <a:t>con.close</a:t>
            </a:r>
            <a:r>
              <a:rPr lang="en" altLang="ko-KR" sz="1700" dirty="0">
                <a:solidFill>
                  <a:srgbClr val="00B050"/>
                </a:solidFill>
              </a:rPr>
              <a:t>();}</a:t>
            </a:r>
            <a:r>
              <a:rPr lang="en" altLang="ko-KR" sz="1700" b="1" dirty="0">
                <a:solidFill>
                  <a:srgbClr val="00B050"/>
                </a:solidFill>
              </a:rPr>
              <a:t>catch</a:t>
            </a:r>
            <a:r>
              <a:rPr lang="en" altLang="ko-KR" sz="1700" dirty="0">
                <a:solidFill>
                  <a:srgbClr val="00B05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sz="1700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BoardDetailService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dao.selectOne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 					</a:t>
            </a:r>
            <a:r>
              <a:rPr lang="en" altLang="ko-KR" dirty="0" err="1">
                <a:solidFill>
                  <a:srgbClr val="FF0000"/>
                </a:solidFill>
              </a:rPr>
              <a:t>request.setAttribute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",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ko-KR" sz="2400" u="sng" dirty="0" err="1">
                <a:effectLst/>
                <a:latin typeface="Consolas" panose="020B0609020204030204" pitchFamily="49" charset="0"/>
              </a:rPr>
              <a:t>BoardFrontController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	implements Servlet {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Consolas" panose="020B0609020204030204" pitchFamily="49" charset="0"/>
              </a:rPr>
              <a:t>	protected void 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request, 			</a:t>
            </a:r>
            <a:r>
              <a:rPr lang="en-US" altLang="ko-KR" sz="2400" dirty="0" err="1">
                <a:effectLst/>
                <a:latin typeface="Consolas" panose="020B0609020204030204" pitchFamily="49" charset="0"/>
              </a:rPr>
              <a:t>HttpServletResponse</a:t>
            </a:r>
            <a:r>
              <a:rPr lang="en-US" altLang="ko-KR" sz="2400" dirty="0">
                <a:effectLst/>
                <a:latin typeface="Consolas" panose="020B0609020204030204" pitchFamily="49" charset="0"/>
              </a:rPr>
              <a:t> response){</a:t>
            </a:r>
          </a:p>
          <a:p>
            <a:pPr marL="0" indent="0">
              <a:buNone/>
            </a:pPr>
            <a:r>
              <a:rPr lang="en" altLang="ko-KR" sz="2400" dirty="0"/>
              <a:t>	    …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else if(command.equals("/boardDetail.naver")) {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-US" altLang="ko-KR" sz="2400" dirty="0"/>
              <a:t>////</a:t>
            </a:r>
            <a:r>
              <a:rPr lang="ko-KR" altLang="en-US" sz="2400" dirty="0"/>
              <a:t> 추가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>
                <a:solidFill>
                  <a:srgbClr val="FF0000"/>
                </a:solidFill>
              </a:rPr>
              <a:t>BoardDetailService action = 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			new BoardDetailService();</a:t>
            </a:r>
          </a:p>
          <a:p>
            <a:pPr marL="1371600" lvl="3" indent="0">
              <a:buNone/>
            </a:pPr>
            <a:r>
              <a:rPr lang="en" altLang="ko-KR" sz="2400" dirty="0">
                <a:solidFill>
                  <a:srgbClr val="FF0000"/>
                </a:solidFill>
              </a:rPr>
              <a:t>	action.execute(request);</a:t>
            </a:r>
            <a:endParaRPr lang="en" altLang="ko-KR" sz="2400" dirty="0"/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u="sng" dirty="0" err="1"/>
              <a:t>RequestDispatcher</a:t>
            </a:r>
            <a:r>
              <a:rPr lang="en" altLang="ko-KR" sz="2400" dirty="0"/>
              <a:t> dispatcher =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request.getRequestDispatcher</a:t>
            </a:r>
            <a:r>
              <a:rPr lang="en" altLang="ko-KR" sz="2400" dirty="0"/>
              <a:t>("/board/</a:t>
            </a:r>
            <a:r>
              <a:rPr lang="en" altLang="ko-KR" sz="2400" dirty="0" err="1"/>
              <a:t>boardInfo.jsp</a:t>
            </a:r>
            <a:r>
              <a:rPr lang="en" altLang="ko-KR" sz="2400" dirty="0"/>
              <a:t>");</a:t>
            </a:r>
          </a:p>
          <a:p>
            <a:pPr marL="1371600" lvl="3" indent="0">
              <a:buNone/>
            </a:pPr>
            <a:r>
              <a:rPr lang="en" altLang="ko-KR" sz="2400" dirty="0"/>
              <a:t>	</a:t>
            </a:r>
            <a:r>
              <a:rPr lang="en" altLang="ko-KR" sz="2400" dirty="0" err="1"/>
              <a:t>dispatcher.forward</a:t>
            </a:r>
            <a:r>
              <a:rPr lang="en" altLang="ko-KR" sz="2400" dirty="0"/>
              <a:t>(request, response);</a:t>
            </a:r>
          </a:p>
          <a:p>
            <a:pPr marL="1371600" lvl="3" indent="0">
              <a:buNone/>
            </a:pPr>
            <a:r>
              <a:rPr lang="en" altLang="ko-KR" sz="2400" dirty="0"/>
              <a:t>}</a:t>
            </a:r>
          </a:p>
          <a:p>
            <a:pPr marL="0" indent="0">
              <a:buNone/>
            </a:pPr>
            <a:r>
              <a:rPr lang="en" altLang="ko-KR" sz="2400" dirty="0"/>
              <a:t>	}</a:t>
            </a:r>
          </a:p>
          <a:p>
            <a:pPr marL="0" indent="0">
              <a:buNone/>
            </a:pPr>
            <a:r>
              <a:rPr lang="en" altLang="ko-KR" sz="2400" dirty="0"/>
              <a:t>… </a:t>
            </a:r>
            <a:r>
              <a:rPr lang="ko-KR" altLang="en-US" sz="2400" dirty="0"/>
              <a:t>중략</a:t>
            </a:r>
            <a:endParaRPr lang="en" altLang="ko-KR" sz="2400" dirty="0"/>
          </a:p>
          <a:p>
            <a:pPr marL="0" indent="0">
              <a:buNone/>
            </a:pPr>
            <a:r>
              <a:rPr lang="en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2885"/>
            <a:ext cx="10691191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-US" altLang="ko-KR" dirty="0"/>
              <a:t>&lt;</a:t>
            </a:r>
            <a:r>
              <a:rPr lang="en" altLang="ko-KR" dirty="0"/>
              <a:t>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dto.boardNum</a:t>
            </a:r>
            <a:r>
              <a:rPr lang="en" altLang="ko-KR" dirty="0">
                <a:solidFill>
                  <a:srgbClr val="FF0000"/>
                </a:solidFill>
              </a:rPr>
              <a:t>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dto.boardWriter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dto.boardSubject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${</a:t>
            </a:r>
            <a:r>
              <a:rPr lang="en" altLang="ko-KR" dirty="0" err="1">
                <a:solidFill>
                  <a:srgbClr val="FF0000"/>
                </a:solidFill>
              </a:rPr>
              <a:t>dto.boardContent</a:t>
            </a:r>
            <a:r>
              <a:rPr lang="en" altLang="ko-KR" dirty="0">
                <a:solidFill>
                  <a:srgbClr val="FF0000"/>
                </a:solidFill>
              </a:rPr>
              <a:t> }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"boardUpdate.naver?num=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수정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</a:p>
          <a:p>
            <a:pPr marL="0" indent="0">
              <a:buNone/>
            </a:pPr>
            <a:r>
              <a:rPr lang="en" altLang="ko-KR" dirty="0"/>
              <a:t>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0928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ko-KR" altLang="en-US" sz="2300" dirty="0"/>
              <a:t>수정하기 위한 주소 </a:t>
            </a:r>
            <a:r>
              <a:rPr lang="en" altLang="ko-KR" sz="2300" i="1" dirty="0"/>
              <a:t>boardUpdate.</a:t>
            </a:r>
            <a:r>
              <a:rPr lang="en-US" altLang="ko-KR" sz="2300" i="1" dirty="0" err="1"/>
              <a:t>naver</a:t>
            </a:r>
            <a:r>
              <a:rPr lang="ko-KR" altLang="en-US" sz="2300" i="1" dirty="0"/>
              <a:t>에서   </a:t>
            </a:r>
            <a:r>
              <a:rPr lang="en" altLang="ko-KR" sz="2300" i="1" dirty="0" err="1"/>
              <a:t>boardModifyForm.jsp</a:t>
            </a:r>
            <a:r>
              <a:rPr lang="ko-KR" altLang="en-US" sz="2300" i="1" dirty="0"/>
              <a:t>파일이 열리도록 </a:t>
            </a:r>
            <a:r>
              <a:rPr lang="en-US" altLang="ko-KR" sz="2300" i="1" dirty="0"/>
              <a:t>Front-Controller</a:t>
            </a:r>
            <a:r>
              <a:rPr lang="ko-KR" altLang="en-US" sz="2300" i="1" dirty="0"/>
              <a:t>에 작성하자</a:t>
            </a:r>
            <a:r>
              <a:rPr lang="en-US" altLang="ko-KR" sz="2300" i="1" dirty="0"/>
              <a:t>.</a:t>
            </a:r>
          </a:p>
          <a:p>
            <a:pPr marL="0" indent="0">
              <a:buNone/>
            </a:pPr>
            <a:endParaRPr kumimoji="1" lang="en-US" altLang="ko-KR" sz="2300" i="1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boardUpdate.naver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RequestDispatcher</a:t>
            </a:r>
            <a:r>
              <a:rPr lang="en-US" altLang="ko-KR" sz="2300" dirty="0">
                <a:solidFill>
                  <a:srgbClr val="FF0000"/>
                </a:solidFill>
              </a:rPr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request.getRequestDispatcher</a:t>
            </a:r>
            <a:r>
              <a:rPr lang="en-US" altLang="ko-KR" sz="2300" dirty="0">
                <a:solidFill>
                  <a:srgbClr val="FF0000"/>
                </a:solidFill>
              </a:rPr>
              <a:t>("/board/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boardModifyForm.jsp</a:t>
            </a:r>
            <a:r>
              <a:rPr lang="en-US" altLang="ko-KR" sz="2300" dirty="0">
                <a:solidFill>
                  <a:srgbClr val="FF0000"/>
                </a:solidFill>
              </a:rPr>
              <a:t>");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dispatcher.forward</a:t>
            </a:r>
            <a:r>
              <a:rPr lang="en-US" altLang="ko-KR" sz="2300" dirty="0">
                <a:solidFill>
                  <a:srgbClr val="FF0000"/>
                </a:solidFill>
              </a:rPr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26746E-965F-E0C2-8D26-C8EECEDE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11" y="361743"/>
            <a:ext cx="6515100" cy="5895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ADE2BA-DF99-D505-88B5-91BC3757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53" y="361743"/>
            <a:ext cx="48291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27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630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doGet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boardUpdate.naver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" altLang="ko-KR" sz="2300" dirty="0">
                <a:solidFill>
                  <a:srgbClr val="FF0000"/>
                </a:solidFill>
              </a:rPr>
              <a:t>BoardDetailService action = new BoardDetailService();</a:t>
            </a:r>
          </a:p>
          <a:p>
            <a:pPr marL="1371600" lvl="3" indent="0">
              <a:buNone/>
            </a:pPr>
            <a:r>
              <a:rPr lang="en" altLang="ko-KR" sz="2300" dirty="0">
                <a:solidFill>
                  <a:srgbClr val="FF0000"/>
                </a:solidFill>
              </a:rPr>
              <a:t>	action.execute(request);</a:t>
            </a:r>
            <a:endParaRPr lang="en" altLang="ko-KR" sz="2300" dirty="0"/>
          </a:p>
          <a:p>
            <a:pPr marL="1371600" lvl="3" indent="0">
              <a:buNone/>
            </a:pPr>
            <a:endParaRPr lang="en-US" altLang="ko-KR" sz="2300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/>
              <a:t>RequestDispatcher</a:t>
            </a:r>
            <a:r>
              <a:rPr lang="en-US" altLang="ko-KR" sz="2300" dirty="0"/>
              <a:t> dispatcher = 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Request.getRequestDispatcher</a:t>
            </a:r>
            <a:r>
              <a:rPr lang="en-US" altLang="ko-KR" sz="2300" dirty="0"/>
              <a:t>("/board/</a:t>
            </a:r>
            <a:r>
              <a:rPr lang="en-US" altLang="ko-KR" sz="2300" dirty="0" err="1"/>
              <a:t>boardModifyForm.jsp</a:t>
            </a:r>
            <a:r>
              <a:rPr lang="en-US" altLang="ko-KR" sz="2300" dirty="0"/>
              <a:t>");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dispatcher.forward</a:t>
            </a:r>
            <a:r>
              <a:rPr lang="en-US" altLang="ko-KR" sz="2300" dirty="0"/>
              <a:t>(request, response);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402927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"boardModify.</a:t>
            </a:r>
            <a:r>
              <a:rPr lang="en-US" altLang="ko-KR" i="1" dirty="0" err="1"/>
              <a:t>naver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“post"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"boardNum"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"boardWriter"</a:t>
            </a:r>
            <a:r>
              <a:rPr lang="en" altLang="ko-KR" dirty="0"/>
              <a:t> value=</a:t>
            </a:r>
            <a:r>
              <a:rPr lang="en" altLang="ko-KR" i="1" dirty="0"/>
              <a:t>“</a:t>
            </a:r>
            <a:r>
              <a:rPr lang="en" altLang="ko-KR" i="1" dirty="0">
                <a:solidFill>
                  <a:srgbClr val="FF0000"/>
                </a:solidFill>
              </a:rPr>
              <a:t>${dto.boardWriter}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"boardSubject"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i="1" dirty="0">
                <a:solidFill>
                  <a:srgbClr val="FF0000"/>
                </a:solidFill>
              </a:rPr>
              <a:t>${dto.boardSubject}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&lt;td&gt;&lt;textarea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"boardContent"</a:t>
            </a:r>
            <a:r>
              <a:rPr lang="en" altLang="ko-KR" dirty="0"/>
              <a:t>&gt;</a:t>
            </a:r>
            <a:r>
              <a:rPr lang="en" altLang="ko-KR" i="1" dirty="0">
                <a:solidFill>
                  <a:srgbClr val="FF0000"/>
                </a:solidFill>
              </a:rPr>
              <a:t>${dto.boardContent}</a:t>
            </a:r>
            <a:r>
              <a:rPr lang="en" altLang="ko-KR" dirty="0"/>
              <a:t>&lt;/textarea&gt;&lt;/td&gt;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60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DEEB55-12BF-C227-E786-02D7B952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4" y="809625"/>
            <a:ext cx="4857750" cy="5238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4072B-9662-48D2-63FF-30D74D186C33}"/>
              </a:ext>
            </a:extLst>
          </p:cNvPr>
          <p:cNvSpPr txBox="1"/>
          <p:nvPr/>
        </p:nvSpPr>
        <p:spPr>
          <a:xfrm>
            <a:off x="5685184" y="927652"/>
            <a:ext cx="5953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index.jsp</a:t>
            </a:r>
            <a:r>
              <a:rPr lang="ko-KR" altLang="en-US" dirty="0"/>
              <a:t>파일을 만들어준다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index.jsp</a:t>
            </a:r>
            <a:r>
              <a:rPr lang="ko-KR" altLang="en-US" dirty="0"/>
              <a:t>파일을 만들어주면 첫 페이지로 자동으로 </a:t>
            </a:r>
            <a:r>
              <a:rPr lang="ko-KR" altLang="en-US" dirty="0" err="1"/>
              <a:t>열리게된다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3227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Front-Controller</a:t>
            </a:r>
            <a:r>
              <a:rPr kumimoji="1" lang="ko-KR" altLang="en-US" sz="2300" dirty="0"/>
              <a:t>에서 </a:t>
            </a:r>
            <a:r>
              <a:rPr kumimoji="1" lang="ko-KR" altLang="en-US" sz="2300" dirty="0" err="1"/>
              <a:t>수정완료를</a:t>
            </a:r>
            <a:r>
              <a:rPr kumimoji="1" lang="ko-KR" altLang="en-US" sz="2300" dirty="0"/>
              <a:t> 위한 주소를 작성한다</a:t>
            </a:r>
            <a:r>
              <a:rPr kumimoji="1" lang="en-US" altLang="ko-KR" sz="2300" dirty="0"/>
              <a:t>,</a:t>
            </a:r>
          </a:p>
          <a:p>
            <a:pPr marL="0" indent="0">
              <a:buNone/>
            </a:pPr>
            <a:r>
              <a:rPr kumimoji="1" lang="ko-KR" altLang="en-US" sz="2300" dirty="0"/>
              <a:t>수정이 완료가 되면 다시 상세페이로 이동할 수 있게 만든다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endParaRPr kumimoji="1" lang="en-US" altLang="ko-KR" sz="2300" dirty="0"/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else if(</a:t>
            </a:r>
            <a:r>
              <a:rPr lang="en-US" altLang="ko-KR" sz="2300" dirty="0" err="1">
                <a:solidFill>
                  <a:srgbClr val="FF0000"/>
                </a:solidFill>
              </a:rPr>
              <a:t>command.equals</a:t>
            </a:r>
            <a:r>
              <a:rPr lang="en-US" altLang="ko-KR" sz="2300" dirty="0">
                <a:solidFill>
                  <a:srgbClr val="FF0000"/>
                </a:solidFill>
              </a:rPr>
              <a:t>("/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boardModify.naver</a:t>
            </a:r>
            <a:r>
              <a:rPr lang="en-US" altLang="ko-KR" sz="2300" dirty="0">
                <a:solidFill>
                  <a:srgbClr val="FF0000"/>
                </a:solidFill>
              </a:rPr>
              <a:t>")) {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response.sendRedirect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boardDetail.naver?num</a:t>
            </a:r>
            <a:r>
              <a:rPr lang="en-US" altLang="ko-KR" sz="2300" dirty="0">
                <a:solidFill>
                  <a:srgbClr val="FF0000"/>
                </a:solidFill>
              </a:rPr>
              <a:t>=“ + 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</a:t>
            </a:r>
            <a:r>
              <a:rPr lang="en-US" altLang="ko-KR" sz="2300" dirty="0" err="1">
                <a:solidFill>
                  <a:srgbClr val="FF0000"/>
                </a:solidFill>
              </a:rPr>
              <a:t>request.getParameter</a:t>
            </a:r>
            <a:r>
              <a:rPr lang="en-US" altLang="ko-KR" sz="2300" dirty="0">
                <a:solidFill>
                  <a:srgbClr val="FF0000"/>
                </a:solidFill>
              </a:rPr>
              <a:t>(“</a:t>
            </a:r>
            <a:r>
              <a:rPr lang="en-US" altLang="ko-KR" sz="2300" dirty="0" err="1">
                <a:solidFill>
                  <a:srgbClr val="FF0000"/>
                </a:solidFill>
              </a:rPr>
              <a:t>boardNum</a:t>
            </a:r>
            <a:r>
              <a:rPr lang="en-US" altLang="ko-KR" sz="2300" dirty="0">
                <a:solidFill>
                  <a:srgbClr val="FF0000"/>
                </a:solidFill>
              </a:rPr>
              <a:t>”));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C78FBE-35DA-794C-9A2A-F9972C0A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36" y="362778"/>
            <a:ext cx="5014032" cy="58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62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BoardModifyService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		try</a:t>
            </a:r>
            <a:r>
              <a:rPr lang="en" altLang="ko-KR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	</a:t>
            </a:r>
            <a:r>
              <a:rPr lang="en" altLang="ko-KR" dirty="0" err="1">
                <a:solidFill>
                  <a:srgbClr val="FF0000"/>
                </a:solidFill>
              </a:rPr>
              <a:t>request.setCharacterEncoding</a:t>
            </a:r>
            <a:r>
              <a:rPr lang="en" altLang="ko-KR" dirty="0">
                <a:solidFill>
                  <a:srgbClr val="FF0000"/>
                </a:solidFill>
              </a:rPr>
              <a:t>("utf-8");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}</a:t>
            </a:r>
            <a:r>
              <a:rPr lang="en" altLang="ko-KR" b="1" dirty="0">
                <a:solidFill>
                  <a:srgbClr val="FF0000"/>
                </a:solidFill>
              </a:rPr>
              <a:t>catch</a:t>
            </a:r>
            <a:r>
              <a:rPr lang="en" altLang="ko-KR" dirty="0">
                <a:solidFill>
                  <a:srgbClr val="FF0000"/>
                </a:solidFill>
              </a:rPr>
              <a:t>(Exception e) {}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  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BoardDTO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dto.setBoardContent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boardContent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dto.setBoardNum</a:t>
            </a:r>
            <a:r>
              <a:rPr lang="en" altLang="ko-KR" dirty="0">
                <a:solidFill>
                  <a:srgbClr val="FF0000"/>
                </a:solidFill>
              </a:rPr>
              <a:t>( </a:t>
            </a:r>
            <a:r>
              <a:rPr lang="en" altLang="ko-KR" dirty="0" err="1">
                <a:solidFill>
                  <a:srgbClr val="FF0000"/>
                </a:solidFill>
              </a:rPr>
              <a:t>Integer.</a:t>
            </a:r>
            <a:r>
              <a:rPr lang="en" altLang="ko-KR" i="1" dirty="0" err="1">
                <a:solidFill>
                  <a:srgbClr val="FF0000"/>
                </a:solidFill>
              </a:rPr>
              <a:t>parseInt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boardNum</a:t>
            </a:r>
            <a:r>
              <a:rPr lang="en" altLang="ko-KR" dirty="0">
                <a:solidFill>
                  <a:srgbClr val="FF0000"/>
                </a:solidFill>
              </a:rPr>
              <a:t>")));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dto.setBoardSubject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boardSubject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dto.setBoardWriter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boardWriter</a:t>
            </a:r>
            <a:r>
              <a:rPr lang="en" altLang="ko-KR" dirty="0">
                <a:solidFill>
                  <a:srgbClr val="FF0000"/>
                </a:solidFill>
              </a:rPr>
              <a:t>"));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8099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500" b="1" dirty="0"/>
              <a:t>public</a:t>
            </a:r>
            <a:r>
              <a:rPr lang="en" altLang="ko-KR" sz="1500" dirty="0"/>
              <a:t> </a:t>
            </a:r>
            <a:r>
              <a:rPr lang="en" altLang="ko-KR" sz="1500" b="1" dirty="0"/>
              <a:t>void</a:t>
            </a:r>
            <a:r>
              <a:rPr lang="en" altLang="ko-KR" sz="1500" dirty="0"/>
              <a:t> </a:t>
            </a:r>
            <a:r>
              <a:rPr lang="en" altLang="ko-KR" sz="1500" dirty="0" err="1"/>
              <a:t>boardUpdate</a:t>
            </a:r>
            <a:r>
              <a:rPr lang="en" altLang="ko-KR" sz="1500" dirty="0"/>
              <a:t>(</a:t>
            </a:r>
            <a:r>
              <a:rPr lang="en" altLang="ko-KR" sz="1500" dirty="0" err="1"/>
              <a:t>BoardDTO</a:t>
            </a:r>
            <a:r>
              <a:rPr lang="en" altLang="ko-KR" sz="1500" dirty="0"/>
              <a:t> </a:t>
            </a:r>
            <a:r>
              <a:rPr lang="en" altLang="ko-KR" sz="1500" dirty="0" err="1"/>
              <a:t>dto</a:t>
            </a:r>
            <a:r>
              <a:rPr lang="en" altLang="ko-KR" sz="1500" dirty="0"/>
              <a:t>) {</a:t>
            </a:r>
          </a:p>
          <a:p>
            <a:pPr marL="0" indent="0">
              <a:buNone/>
            </a:pPr>
            <a:r>
              <a:rPr lang="en" altLang="ko-KR" sz="1500" dirty="0"/>
              <a:t>	con = </a:t>
            </a:r>
            <a:r>
              <a:rPr lang="en" altLang="ko-KR" sz="1500" dirty="0" err="1"/>
              <a:t>getConnection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String </a:t>
            </a:r>
            <a:r>
              <a:rPr lang="en" altLang="ko-KR" sz="1500" dirty="0" err="1"/>
              <a:t>sql</a:t>
            </a:r>
            <a:r>
              <a:rPr lang="en" altLang="ko-KR" sz="1500" dirty="0"/>
              <a:t> = "update board"</a:t>
            </a:r>
          </a:p>
          <a:p>
            <a:pPr marL="0" indent="0">
              <a:buNone/>
            </a:pPr>
            <a:r>
              <a:rPr lang="en" altLang="ko-KR" sz="1500" dirty="0"/>
              <a:t>		+ " set WRITER = ? , SUBJECT = ?, CONTENTS = ? "</a:t>
            </a:r>
          </a:p>
          <a:p>
            <a:pPr marL="0" indent="0">
              <a:buNone/>
            </a:pPr>
            <a:r>
              <a:rPr lang="en" altLang="ko-KR" sz="1500" dirty="0"/>
              <a:t>		+ " where num = ?";</a:t>
            </a:r>
          </a:p>
          <a:p>
            <a:pPr marL="0" indent="0">
              <a:buNone/>
            </a:pPr>
            <a:r>
              <a:rPr lang="en" altLang="ko-KR" sz="1500" b="1" dirty="0"/>
              <a:t>	try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</a:t>
            </a:r>
            <a:r>
              <a:rPr lang="en" altLang="ko-KR" sz="1500" dirty="0"/>
              <a:t> = </a:t>
            </a:r>
            <a:r>
              <a:rPr lang="en" altLang="ko-KR" sz="1500" dirty="0" err="1"/>
              <a:t>con.prepareStatement</a:t>
            </a:r>
            <a:r>
              <a:rPr lang="en" altLang="ko-KR" sz="1500" dirty="0"/>
              <a:t>(</a:t>
            </a:r>
            <a:r>
              <a:rPr lang="en" altLang="ko-KR" sz="1500" dirty="0" err="1"/>
              <a:t>sql</a:t>
            </a:r>
            <a:r>
              <a:rPr lang="en" altLang="ko-KR" sz="1500" dirty="0"/>
              <a:t>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(1, </a:t>
            </a:r>
            <a:r>
              <a:rPr lang="en" altLang="ko-KR" sz="1500" dirty="0" err="1"/>
              <a:t>dto.getBoardWriter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(2, </a:t>
            </a:r>
            <a:r>
              <a:rPr lang="en" altLang="ko-KR" sz="1500" dirty="0" err="1"/>
              <a:t>dto.getBoardSubject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pstmt.setString</a:t>
            </a:r>
            <a:r>
              <a:rPr lang="en" altLang="ko-KR" sz="1500" dirty="0"/>
              <a:t>(3, </a:t>
            </a:r>
            <a:r>
              <a:rPr lang="en" altLang="ko-KR" sz="1500" dirty="0" err="1"/>
              <a:t>dto.getBoardContent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pstmt.setInt</a:t>
            </a:r>
            <a:r>
              <a:rPr lang="en" altLang="ko-KR" sz="1500" dirty="0"/>
              <a:t>(4, </a:t>
            </a:r>
            <a:r>
              <a:rPr lang="en" altLang="ko-KR" sz="1500" dirty="0" err="1"/>
              <a:t>dto.getBoardNum</a:t>
            </a:r>
            <a:r>
              <a:rPr lang="en" altLang="ko-KR" sz="1500" dirty="0"/>
              <a:t>());</a:t>
            </a:r>
          </a:p>
          <a:p>
            <a:pPr marL="0" indent="0">
              <a:buNone/>
            </a:pPr>
            <a:r>
              <a:rPr lang="en" altLang="ko-KR" sz="1500" b="1" dirty="0"/>
              <a:t>		</a:t>
            </a:r>
            <a:r>
              <a:rPr lang="en" altLang="ko-KR" sz="1500" b="1" dirty="0" err="1"/>
              <a:t>int</a:t>
            </a:r>
            <a:r>
              <a:rPr lang="en" altLang="ko-KR" sz="1500" dirty="0"/>
              <a:t> </a:t>
            </a:r>
            <a:r>
              <a:rPr lang="en" altLang="ko-KR" sz="1500" dirty="0" err="1"/>
              <a:t>i</a:t>
            </a:r>
            <a:r>
              <a:rPr lang="en" altLang="ko-KR" sz="1500" dirty="0"/>
              <a:t> = </a:t>
            </a:r>
            <a:r>
              <a:rPr lang="en" altLang="ko-KR" sz="1500" dirty="0" err="1"/>
              <a:t>pstmt.executeUpdate</a:t>
            </a:r>
            <a:r>
              <a:rPr lang="en" altLang="ko-KR" sz="1500" dirty="0"/>
              <a:t>();</a:t>
            </a:r>
          </a:p>
          <a:p>
            <a:pPr marL="0" indent="0">
              <a:buNone/>
            </a:pPr>
            <a:r>
              <a:rPr lang="en" altLang="ko-KR" sz="1500" dirty="0"/>
              <a:t>		</a:t>
            </a:r>
            <a:r>
              <a:rPr lang="en" altLang="ko-KR" sz="1500" dirty="0" err="1"/>
              <a:t>System.</a:t>
            </a:r>
            <a:r>
              <a:rPr lang="en" altLang="ko-KR" sz="1500" b="1" i="1" dirty="0" err="1"/>
              <a:t>out</a:t>
            </a:r>
            <a:r>
              <a:rPr lang="en" altLang="ko-KR" sz="1500" dirty="0" err="1"/>
              <a:t>.println</a:t>
            </a:r>
            <a:r>
              <a:rPr lang="en" altLang="ko-KR" sz="1500" dirty="0"/>
              <a:t>(</a:t>
            </a:r>
            <a:r>
              <a:rPr lang="en" altLang="ko-KR" sz="1500" dirty="0" err="1"/>
              <a:t>i</a:t>
            </a:r>
            <a:r>
              <a:rPr lang="en" altLang="ko-KR" sz="1500" dirty="0"/>
              <a:t> + "</a:t>
            </a:r>
            <a:r>
              <a:rPr lang="ko-KR" altLang="en-US" sz="1500" dirty="0"/>
              <a:t>개 행이</a:t>
            </a:r>
            <a:r>
              <a:rPr lang="en-US" altLang="ko-KR" sz="1500" dirty="0"/>
              <a:t>(</a:t>
            </a:r>
            <a:r>
              <a:rPr lang="ko-KR" altLang="en-US" sz="1500" dirty="0"/>
              <a:t>가</a:t>
            </a:r>
            <a:r>
              <a:rPr lang="en-US" altLang="ko-KR" sz="1500" dirty="0"/>
              <a:t>) </a:t>
            </a:r>
            <a:r>
              <a:rPr lang="ko-KR" altLang="en-US" sz="1500" dirty="0"/>
              <a:t>수정되었습니다</a:t>
            </a:r>
            <a:r>
              <a:rPr lang="en-US" altLang="ko-KR" sz="1500" dirty="0"/>
              <a:t>.");</a:t>
            </a:r>
          </a:p>
          <a:p>
            <a:pPr marL="0" indent="0">
              <a:buNone/>
            </a:pPr>
            <a:r>
              <a:rPr lang="en-US" altLang="ko-KR" sz="1500" dirty="0"/>
              <a:t>	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</a:t>
            </a:r>
            <a:r>
              <a:rPr lang="en" altLang="ko-KR" sz="1500" dirty="0" err="1"/>
              <a:t>e.printStackTrace</a:t>
            </a:r>
            <a:r>
              <a:rPr lang="en" altLang="ko-KR" sz="1500" dirty="0"/>
              <a:t>(); </a:t>
            </a:r>
          </a:p>
          <a:p>
            <a:pPr marL="457200" lvl="1" indent="0">
              <a:buNone/>
            </a:pPr>
            <a:r>
              <a:rPr lang="en" altLang="ko-KR" sz="1500" dirty="0"/>
              <a:t>	}</a:t>
            </a:r>
            <a:r>
              <a:rPr lang="en" altLang="ko-KR" sz="1500" b="1" dirty="0"/>
              <a:t>finally</a:t>
            </a:r>
            <a:r>
              <a:rPr lang="en" altLang="ko-KR" sz="1500" dirty="0"/>
              <a:t> {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</a:t>
            </a:r>
            <a:r>
              <a:rPr lang="en" altLang="ko-KR" sz="1500" dirty="0" err="1"/>
              <a:t>pstmt</a:t>
            </a:r>
            <a:r>
              <a:rPr lang="en" altLang="ko-KR" sz="1500" dirty="0"/>
              <a:t>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pstmt.close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b="1" dirty="0"/>
              <a:t>		if</a:t>
            </a:r>
            <a:r>
              <a:rPr lang="en" altLang="ko-KR" sz="1500" dirty="0"/>
              <a:t>(con != </a:t>
            </a:r>
            <a:r>
              <a:rPr lang="en" altLang="ko-KR" sz="1500" b="1" dirty="0"/>
              <a:t>null</a:t>
            </a:r>
            <a:r>
              <a:rPr lang="en" altLang="ko-KR" sz="1500" dirty="0"/>
              <a:t>) </a:t>
            </a:r>
            <a:r>
              <a:rPr lang="en" altLang="ko-KR" sz="1500" b="1" dirty="0"/>
              <a:t>try</a:t>
            </a:r>
            <a:r>
              <a:rPr lang="en" altLang="ko-KR" sz="1500" dirty="0"/>
              <a:t>{</a:t>
            </a:r>
            <a:r>
              <a:rPr lang="en" altLang="ko-KR" sz="1500" dirty="0" err="1"/>
              <a:t>con.close</a:t>
            </a:r>
            <a:r>
              <a:rPr lang="en" altLang="ko-KR" sz="1500" dirty="0"/>
              <a:t>();}</a:t>
            </a:r>
            <a:r>
              <a:rPr lang="en" altLang="ko-KR" sz="1500" b="1" dirty="0"/>
              <a:t>catch</a:t>
            </a:r>
            <a:r>
              <a:rPr lang="en" altLang="ko-KR" sz="1500" dirty="0"/>
              <a:t>(Exception e) {}</a:t>
            </a:r>
          </a:p>
          <a:p>
            <a:pPr marL="0" indent="0">
              <a:buNone/>
            </a:pPr>
            <a:r>
              <a:rPr lang="en" altLang="ko-KR" sz="1500" dirty="0"/>
              <a:t>	}</a:t>
            </a:r>
          </a:p>
          <a:p>
            <a:pPr marL="0" indent="0">
              <a:buNone/>
            </a:pPr>
            <a:r>
              <a:rPr lang="en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BoardModifyService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dao.boardUpdate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dto</a:t>
            </a:r>
            <a:r>
              <a:rPr lang="en" altLang="ko-KR" dirty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ko-KR" sz="2300" dirty="0"/>
              <a:t>Front-</a:t>
            </a:r>
            <a:r>
              <a:rPr kumimoji="1" lang="en-US" altLang="ko-KR" sz="2300" dirty="0" err="1"/>
              <a:t>Comntroller</a:t>
            </a:r>
            <a:r>
              <a:rPr kumimoji="1" lang="ko-KR" altLang="en-US" sz="2300" dirty="0"/>
              <a:t> 에 추가한다</a:t>
            </a:r>
            <a:r>
              <a:rPr kumimoji="1" lang="en-US" altLang="ko-KR" sz="2300" dirty="0"/>
              <a:t>.</a:t>
            </a:r>
          </a:p>
          <a:p>
            <a:pPr marL="0" indent="0">
              <a:buNone/>
            </a:pPr>
            <a:r>
              <a:rPr lang="en-US" altLang="ko-KR" sz="2300" dirty="0"/>
              <a:t>public class </a:t>
            </a:r>
            <a:r>
              <a:rPr lang="en-US" altLang="ko-KR" sz="2300" dirty="0" err="1"/>
              <a:t>BoardFrontController</a:t>
            </a:r>
            <a:r>
              <a:rPr lang="en-US" altLang="ko-KR" sz="2300" dirty="0"/>
              <a:t> extends </a:t>
            </a:r>
            <a:r>
              <a:rPr lang="en-US" altLang="ko-KR" sz="2300" dirty="0" err="1"/>
              <a:t>HttpServlet</a:t>
            </a:r>
            <a:r>
              <a:rPr lang="en-US" altLang="ko-KR" sz="2300" dirty="0"/>
              <a:t> 	implements Servlet {</a:t>
            </a:r>
          </a:p>
          <a:p>
            <a:pPr marL="0" indent="0">
              <a:buNone/>
            </a:pPr>
            <a:r>
              <a:rPr lang="en-US" altLang="ko-KR" sz="2300" dirty="0"/>
              <a:t>	protected void </a:t>
            </a:r>
            <a:r>
              <a:rPr lang="en-US" altLang="ko-KR" sz="2300" dirty="0" err="1"/>
              <a:t>doPost</a:t>
            </a:r>
            <a:r>
              <a:rPr lang="en-US" altLang="ko-KR" sz="2300" dirty="0"/>
              <a:t>(</a:t>
            </a:r>
            <a:r>
              <a:rPr lang="en-US" altLang="ko-KR" sz="2300" dirty="0" err="1"/>
              <a:t>HttpServletRequest</a:t>
            </a:r>
            <a:r>
              <a:rPr lang="en-US" altLang="ko-KR" sz="2300" dirty="0"/>
              <a:t> request, 					</a:t>
            </a:r>
            <a:r>
              <a:rPr lang="en-US" altLang="ko-KR" sz="2300" dirty="0" err="1"/>
              <a:t>HttpServletResponse</a:t>
            </a:r>
            <a:r>
              <a:rPr lang="en-US" altLang="ko-KR" sz="2300" dirty="0"/>
              <a:t> response){</a:t>
            </a:r>
          </a:p>
          <a:p>
            <a:pPr marL="0" indent="0">
              <a:buNone/>
            </a:pPr>
            <a:r>
              <a:rPr lang="en-US" altLang="ko-KR" sz="2300" dirty="0"/>
              <a:t>	    …</a:t>
            </a:r>
            <a:r>
              <a:rPr lang="ko-KR" altLang="en-US" sz="2300" dirty="0"/>
              <a:t>중략</a:t>
            </a:r>
          </a:p>
          <a:p>
            <a:pPr marL="1371600" lvl="3" indent="0">
              <a:buNone/>
            </a:pPr>
            <a:r>
              <a:rPr lang="en-US" altLang="ko-KR" sz="2300" dirty="0"/>
              <a:t>else if(</a:t>
            </a:r>
            <a:r>
              <a:rPr lang="en-US" altLang="ko-KR" sz="2300" dirty="0" err="1"/>
              <a:t>command.equals</a:t>
            </a:r>
            <a:r>
              <a:rPr lang="en-US" altLang="ko-KR" sz="2300" dirty="0"/>
              <a:t>("/</a:t>
            </a:r>
            <a:r>
              <a:rPr lang="en-US" altLang="ko-KR" sz="2300" dirty="0" err="1"/>
              <a:t>boardModify.naver</a:t>
            </a:r>
            <a:r>
              <a:rPr lang="en-US" altLang="ko-KR" sz="2300" dirty="0"/>
              <a:t>")) {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 action = new 				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			</a:t>
            </a:r>
            <a:r>
              <a:rPr lang="en-US" altLang="ko-KR" sz="2300" dirty="0" err="1">
                <a:solidFill>
                  <a:srgbClr val="FF0000"/>
                </a:solidFill>
              </a:rPr>
              <a:t>BoardModifyService</a:t>
            </a:r>
            <a:r>
              <a:rPr lang="en-US" altLang="ko-KR" sz="2300" dirty="0">
                <a:solidFill>
                  <a:srgbClr val="FF0000"/>
                </a:solidFill>
              </a:rPr>
              <a:t>();</a:t>
            </a:r>
          </a:p>
          <a:p>
            <a:pPr marL="1371600" lvl="3" indent="0">
              <a:buNone/>
            </a:pPr>
            <a:r>
              <a:rPr lang="en-US" altLang="ko-KR" sz="2300" dirty="0">
                <a:solidFill>
                  <a:srgbClr val="FF0000"/>
                </a:solidFill>
              </a:rPr>
              <a:t>	</a:t>
            </a:r>
            <a:r>
              <a:rPr lang="en-US" altLang="ko-KR" sz="2300" dirty="0" err="1">
                <a:solidFill>
                  <a:srgbClr val="FF0000"/>
                </a:solidFill>
              </a:rPr>
              <a:t>action.execute</a:t>
            </a:r>
            <a:r>
              <a:rPr lang="en-US" altLang="ko-KR" sz="2300" dirty="0">
                <a:solidFill>
                  <a:srgbClr val="FF0000"/>
                </a:solidFill>
              </a:rPr>
              <a:t>(request);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response.sendRedirect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boardDetail.naver?num</a:t>
            </a:r>
            <a:r>
              <a:rPr lang="en-US" altLang="ko-KR" sz="2300" dirty="0"/>
              <a:t>="+</a:t>
            </a:r>
          </a:p>
          <a:p>
            <a:pPr marL="1371600" lvl="3" indent="0">
              <a:buNone/>
            </a:pPr>
            <a:r>
              <a:rPr lang="en-US" altLang="ko-KR" sz="2300" dirty="0"/>
              <a:t>	</a:t>
            </a:r>
            <a:r>
              <a:rPr lang="en-US" altLang="ko-KR" sz="2300" dirty="0" err="1"/>
              <a:t>request.getParameter</a:t>
            </a:r>
            <a:r>
              <a:rPr lang="en-US" altLang="ko-KR" sz="2300" dirty="0"/>
              <a:t>("</a:t>
            </a:r>
            <a:r>
              <a:rPr lang="en-US" altLang="ko-KR" sz="2300" dirty="0" err="1"/>
              <a:t>boardNum</a:t>
            </a:r>
            <a:r>
              <a:rPr lang="en-US" altLang="ko-KR" sz="2300" dirty="0"/>
              <a:t>"));</a:t>
            </a:r>
          </a:p>
          <a:p>
            <a:pPr marL="1371600" lvl="3" indent="0">
              <a:buNone/>
            </a:pPr>
            <a:r>
              <a:rPr lang="en-US" altLang="ko-KR" sz="2300" dirty="0"/>
              <a:t>}</a:t>
            </a:r>
          </a:p>
          <a:p>
            <a:pPr marL="0" indent="0">
              <a:buNone/>
            </a:pPr>
            <a:r>
              <a:rPr lang="en-US" altLang="ko-KR" sz="2300" dirty="0"/>
              <a:t>	}</a:t>
            </a:r>
          </a:p>
          <a:p>
            <a:pPr marL="0" indent="0">
              <a:buNone/>
            </a:pPr>
            <a:r>
              <a:rPr lang="en-US" altLang="ko-KR" sz="2300" dirty="0"/>
              <a:t>… </a:t>
            </a:r>
            <a:r>
              <a:rPr lang="ko-KR" altLang="en-US" sz="2300" dirty="0"/>
              <a:t>중략</a:t>
            </a:r>
          </a:p>
          <a:p>
            <a:pPr marL="0" indent="0">
              <a:buNone/>
            </a:pPr>
            <a:r>
              <a:rPr lang="en-US" altLang="ko-KR" sz="2300" dirty="0"/>
              <a:t>}</a:t>
            </a:r>
            <a:endParaRPr kumimoji="1"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359596"/>
            <a:ext cx="10889974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</a:t>
            </a:r>
            <a:r>
              <a:rPr lang="en" altLang="ko-KR" dirty="0"/>
              <a:t>&lt;br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href=</a:t>
            </a:r>
            <a:r>
              <a:rPr lang="en" altLang="ko-KR" i="1" dirty="0"/>
              <a:t>"boardUpdate.</a:t>
            </a:r>
            <a:r>
              <a:rPr lang="en-US" altLang="ko-KR" i="1" dirty="0" err="1"/>
              <a:t>naver</a:t>
            </a:r>
            <a:r>
              <a:rPr lang="en" altLang="ko-KR" i="1" dirty="0"/>
              <a:t>?num=</a:t>
            </a:r>
            <a:r>
              <a:rPr lang="en" altLang="ko-KR" dirty="0"/>
              <a:t>${dto.boardNum}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en" altLang="ko-KR" dirty="0">
                <a:solidFill>
                  <a:srgbClr val="FF0000"/>
                </a:solidFill>
              </a:rPr>
              <a:t>&lt;a href=</a:t>
            </a:r>
            <a:r>
              <a:rPr lang="en" altLang="ko-KR" i="1" dirty="0">
                <a:solidFill>
                  <a:srgbClr val="FF0000"/>
                </a:solidFill>
              </a:rPr>
              <a:t>"boardDel.</a:t>
            </a:r>
            <a:r>
              <a:rPr lang="en-US" altLang="ko-KR" i="1" dirty="0" err="1">
                <a:solidFill>
                  <a:srgbClr val="FF0000"/>
                </a:solidFill>
              </a:rPr>
              <a:t>naver</a:t>
            </a:r>
            <a:r>
              <a:rPr lang="en" altLang="ko-KR" i="1" dirty="0">
                <a:solidFill>
                  <a:srgbClr val="FF0000"/>
                </a:solidFill>
              </a:rPr>
              <a:t>?num=</a:t>
            </a:r>
            <a:r>
              <a:rPr lang="en" altLang="ko-KR" dirty="0">
                <a:solidFill>
                  <a:srgbClr val="FF0000"/>
                </a:solidFill>
              </a:rPr>
              <a:t>${dto.boardNum}</a:t>
            </a:r>
            <a:r>
              <a:rPr lang="en" altLang="ko-KR" i="1" dirty="0">
                <a:solidFill>
                  <a:srgbClr val="FF0000"/>
                </a:solidFill>
              </a:rPr>
              <a:t>"</a:t>
            </a:r>
            <a:r>
              <a:rPr lang="en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/>
              <a:t>삭제</a:t>
            </a:r>
            <a:r>
              <a:rPr lang="en-US" altLang="ko-KR" dirty="0">
                <a:solidFill>
                  <a:srgbClr val="FF0000"/>
                </a:solidFill>
              </a:rPr>
              <a:t>&lt;/</a:t>
            </a:r>
            <a:r>
              <a:rPr lang="en" altLang="ko-KR" dirty="0">
                <a:solidFill>
                  <a:srgbClr val="FF0000"/>
                </a:solidFill>
              </a:rPr>
              <a:t>a&gt; </a:t>
            </a:r>
            <a:r>
              <a:rPr lang="en" altLang="ko-KR" dirty="0"/>
              <a:t>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47DE62-BED9-022E-EFC9-4CDED831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0" y="362778"/>
            <a:ext cx="6351518" cy="2985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7D054D-1976-A1B2-8DA2-91E70EC4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58" y="329118"/>
            <a:ext cx="5026871" cy="58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72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>
                <a:solidFill>
                  <a:srgbClr val="FF0000"/>
                </a:solidFill>
              </a:rPr>
              <a:t>else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if</a:t>
            </a:r>
            <a:r>
              <a:rPr lang="en" altLang="ko-KR" dirty="0">
                <a:solidFill>
                  <a:srgbClr val="FF0000"/>
                </a:solidFill>
              </a:rPr>
              <a:t>(command.equals("/boardDel.naver"))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response.sendRedirect("boardList.naver");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</a:t>
            </a:r>
            <a:r>
              <a:rPr lang="en" altLang="ko-KR" b="1" dirty="0">
                <a:solidFill>
                  <a:srgbClr val="FF0000"/>
                </a:solidFill>
              </a:rPr>
              <a:t>public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b="1" dirty="0">
                <a:solidFill>
                  <a:srgbClr val="FF0000"/>
                </a:solidFill>
              </a:rPr>
              <a:t>void</a:t>
            </a:r>
            <a:r>
              <a:rPr lang="en" altLang="ko-KR" dirty="0">
                <a:solidFill>
                  <a:srgbClr val="FF0000"/>
                </a:solidFill>
              </a:rPr>
              <a:t> execute(</a:t>
            </a:r>
            <a:r>
              <a:rPr lang="en" altLang="ko-KR" u="sng" dirty="0" err="1">
                <a:solidFill>
                  <a:srgbClr val="FF0000"/>
                </a:solidFill>
              </a:rPr>
              <a:t>HttpServletRequest</a:t>
            </a:r>
            <a:r>
              <a:rPr lang="en" altLang="ko-KR" dirty="0">
                <a:solidFill>
                  <a:srgbClr val="FF0000"/>
                </a:solidFill>
              </a:rPr>
              <a:t> request) {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String 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dirty="0" err="1">
                <a:solidFill>
                  <a:srgbClr val="FF0000"/>
                </a:solidFill>
              </a:rPr>
              <a:t>request.getParameter</a:t>
            </a:r>
            <a:r>
              <a:rPr lang="en" altLang="ko-KR" dirty="0">
                <a:solidFill>
                  <a:srgbClr val="FF0000"/>
                </a:solidFill>
              </a:rPr>
              <a:t>("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	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</a:t>
            </a:r>
            <a:r>
              <a:rPr lang="en" altLang="ko-KR" dirty="0">
                <a:solidFill>
                  <a:srgbClr val="FF0000"/>
                </a:solidFill>
              </a:rPr>
              <a:t> = </a:t>
            </a:r>
            <a:r>
              <a:rPr lang="en" altLang="ko-KR" b="1" dirty="0">
                <a:solidFill>
                  <a:srgbClr val="FF0000"/>
                </a:solidFill>
              </a:rPr>
              <a:t>new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BoardDAO</a:t>
            </a:r>
            <a:r>
              <a:rPr lang="en" altLang="ko-KR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Index.jsp</a:t>
            </a:r>
            <a:r>
              <a:rPr kumimoji="1" lang="ko-KR" altLang="en-US" dirty="0"/>
              <a:t>파일에 </a:t>
            </a:r>
            <a:r>
              <a:rPr kumimoji="1" lang="ko-KR" altLang="en-US" dirty="0" err="1"/>
              <a:t>첫페이지가</a:t>
            </a:r>
            <a:r>
              <a:rPr kumimoji="1" lang="ko-KR" altLang="en-US" dirty="0"/>
              <a:t> 될 주소를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	location.href=“boardList.naver”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FF0000"/>
                </a:solidFill>
              </a:rPr>
              <a:t>   &lt;/script&gt;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6119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CE5E38-39A6-C1E3-DEB7-35D33E01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51" y="1333500"/>
            <a:ext cx="8486775" cy="209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0FB5B-001C-7F0B-0D21-535DD7739991}"/>
              </a:ext>
            </a:extLst>
          </p:cNvPr>
          <p:cNvSpPr txBox="1"/>
          <p:nvPr/>
        </p:nvSpPr>
        <p:spPr>
          <a:xfrm>
            <a:off x="755374" y="662609"/>
            <a:ext cx="632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DAO</a:t>
            </a:r>
            <a:r>
              <a:rPr lang="ko-KR" altLang="en-US" dirty="0"/>
              <a:t> 를 열어서 리스트를 가지고 오도록 메서드를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797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sql = "delete from board where num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pstmt.setInt(1, Integer.parseInt(num));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BoardDelService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>
                <a:solidFill>
                  <a:srgbClr val="FF0000"/>
                </a:solidFill>
              </a:rPr>
              <a:t> </a:t>
            </a:r>
            <a:r>
              <a:rPr lang="en" altLang="ko-KR" dirty="0" err="1">
                <a:solidFill>
                  <a:srgbClr val="FF0000"/>
                </a:solidFill>
              </a:rPr>
              <a:t>dao.boardDel</a:t>
            </a:r>
            <a:r>
              <a:rPr lang="en" altLang="ko-KR" dirty="0">
                <a:solidFill>
                  <a:srgbClr val="FF0000"/>
                </a:solidFill>
              </a:rPr>
              <a:t>(</a:t>
            </a:r>
            <a:r>
              <a:rPr lang="en" altLang="ko-KR" dirty="0" err="1">
                <a:solidFill>
                  <a:srgbClr val="FF0000"/>
                </a:solidFill>
              </a:rPr>
              <a:t>num</a:t>
            </a:r>
            <a:r>
              <a:rPr lang="en" altLang="ko-KR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(command.equals("/boardDel.naver"))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>
                <a:solidFill>
                  <a:srgbClr val="FF0000"/>
                </a:solidFill>
              </a:rPr>
              <a:t>BoardDelService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action = new </a:t>
            </a:r>
            <a:r>
              <a:rPr lang="en" altLang="ko-KR" dirty="0">
                <a:solidFill>
                  <a:srgbClr val="FF0000"/>
                </a:solidFill>
              </a:rPr>
              <a:t>BoardDelService();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" altLang="ko-KR" dirty="0" err="1">
                <a:solidFill>
                  <a:srgbClr val="FF0000"/>
                </a:solidFill>
              </a:rPr>
              <a:t>action.execute</a:t>
            </a:r>
            <a:r>
              <a:rPr lang="en" altLang="ko-KR" dirty="0">
                <a:solidFill>
                  <a:srgbClr val="FF0000"/>
                </a:solidFill>
              </a:rPr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 dirty="0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err="1"/>
              <a:t>boardList</a:t>
            </a:r>
            <a:r>
              <a:rPr lang="en" altLang="ko-KR"/>
              <a:t>.naver");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3A0CB5-7B6E-0A28-0C90-CDE24F3C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91" y="437528"/>
            <a:ext cx="6515823" cy="58837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A4ABF3A-FDF9-1425-4433-604E2ECF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8" y="677843"/>
            <a:ext cx="4693961" cy="550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5040</Words>
  <Application>Microsoft Office PowerPoint</Application>
  <PresentationFormat>와이드스크린</PresentationFormat>
  <Paragraphs>702</Paragraphs>
  <Slides>82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HeadingPairs>
  <TitlesOfParts>
    <vt:vector size="86" baseType="lpstr">
      <vt:lpstr>맑은 고딕</vt:lpstr>
      <vt:lpstr>Arial</vt:lpstr>
      <vt:lpstr>Consolas</vt:lpstr>
      <vt:lpstr>Office 테마</vt:lpstr>
      <vt:lpstr>게시판 만들기</vt:lpstr>
      <vt:lpstr>PowerPoint 프레젠테이션</vt:lpstr>
      <vt:lpstr>PowerPoint 프레젠테이션</vt:lpstr>
      <vt:lpstr>프로젝트명에서 마우스 오른쪽키를 눌러 팦업메뉴가 나오도록 한다.</vt:lpstr>
      <vt:lpstr>Postgresql-xx.xx.x.jar 파일을 다운받아 WEB-INF폴더 밑에 있는 lib폴더에 드래그하여 파일을 복사한다.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HKEDU</cp:lastModifiedBy>
  <cp:revision>77</cp:revision>
  <cp:lastPrinted>2022-11-16T01:35:03Z</cp:lastPrinted>
  <dcterms:created xsi:type="dcterms:W3CDTF">2022-11-07T23:22:50Z</dcterms:created>
  <dcterms:modified xsi:type="dcterms:W3CDTF">2023-09-08T05:11:25Z</dcterms:modified>
</cp:coreProperties>
</file>