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58" r:id="rId13"/>
    <p:sldId id="314" r:id="rId14"/>
    <p:sldId id="313" r:id="rId15"/>
    <p:sldId id="259" r:id="rId16"/>
    <p:sldId id="315" r:id="rId17"/>
    <p:sldId id="261" r:id="rId18"/>
    <p:sldId id="262" r:id="rId19"/>
    <p:sldId id="263" r:id="rId20"/>
    <p:sldId id="316" r:id="rId21"/>
    <p:sldId id="264" r:id="rId22"/>
    <p:sldId id="317" r:id="rId23"/>
    <p:sldId id="318" r:id="rId24"/>
    <p:sldId id="265" r:id="rId25"/>
    <p:sldId id="319" r:id="rId26"/>
    <p:sldId id="266" r:id="rId27"/>
    <p:sldId id="320" r:id="rId28"/>
    <p:sldId id="321" r:id="rId29"/>
    <p:sldId id="322" r:id="rId30"/>
    <p:sldId id="323" r:id="rId31"/>
    <p:sldId id="267" r:id="rId32"/>
    <p:sldId id="324" r:id="rId33"/>
    <p:sldId id="325" r:id="rId34"/>
    <p:sldId id="268" r:id="rId35"/>
    <p:sldId id="326" r:id="rId36"/>
    <p:sldId id="269" r:id="rId37"/>
    <p:sldId id="327" r:id="rId38"/>
    <p:sldId id="270" r:id="rId39"/>
    <p:sldId id="328" r:id="rId40"/>
    <p:sldId id="271" r:id="rId41"/>
    <p:sldId id="272" r:id="rId42"/>
    <p:sldId id="329" r:id="rId43"/>
    <p:sldId id="273" r:id="rId44"/>
    <p:sldId id="274" r:id="rId45"/>
    <p:sldId id="276" r:id="rId46"/>
    <p:sldId id="330" r:id="rId47"/>
    <p:sldId id="331" r:id="rId48"/>
    <p:sldId id="277" r:id="rId49"/>
    <p:sldId id="332" r:id="rId50"/>
    <p:sldId id="278" r:id="rId51"/>
    <p:sldId id="279" r:id="rId52"/>
    <p:sldId id="280" r:id="rId53"/>
    <p:sldId id="281" r:id="rId54"/>
    <p:sldId id="333" r:id="rId55"/>
    <p:sldId id="282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38F2F-4294-EE4D-5FF3-7381A1FE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5B134-1EBD-C4D9-1A4D-BF7FA431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78BBE-950C-F017-65D2-3FA220FA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13F0-35BD-2F63-B9A4-E775AA9F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3C71A-565F-3860-99C9-97476D33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0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FE2DC-5427-1784-AF52-611729AE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70350-18A0-24FE-407C-DB286B85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8FE7-DAC2-F049-B251-95B95698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3863-8D7A-84CB-1176-1FC19AFF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3052B-46BE-BF5F-3DC9-74A5C8C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5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BA0865-9407-1365-7995-9C0E4665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CE310-8F1E-AC56-FF9C-F35030252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6719E-EF92-FA8B-DCBA-E9A6853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FF29D-FEC8-081C-2892-F8D545B5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1C821-3275-9271-33A4-944B47E8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E1F87-E5FD-BE7E-67F9-CCF0030C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81153-735B-A1FD-C03C-7ED91108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F0923-444F-5937-EC5F-FF535A00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CD774-2A82-13C4-B0CC-70DF4CA2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BC19D-6BC3-0140-4611-ED461EFA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6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4B4DE-54A5-30D6-125D-0F66A03A4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4EE11-0649-AF8A-A4F7-131F6B74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F810C-BBBB-732E-44E1-8EA379DB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15531-5D1E-62A8-867E-B3B6F738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C7A64-D6B4-4DF1-48F2-95F7F47B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5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2FDEA-3565-3205-117F-5C3C99BB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06D0B-E538-D1EA-4BC2-EF7B0D81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69828-9CA6-8942-01C0-4344F740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0169E-3E5D-5C30-0A23-0444EC15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78B705-8796-F164-5F36-92B8A51E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30FB-C29E-9902-B2AF-78675F03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8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808A1-1487-325C-D56E-91415B95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5CBD8-6C46-6DF8-F4EE-C8A766FC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9D09A-51C6-10BE-E052-F8CC24B9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3A736-DB1D-3652-AF54-07E8DBE3F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343E-9B25-71A0-9C31-433CEB758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A6F96B-B07D-9DE7-58E5-3EEDEB6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AEF0BD-C29D-BCFF-C6A8-E7B9CA3E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E7BAC4-78B2-3279-289F-4C8DC81F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09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CB8A9-089A-8A93-15F8-C8558910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A51EF-7822-0BBC-8386-5E492AA3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47F868-C078-C360-579C-7DFCFEBC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038B0-3F7D-A05F-EE8F-3AAA35CC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82E831-8E6A-7FE6-B242-B23AE1DE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2DA73-08AC-8F67-4D78-B4301F1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CDC1E5-24F5-73E9-EDAD-6F5B6B68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2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E48E-2F87-7010-74DB-D722A53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881E3-FBE5-8D79-549B-A18D1D77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65CB1-A5A1-28B0-188C-740F53E39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6A483A-DE5F-6B88-9A85-F84C25F9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A6223-4201-F40B-F7C1-6E668971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00FCA-6A8F-6BE7-36EA-9549CDA1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EC56A-6F29-E89C-FD43-AB3E528C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3DBC5-90B8-669B-4F73-569B41061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0D0E1-EE01-9D80-034D-3782443B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EFD79-6457-F714-E19B-B353451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459C0-73B0-CD8A-3EEA-535E597E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ECC51-D144-F4FF-8D5F-81D28BD5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3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7CECD-6CEA-53F7-B013-67A422D3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CF7EB-C09D-6B56-2F70-D3466C3C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C9973-5E64-818D-EAE0-4380AC6D1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B4CC-2C68-42CC-BE42-A7F8E3E2327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F2710-A875-98C3-448A-1A612F212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A401F-3C1D-2DF8-46FB-5E070B45D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38771-C1FC-4C01-9822-33DA8C0361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7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B3CE41-4D8E-FD41-20C3-E4684137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0" y="576262"/>
            <a:ext cx="4867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2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879820"/>
            <a:ext cx="3248447" cy="45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64BA1B-6C47-57BD-91F5-810738FA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83820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1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/>
              <a:t>	jdbcDriver = </a:t>
            </a:r>
            <a:r>
              <a:rPr lang="en-US" altLang="ko-KR" dirty="0"/>
              <a:t>"</a:t>
            </a:r>
            <a:r>
              <a:rPr lang="en-US" altLang="ko-KR" dirty="0" err="1"/>
              <a:t>org.postgresql.Driver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	jdbcURL = "</a:t>
            </a:r>
            <a:r>
              <a:rPr lang="en-US" altLang="ko-KR" dirty="0" err="1"/>
              <a:t>jdbc:postgresql</a:t>
            </a:r>
            <a:r>
              <a:rPr lang="en-US" altLang="ko-KR" dirty="0"/>
              <a:t>://localhost:5432/</a:t>
            </a:r>
            <a:r>
              <a:rPr lang="en-US" altLang="ko-KR" dirty="0" err="1"/>
              <a:t>hkshopping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/>
              <a:t>Class.</a:t>
            </a:r>
            <a:r>
              <a:rPr lang="en" altLang="ko-KR" i="1" dirty="0"/>
              <a:t>forName</a:t>
            </a:r>
            <a:r>
              <a:rPr lang="en" altLang="ko-KR" dirty="0"/>
              <a:t>(jdbcDriver);</a:t>
            </a:r>
          </a:p>
          <a:p>
            <a:pPr marL="914400" lvl="2" indent="0">
              <a:buNone/>
            </a:pPr>
            <a:r>
              <a:rPr lang="en" altLang="ko-KR" dirty="0"/>
              <a:t>conn = DriverManager.</a:t>
            </a:r>
            <a:r>
              <a:rPr lang="en" altLang="ko-KR" i="1" dirty="0"/>
              <a:t>getConnection</a:t>
            </a:r>
            <a:r>
              <a:rPr lang="en" altLang="ko-KR" dirty="0"/>
              <a:t>(jdbcURL,"</a:t>
            </a:r>
            <a:r>
              <a:rPr lang="en-US" altLang="ko-KR" dirty="0" err="1"/>
              <a:t>postgres</a:t>
            </a:r>
            <a:r>
              <a:rPr lang="en" altLang="ko-KR" dirty="0"/>
              <a:t>","1234");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{e.printStackTrace();}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 fontScale="90000"/>
          </a:bodyPr>
          <a:lstStyle/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파일을 다운받아 </a:t>
            </a:r>
            <a:r>
              <a:rPr lang="en-US" altLang="ko-KR" sz="1800" dirty="0"/>
              <a:t>WEB-INF</a:t>
            </a:r>
            <a:r>
              <a:rPr lang="ko-KR" altLang="en-US" sz="1800" dirty="0"/>
              <a:t>폴더 밑에 있는 </a:t>
            </a:r>
            <a:r>
              <a:rPr lang="en-US" altLang="ko-KR" sz="1800" dirty="0"/>
              <a:t>lib</a:t>
            </a:r>
            <a:r>
              <a:rPr lang="ko-KR" altLang="en-US" sz="1800" dirty="0"/>
              <a:t>폴더에 </a:t>
            </a:r>
            <a:r>
              <a:rPr lang="ko-KR" altLang="en-US" sz="1800" dirty="0" err="1"/>
              <a:t>드래그하여</a:t>
            </a:r>
            <a:r>
              <a:rPr lang="ko-KR" altLang="en-US" sz="1800" dirty="0"/>
              <a:t> 파일을 복사한다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CA0BF-9280-3589-9541-9A5C2CDA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" y="328337"/>
            <a:ext cx="7143750" cy="410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AFA05-88E0-C06C-666F-A5C24270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24" y="2249556"/>
            <a:ext cx="4057650" cy="36099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76DF2C3-6151-6BC9-748B-E11DDEC2967F}"/>
              </a:ext>
            </a:extLst>
          </p:cNvPr>
          <p:cNvSpPr txBox="1">
            <a:spLocks/>
          </p:cNvSpPr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파일이 복사되었는지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21540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2060"/>
                </a:solidFill>
              </a:rPr>
              <a:t>//// </a:t>
            </a:r>
            <a:r>
              <a:rPr lang="ko-KR" altLang="en-US" dirty="0">
                <a:solidFill>
                  <a:srgbClr val="002060"/>
                </a:solidFill>
              </a:rPr>
              <a:t>다음 슬라이드에 있는 내용 추가</a:t>
            </a:r>
            <a:endParaRPr lang="en" altLang="ko-KR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/>
              <a:t>try</a:t>
            </a:r>
            <a:r>
              <a:rPr lang="en" altLang="ko-KR" sz="2400" dirty="0"/>
              <a:t> {</a:t>
            </a:r>
          </a:p>
          <a:p>
            <a:pPr marL="0" indent="0">
              <a:buNone/>
            </a:pPr>
            <a:r>
              <a:rPr lang="en" altLang="ko-KR" sz="2400" dirty="0"/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/>
              <a:t>	rs = pstmt.executeQuery();// </a:t>
            </a:r>
            <a:r>
              <a:rPr lang="ko-KR" altLang="en-US" sz="2400" dirty="0"/>
              <a:t>출력될 모든 </a:t>
            </a:r>
            <a:r>
              <a:rPr lang="ko-KR" altLang="en-US" sz="2400" dirty="0" err="1"/>
              <a:t>레코드를갖지고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옮</a:t>
            </a:r>
            <a:r>
              <a:rPr lang="ko-KR" altLang="en-US" sz="2400" dirty="0"/>
              <a:t> </a:t>
            </a:r>
          </a:p>
          <a:p>
            <a:pPr marL="914400" lvl="2" indent="0">
              <a:buNone/>
            </a:pPr>
            <a:r>
              <a:rPr lang="en" altLang="ko-KR" sz="2400" b="1" dirty="0"/>
              <a:t>while</a:t>
            </a:r>
            <a:r>
              <a:rPr lang="en" altLang="ko-KR" sz="2400" dirty="0"/>
              <a:t>(rs.next()) {</a:t>
            </a:r>
          </a:p>
          <a:p>
            <a:pPr marL="1371600" lvl="3" indent="0">
              <a:buNone/>
            </a:pPr>
            <a:r>
              <a:rPr lang="en" altLang="ko-KR" sz="2400" dirty="0"/>
              <a:t>BoardDTO dto = </a:t>
            </a:r>
            <a:r>
              <a:rPr lang="en" altLang="ko-KR" sz="2400" b="1" dirty="0"/>
              <a:t>new</a:t>
            </a:r>
            <a:r>
              <a:rPr lang="en" altLang="ko-KR" sz="2400" dirty="0"/>
              <a:t> BoardDTO();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/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/>
              <a:t>list.add(dto);</a:t>
            </a:r>
          </a:p>
          <a:p>
            <a:pPr marL="914400" lvl="2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} </a:t>
            </a:r>
            <a:r>
              <a:rPr lang="en" altLang="ko-KR" sz="2400" b="1" dirty="0"/>
              <a:t>catch</a:t>
            </a:r>
            <a:r>
              <a:rPr lang="en" altLang="ko-KR" sz="2400" dirty="0"/>
              <a:t> (Exception e) {</a:t>
            </a:r>
          </a:p>
          <a:p>
            <a:pPr marL="0" indent="0">
              <a:buNone/>
            </a:pPr>
            <a:r>
              <a:rPr lang="en" altLang="ko-KR" sz="2400" dirty="0"/>
              <a:t>	e.printStackTrace();</a:t>
            </a:r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48" y="414337"/>
            <a:ext cx="6677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</Words>
  <Application>Microsoft Office PowerPoint</Application>
  <PresentationFormat>와이드스크린</PresentationFormat>
  <Paragraphs>397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Consolas</vt:lpstr>
      <vt:lpstr>Office 테마</vt:lpstr>
      <vt:lpstr>게시판 만들기</vt:lpstr>
      <vt:lpstr>PowerPoint 프레젠테이션</vt:lpstr>
      <vt:lpstr>PowerPoint 프레젠테이션</vt:lpstr>
      <vt:lpstr>프로젝트명에서 마우스 오른쪽키를 눌러 팦업메뉴가 나오도록 한다.</vt:lpstr>
      <vt:lpstr>Postgresql-xx.xx.x.jar 파일을 다운받아 WEB-INF폴더 밑에 있는 lib폴더에 드래그하여 파일을 복사한다.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HKEDU</dc:creator>
  <cp:lastModifiedBy>HKEDU</cp:lastModifiedBy>
  <cp:revision>1</cp:revision>
  <dcterms:created xsi:type="dcterms:W3CDTF">2023-09-07T06:42:16Z</dcterms:created>
  <dcterms:modified xsi:type="dcterms:W3CDTF">2023-09-07T06:42:52Z</dcterms:modified>
</cp:coreProperties>
</file>