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03" r:id="rId3"/>
    <p:sldId id="304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258" r:id="rId13"/>
    <p:sldId id="314" r:id="rId14"/>
    <p:sldId id="313" r:id="rId15"/>
    <p:sldId id="259" r:id="rId16"/>
    <p:sldId id="315" r:id="rId17"/>
    <p:sldId id="261" r:id="rId18"/>
    <p:sldId id="262" r:id="rId19"/>
    <p:sldId id="263" r:id="rId20"/>
    <p:sldId id="316" r:id="rId21"/>
    <p:sldId id="264" r:id="rId22"/>
    <p:sldId id="317" r:id="rId23"/>
    <p:sldId id="318" r:id="rId24"/>
    <p:sldId id="265" r:id="rId25"/>
    <p:sldId id="319" r:id="rId26"/>
    <p:sldId id="266" r:id="rId27"/>
    <p:sldId id="320" r:id="rId28"/>
    <p:sldId id="321" r:id="rId29"/>
    <p:sldId id="322" r:id="rId30"/>
    <p:sldId id="323" r:id="rId31"/>
    <p:sldId id="267" r:id="rId32"/>
    <p:sldId id="324" r:id="rId33"/>
    <p:sldId id="325" r:id="rId34"/>
    <p:sldId id="268" r:id="rId35"/>
    <p:sldId id="326" r:id="rId36"/>
    <p:sldId id="269" r:id="rId37"/>
    <p:sldId id="327" r:id="rId38"/>
    <p:sldId id="270" r:id="rId39"/>
    <p:sldId id="328" r:id="rId40"/>
    <p:sldId id="271" r:id="rId41"/>
    <p:sldId id="272" r:id="rId42"/>
    <p:sldId id="329" r:id="rId43"/>
    <p:sldId id="273" r:id="rId44"/>
    <p:sldId id="274" r:id="rId45"/>
    <p:sldId id="276" r:id="rId46"/>
    <p:sldId id="330" r:id="rId47"/>
    <p:sldId id="331" r:id="rId48"/>
    <p:sldId id="277" r:id="rId49"/>
    <p:sldId id="332" r:id="rId50"/>
    <p:sldId id="278" r:id="rId51"/>
    <p:sldId id="279" r:id="rId52"/>
    <p:sldId id="280" r:id="rId53"/>
    <p:sldId id="281" r:id="rId54"/>
    <p:sldId id="333" r:id="rId55"/>
    <p:sldId id="282" r:id="rId5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3" d="100"/>
          <a:sy n="73" d="100"/>
        </p:scale>
        <p:origin x="3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338F2F-4294-EE4D-5FF3-7381A1FEEF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4B5B134-1EBD-C4D9-1A4D-BF7FA43133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778BBE-950C-F017-65D2-3FA220FAF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B4CC-2C68-42CC-BE42-A7F8E3E2327A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FB13F0-35BD-2F63-B9A4-E775AA9F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A3C71A-565F-3860-99C9-97476D334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38771-C1FC-4C01-9822-33DA8C036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800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FFE2DC-5427-1784-AF52-611729AEC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470350-18A0-24FE-407C-DB286B856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D78FE7-DAC2-F049-B251-95B956987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B4CC-2C68-42CC-BE42-A7F8E3E2327A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363863-8D7A-84CB-1176-1FC19AFF3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63052B-46BE-BF5F-3DC9-74A5C8C3D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38771-C1FC-4C01-9822-33DA8C036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150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5BA0865-9407-1365-7995-9C0E46655D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CCE310-8F1E-AC56-FF9C-F35030252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36719E-EF92-FA8B-DCBA-E9A685367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B4CC-2C68-42CC-BE42-A7F8E3E2327A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1FF29D-FEC8-081C-2892-F8D545B55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61C821-3275-9271-33A4-944B47E8F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38771-C1FC-4C01-9822-33DA8C036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823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3E1F87-E5FD-BE7E-67F9-CCF0030CC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781153-735B-A1FD-C03C-7ED911082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BF0923-444F-5937-EC5F-FF535A001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B4CC-2C68-42CC-BE42-A7F8E3E2327A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FCD774-2A82-13C4-B0CC-70DF4CA2F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DBC19D-6BC3-0140-4611-ED461EFA3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38771-C1FC-4C01-9822-33DA8C036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763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4B4DE-54A5-30D6-125D-0F66A03A4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54EE11-0649-AF8A-A4F7-131F6B743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4F810C-BBBB-732E-44E1-8EA379DB7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B4CC-2C68-42CC-BE42-A7F8E3E2327A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915531-5D1E-62A8-867E-B3B6F738C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5C7A64-D6B4-4DF1-48F2-95F7F47B3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38771-C1FC-4C01-9822-33DA8C036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650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B2FDEA-3565-3205-117F-5C3C99BBC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C06D0B-E538-D1EA-4BC2-EF7B0D812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569828-9CA6-8942-01C0-4344F7400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50169E-3E5D-5C30-0A23-0444EC15A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B4CC-2C68-42CC-BE42-A7F8E3E2327A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78B705-8796-F164-5F36-92B8A51E4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8B30FB-C29E-9902-B2AF-78675F035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38771-C1FC-4C01-9822-33DA8C036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185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6808A1-1487-325C-D56E-91415B95E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95CBD8-6C46-6DF8-F4EE-C8A766FCE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69D09A-51C6-10BE-E052-F8CC24B96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CE3A736-DB1D-3652-AF54-07E8DBE3FF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47343E-9B25-71A0-9C31-433CEB7580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BA6F96B-B07D-9DE7-58E5-3EEDEB67A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B4CC-2C68-42CC-BE42-A7F8E3E2327A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DAEF0BD-C29D-BCFF-C6A8-E7B9CA3E5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3E7BAC4-78B2-3279-289F-4C8DC81FC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38771-C1FC-4C01-9822-33DA8C036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098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CCB8A9-089A-8A93-15F8-C85589104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35A51EF-7822-0BBC-8386-5E492AA3A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B4CC-2C68-42CC-BE42-A7F8E3E2327A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047F868-C078-C360-579C-7DFCFEBC5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9038B0-3F7D-A05F-EE8F-3AAA35CCD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38771-C1FC-4C01-9822-33DA8C036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25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882E831-8E6A-7FE6-B242-B23AE1DE8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B4CC-2C68-42CC-BE42-A7F8E3E2327A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52DA73-08AC-8F67-4D78-B4301F1B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CDC1E5-24F5-73E9-EDAD-6F5B6B685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38771-C1FC-4C01-9822-33DA8C036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206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94E48E-2F87-7010-74DB-D722A53C3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A881E3-FBE5-8D79-549B-A18D1D77A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165CB1-A5A1-28B0-188C-740F53E39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6A483A-DE5F-6B88-9A85-F84C25F9D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B4CC-2C68-42CC-BE42-A7F8E3E2327A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4A6223-4201-F40B-F7C1-6E668971E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300FCA-6A8F-6BE7-36EA-9549CDA11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38771-C1FC-4C01-9822-33DA8C036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24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7EC56A-6F29-E89C-FD43-AB3E528C0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E3DBC5-90B8-669B-4F73-569B41061F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80D0E1-EE01-9D80-034D-3782443B79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EEFD79-6457-F714-E19B-B353451D0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B4CC-2C68-42CC-BE42-A7F8E3E2327A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D459C0-73B0-CD8A-3EEA-535E597EE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6ECC51-D144-F4FF-8D5F-81D28BD5D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38771-C1FC-4C01-9822-33DA8C036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539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797CECD-6CEA-53F7-B013-67A422D39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5CF7EB-C09D-6B56-2F70-D3466C3C5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0C9973-5E64-818D-EAE0-4380AC6D1F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1B4CC-2C68-42CC-BE42-A7F8E3E2327A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DF2710-A875-98C3-448A-1A612F2124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6A401F-3C1D-2DF8-46FB-5E070B45D6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38771-C1FC-4C01-9822-33DA8C036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877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98857E-EBF3-5D46-A509-D9FFA8313F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게시판 만들기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8FFB19-A52B-8D47-BB7D-16E5B048EC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86687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BB3CE41-4D8E-FD41-20C3-E46841371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910" y="576262"/>
            <a:ext cx="4867275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727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D26746E-965F-E0C2-8D26-C8EECEDE9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11" y="361743"/>
            <a:ext cx="6515100" cy="58959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82782DF-F764-5D03-787F-B0441848B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0973" y="819150"/>
            <a:ext cx="4867275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553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E37C4C-ED30-E244-8908-A83ED07FC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0692"/>
            <a:ext cx="10515600" cy="577627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먼저 </a:t>
            </a:r>
            <a:r>
              <a:rPr kumimoji="1" lang="ko-KR" altLang="en-US" dirty="0" err="1"/>
              <a:t>게시글</a:t>
            </a:r>
            <a:r>
              <a:rPr kumimoji="1" lang="ko-KR" altLang="en-US" dirty="0"/>
              <a:t> 쓰기가 있어야 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ko-KR" altLang="en-US" dirty="0"/>
              <a:t>게시판 리스트 페이지가 필요하므로  </a:t>
            </a:r>
            <a:r>
              <a:rPr kumimoji="1" lang="en-US" altLang="ko-KR" dirty="0"/>
              <a:t>board/</a:t>
            </a:r>
            <a:r>
              <a:rPr kumimoji="1" lang="en-US" altLang="ko-KR" dirty="0" err="1"/>
              <a:t>boardList.jsp</a:t>
            </a:r>
            <a:r>
              <a:rPr kumimoji="1" lang="en-US" altLang="ko-KR" dirty="0"/>
              <a:t> </a:t>
            </a:r>
            <a:r>
              <a:rPr kumimoji="1" lang="ko-KR" altLang="en-US" dirty="0"/>
              <a:t>파일을 생성시킨다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lang="en" altLang="ko-KR" dirty="0"/>
              <a:t>&lt;!DOCTYPE html&gt;</a:t>
            </a:r>
          </a:p>
          <a:p>
            <a:pPr marL="0" indent="0">
              <a:buNone/>
            </a:pPr>
            <a:r>
              <a:rPr lang="en" altLang="ko-KR" dirty="0"/>
              <a:t>&lt;html&gt;</a:t>
            </a:r>
          </a:p>
          <a:p>
            <a:pPr marL="0" indent="0">
              <a:buNone/>
            </a:pPr>
            <a:r>
              <a:rPr lang="en" altLang="ko-KR" dirty="0"/>
              <a:t>&lt;head&gt;</a:t>
            </a:r>
          </a:p>
          <a:p>
            <a:pPr marL="0" indent="0">
              <a:buNone/>
            </a:pPr>
            <a:r>
              <a:rPr lang="en" altLang="ko-KR" dirty="0"/>
              <a:t>&lt;meta charset=</a:t>
            </a:r>
            <a:r>
              <a:rPr lang="en" altLang="ko-KR" i="1" dirty="0"/>
              <a:t>"UTF-8"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&lt;title&gt;Insert title here&lt;/title&gt;</a:t>
            </a:r>
          </a:p>
          <a:p>
            <a:pPr marL="0" indent="0">
              <a:buNone/>
            </a:pPr>
            <a:r>
              <a:rPr lang="en" altLang="ko-KR" dirty="0"/>
              <a:t>&lt;/head&gt;</a:t>
            </a:r>
          </a:p>
          <a:p>
            <a:pPr marL="0" indent="0">
              <a:buNone/>
            </a:pPr>
            <a:r>
              <a:rPr lang="ko-KR" altLang="en-US" dirty="0"/>
              <a:t>  </a:t>
            </a:r>
            <a:r>
              <a:rPr lang="en" altLang="ko-KR" dirty="0"/>
              <a:t>&lt;body&gt;</a:t>
            </a:r>
          </a:p>
          <a:p>
            <a:pPr marL="0" indent="0">
              <a:buNone/>
            </a:pPr>
            <a:r>
              <a:rPr lang="ko-KR" altLang="en-US" dirty="0"/>
              <a:t>   </a:t>
            </a:r>
            <a:r>
              <a:rPr lang="ko-KR" altLang="en-US" dirty="0" err="1">
                <a:solidFill>
                  <a:srgbClr val="FF0000"/>
                </a:solidFill>
              </a:rPr>
              <a:t>게시글</a:t>
            </a:r>
            <a:r>
              <a:rPr lang="ko-KR" altLang="en-US" dirty="0">
                <a:solidFill>
                  <a:srgbClr val="FF0000"/>
                </a:solidFill>
              </a:rPr>
              <a:t> 목록</a:t>
            </a:r>
            <a:r>
              <a:rPr lang="en-US" altLang="ko-KR" dirty="0">
                <a:solidFill>
                  <a:srgbClr val="FF0000"/>
                </a:solidFill>
              </a:rPr>
              <a:t>&lt;</a:t>
            </a:r>
            <a:r>
              <a:rPr lang="en" altLang="ko-KR" dirty="0" err="1">
                <a:solidFill>
                  <a:srgbClr val="FF0000"/>
                </a:solidFill>
              </a:rPr>
              <a:t>br</a:t>
            </a:r>
            <a:r>
              <a:rPr lang="en" altLang="ko-KR" dirty="0">
                <a:solidFill>
                  <a:srgbClr val="FF0000"/>
                </a:solidFill>
              </a:rPr>
              <a:t> /&gt;</a:t>
            </a:r>
          </a:p>
          <a:p>
            <a:pPr marL="0" indent="0">
              <a:buNone/>
            </a:pPr>
            <a:r>
              <a:rPr lang="en" altLang="ko-KR" dirty="0"/>
              <a:t>  &lt;/body&gt;</a:t>
            </a:r>
          </a:p>
          <a:p>
            <a:pPr marL="0" indent="0">
              <a:buNone/>
            </a:pPr>
            <a:r>
              <a:rPr lang="en" altLang="ko-KR" dirty="0"/>
              <a:t>&lt;/html&gt;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2501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3AADDE0-209D-DD50-3060-39A095F4D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700" y="495300"/>
            <a:ext cx="63246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501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6764325-5C15-583B-CF11-DE19F06C3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328612"/>
            <a:ext cx="5334000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396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CAD5DD-DEAB-CF49-90A3-8EE469CCC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9595"/>
            <a:ext cx="10515600" cy="5817367"/>
          </a:xfrm>
        </p:spPr>
        <p:txBody>
          <a:bodyPr/>
          <a:lstStyle/>
          <a:p>
            <a:pPr marL="0" indent="0">
              <a:buNone/>
            </a:pPr>
            <a:r>
              <a:rPr kumimoji="1" lang="ko-KR" altLang="en-US" dirty="0"/>
              <a:t>리스트 페이지가 열리도록하기 위해 </a:t>
            </a:r>
            <a:r>
              <a:rPr kumimoji="1" lang="en-US" altLang="ko-KR" dirty="0" err="1"/>
              <a:t>FrontController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만들어주어야 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en-US" altLang="ko-KR" dirty="0"/>
              <a:t>java resource</a:t>
            </a:r>
            <a:r>
              <a:rPr kumimoji="1" lang="ko-KR" altLang="en-US" dirty="0"/>
              <a:t>에서 </a:t>
            </a:r>
            <a:r>
              <a:rPr kumimoji="1" lang="en-US" altLang="ko-KR" dirty="0" err="1"/>
              <a:t>BoardFrontController</a:t>
            </a:r>
            <a:r>
              <a:rPr kumimoji="1" lang="ko-KR" altLang="en-US" dirty="0"/>
              <a:t>클래스 파일을 만들어준다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패키지는 </a:t>
            </a:r>
            <a:r>
              <a:rPr lang="en" altLang="ko-KR"/>
              <a:t>controller</a:t>
            </a:r>
            <a:r>
              <a:rPr lang="ko-KR" altLang="en-US"/>
              <a:t>로 </a:t>
            </a:r>
            <a:r>
              <a:rPr lang="ko-KR" altLang="en-US" dirty="0"/>
              <a:t>하도록 하겠다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package</a:t>
            </a:r>
            <a:r>
              <a:rPr lang="en" altLang="ko-KR" dirty="0"/>
              <a:t> controller;</a:t>
            </a:r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</a:t>
            </a:r>
            <a:r>
              <a:rPr lang="en" altLang="ko-KR" dirty="0" err="1"/>
              <a:t>BoardFrontController</a:t>
            </a:r>
            <a:r>
              <a:rPr lang="en" altLang="ko-KR" dirty="0"/>
              <a:t> </a:t>
            </a:r>
            <a:r>
              <a:rPr lang="ko-KR" altLang="en-US" dirty="0"/>
              <a:t> </a:t>
            </a:r>
            <a:r>
              <a:rPr lang="en" altLang="ko-KR" dirty="0"/>
              <a:t>{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</a:p>
          <a:p>
            <a:pPr marL="0" indent="0">
              <a:buNone/>
            </a:pPr>
            <a:r>
              <a:rPr kumimoji="1" lang="en-US" altLang="ko-KR" dirty="0"/>
              <a:t>} 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1372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630D9-D9FF-4D4E-8B98-0E5A03A29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1788"/>
            <a:ext cx="10515600" cy="621586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" altLang="ko-KR" b="1" dirty="0"/>
              <a:t>extends</a:t>
            </a:r>
            <a:r>
              <a:rPr lang="en" altLang="ko-KR" dirty="0"/>
              <a:t> </a:t>
            </a:r>
            <a:r>
              <a:rPr lang="en" altLang="ko-KR" u="sng" dirty="0" err="1"/>
              <a:t>HttpServlet</a:t>
            </a:r>
            <a:r>
              <a:rPr lang="ko-KR" altLang="en-US" u="sng" dirty="0"/>
              <a:t> </a:t>
            </a:r>
            <a:r>
              <a:rPr kumimoji="1" lang="ko-KR" altLang="en-US" dirty="0"/>
              <a:t> </a:t>
            </a:r>
            <a:r>
              <a:rPr lang="en" altLang="ko-KR" b="1" dirty="0"/>
              <a:t>implements</a:t>
            </a:r>
            <a:r>
              <a:rPr lang="en" altLang="ko-KR" dirty="0"/>
              <a:t> </a:t>
            </a:r>
            <a:r>
              <a:rPr lang="en" altLang="ko-KR" u="sng" dirty="0" err="1"/>
              <a:t>javax.servlet</a:t>
            </a:r>
            <a:r>
              <a:rPr lang="en" altLang="ko-KR" dirty="0" err="1"/>
              <a:t>.Servlet</a:t>
            </a:r>
            <a:r>
              <a:rPr lang="ko-KR" altLang="en-US" dirty="0" err="1"/>
              <a:t>를</a:t>
            </a:r>
            <a:r>
              <a:rPr lang="ko-KR" altLang="en-US" dirty="0"/>
              <a:t> 클래스에 상속을 </a:t>
            </a:r>
            <a:r>
              <a:rPr lang="ko-KR" altLang="en-US" dirty="0" err="1"/>
              <a:t>시켜야한다</a:t>
            </a:r>
            <a:r>
              <a:rPr lang="en-US" altLang="ko-KR" dirty="0"/>
              <a:t>.</a:t>
            </a:r>
            <a:endParaRPr lang="en" altLang="ko-KR" b="1" dirty="0"/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</a:t>
            </a:r>
            <a:r>
              <a:rPr lang="en" altLang="ko-KR" dirty="0" err="1"/>
              <a:t>BoardFrontController</a:t>
            </a:r>
            <a:r>
              <a:rPr lang="en" altLang="ko-KR" dirty="0"/>
              <a:t> </a:t>
            </a:r>
            <a:r>
              <a:rPr lang="en" altLang="ko-KR" b="1" dirty="0">
                <a:solidFill>
                  <a:srgbClr val="FF0000"/>
                </a:solidFill>
              </a:rPr>
              <a:t>extends</a:t>
            </a:r>
            <a:r>
              <a:rPr lang="en" altLang="ko-KR" dirty="0">
                <a:solidFill>
                  <a:srgbClr val="FF0000"/>
                </a:solidFill>
              </a:rPr>
              <a:t> </a:t>
            </a:r>
            <a:r>
              <a:rPr lang="en" altLang="ko-KR" u="sng" dirty="0" err="1">
                <a:solidFill>
                  <a:srgbClr val="FF0000"/>
                </a:solidFill>
              </a:rPr>
              <a:t>HttpServlet</a:t>
            </a:r>
            <a:r>
              <a:rPr lang="ko-KR" altLang="en-US" u="sng" dirty="0">
                <a:solidFill>
                  <a:srgbClr val="FF0000"/>
                </a:solidFill>
              </a:rPr>
              <a:t>       </a:t>
            </a:r>
            <a:endParaRPr lang="en-US" altLang="ko-KR" u="sng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ko-KR" altLang="en-US" dirty="0">
                <a:solidFill>
                  <a:srgbClr val="FF0000"/>
                </a:solidFill>
              </a:rPr>
              <a:t>       </a:t>
            </a:r>
            <a:r>
              <a:rPr lang="en" altLang="ko-KR" b="1" dirty="0">
                <a:solidFill>
                  <a:srgbClr val="FF0000"/>
                </a:solidFill>
              </a:rPr>
              <a:t>implements</a:t>
            </a:r>
            <a:r>
              <a:rPr lang="en" altLang="ko-KR" dirty="0">
                <a:solidFill>
                  <a:srgbClr val="FF0000"/>
                </a:solidFill>
              </a:rPr>
              <a:t> Servlet</a:t>
            </a:r>
            <a:r>
              <a:rPr lang="en" altLang="ko-KR" dirty="0"/>
              <a:t>{</a:t>
            </a:r>
          </a:p>
          <a:p>
            <a:pPr marL="0" indent="0">
              <a:buNone/>
            </a:pPr>
            <a:r>
              <a:rPr kumimoji="1" lang="ko-KR" altLang="en-US" dirty="0"/>
              <a:t>      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}</a:t>
            </a:r>
          </a:p>
          <a:p>
            <a:pPr marL="0" indent="0">
              <a:buNone/>
            </a:pPr>
            <a:r>
              <a:rPr kumimoji="1" lang="ko-KR" altLang="en-US" dirty="0"/>
              <a:t>상속을 시킨 후 </a:t>
            </a:r>
            <a:r>
              <a:rPr kumimoji="1" lang="en-US" altLang="ko-KR" dirty="0"/>
              <a:t>ctrl + shift + o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눌러서 </a:t>
            </a:r>
            <a:r>
              <a:rPr kumimoji="1" lang="en-US" altLang="ko-KR" dirty="0"/>
              <a:t>import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시킨다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en-US" altLang="ko-KR" dirty="0"/>
              <a:t>Ctrl + space</a:t>
            </a:r>
            <a:r>
              <a:rPr kumimoji="1" lang="ko-KR" altLang="en-US" dirty="0"/>
              <a:t>키를 눌러</a:t>
            </a:r>
            <a:endParaRPr kumimoji="1" lang="en-US" altLang="ko-KR" dirty="0"/>
          </a:p>
          <a:p>
            <a:pPr marL="0" indent="0">
              <a:buNone/>
            </a:pPr>
            <a:r>
              <a:rPr lang="en" altLang="ko-KR" dirty="0"/>
              <a:t>@Override</a:t>
            </a:r>
          </a:p>
          <a:p>
            <a:pPr marL="0" indent="0">
              <a:buNone/>
            </a:pPr>
            <a:r>
              <a:rPr lang="en" altLang="ko-KR" b="1" dirty="0"/>
              <a:t>protected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</a:t>
            </a:r>
            <a:r>
              <a:rPr lang="en" altLang="ko-KR" dirty="0" err="1"/>
              <a:t>doGet</a:t>
            </a:r>
            <a:r>
              <a:rPr lang="en" altLang="ko-KR" dirty="0"/>
              <a:t>(</a:t>
            </a:r>
            <a:r>
              <a:rPr lang="en" altLang="ko-KR" u="sng" dirty="0" err="1"/>
              <a:t>HttpServletRequest</a:t>
            </a:r>
            <a:r>
              <a:rPr lang="en" altLang="ko-KR" dirty="0"/>
              <a:t> request, </a:t>
            </a:r>
            <a:r>
              <a:rPr lang="en" altLang="ko-KR" u="sng" dirty="0" err="1"/>
              <a:t>HttpServletResponse</a:t>
            </a:r>
            <a:r>
              <a:rPr lang="en" altLang="ko-KR" dirty="0"/>
              <a:t> response) </a:t>
            </a:r>
            <a:r>
              <a:rPr lang="en" altLang="ko-KR" b="1" dirty="0"/>
              <a:t>throws</a:t>
            </a:r>
            <a:r>
              <a:rPr lang="en" altLang="ko-KR" dirty="0"/>
              <a:t> </a:t>
            </a:r>
            <a:r>
              <a:rPr lang="en" altLang="ko-KR" u="sng" dirty="0" err="1"/>
              <a:t>ServletException</a:t>
            </a:r>
            <a:r>
              <a:rPr lang="en" altLang="ko-KR" dirty="0"/>
              <a:t>, </a:t>
            </a:r>
            <a:r>
              <a:rPr lang="en" altLang="ko-KR" dirty="0" err="1"/>
              <a:t>IOException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r>
              <a:rPr lang="en" altLang="ko-KR" dirty="0"/>
              <a:t>@Override</a:t>
            </a:r>
          </a:p>
          <a:p>
            <a:pPr marL="0" indent="0">
              <a:buNone/>
            </a:pPr>
            <a:r>
              <a:rPr lang="en" altLang="ko-KR" b="1" dirty="0"/>
              <a:t>protected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</a:t>
            </a:r>
            <a:r>
              <a:rPr lang="en" altLang="ko-KR" dirty="0" err="1"/>
              <a:t>doPost</a:t>
            </a:r>
            <a:r>
              <a:rPr lang="en" altLang="ko-KR" dirty="0"/>
              <a:t>(</a:t>
            </a:r>
            <a:r>
              <a:rPr lang="en" altLang="ko-KR" u="sng" dirty="0" err="1"/>
              <a:t>HttpServletRequest</a:t>
            </a:r>
            <a:r>
              <a:rPr lang="en" altLang="ko-KR" dirty="0"/>
              <a:t> request, </a:t>
            </a:r>
            <a:r>
              <a:rPr lang="en" altLang="ko-KR" u="sng" dirty="0" err="1"/>
              <a:t>HttpServletResponse</a:t>
            </a:r>
            <a:r>
              <a:rPr lang="en" altLang="ko-KR" dirty="0"/>
              <a:t> response) </a:t>
            </a:r>
            <a:r>
              <a:rPr lang="en" altLang="ko-KR" b="1" dirty="0"/>
              <a:t>throws</a:t>
            </a:r>
            <a:r>
              <a:rPr lang="en" altLang="ko-KR" dirty="0"/>
              <a:t> </a:t>
            </a:r>
            <a:r>
              <a:rPr lang="en" altLang="ko-KR" u="sng" dirty="0" err="1"/>
              <a:t>ServletException</a:t>
            </a:r>
            <a:r>
              <a:rPr lang="en" altLang="ko-KR" dirty="0"/>
              <a:t>, </a:t>
            </a:r>
            <a:r>
              <a:rPr lang="en" altLang="ko-KR" dirty="0" err="1"/>
              <a:t>IOException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r>
              <a:rPr kumimoji="1" lang="ko-KR" altLang="en-US" dirty="0" err="1"/>
              <a:t>를</a:t>
            </a:r>
            <a:r>
              <a:rPr kumimoji="1" lang="ko-KR" altLang="en-US" dirty="0"/>
              <a:t> 추가한다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그리고 </a:t>
            </a:r>
            <a:r>
              <a:rPr kumimoji="1" lang="en-US" altLang="ko-KR" dirty="0"/>
              <a:t>ctrl + shift + o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눌러서 </a:t>
            </a:r>
            <a:r>
              <a:rPr kumimoji="1" lang="en-US" altLang="ko-KR" dirty="0"/>
              <a:t>import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시킨다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1745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4EC2E8-0FA0-8F45-8B42-873432038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3982"/>
            <a:ext cx="10515600" cy="565298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kumimoji="1" lang="ko-KR" altLang="en-US" dirty="0"/>
              <a:t>먼저 </a:t>
            </a:r>
            <a:r>
              <a:rPr kumimoji="1" lang="en-US" altLang="ko-KR" dirty="0" err="1"/>
              <a:t>boardList.jsp</a:t>
            </a:r>
            <a:r>
              <a:rPr kumimoji="1" lang="ko-KR" altLang="en-US" dirty="0"/>
              <a:t> 파일이 웹브라우저에서 열리도록 컨트롤러에 코드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 err="1"/>
              <a:t>를</a:t>
            </a:r>
            <a:r>
              <a:rPr kumimoji="1" lang="ko-KR" altLang="en-US" dirty="0"/>
              <a:t> 작성한다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처음 페이지는 </a:t>
            </a:r>
            <a:r>
              <a:rPr kumimoji="1" lang="en-US" altLang="ko-KR" dirty="0"/>
              <a:t>get</a:t>
            </a:r>
            <a:r>
              <a:rPr kumimoji="1" lang="ko-KR" altLang="en-US" dirty="0"/>
              <a:t>방식이므로 </a:t>
            </a:r>
            <a:r>
              <a:rPr kumimoji="1" lang="en-US" altLang="ko-KR" dirty="0" err="1"/>
              <a:t>doGet</a:t>
            </a:r>
            <a:r>
              <a:rPr kumimoji="1" lang="ko-KR" altLang="en-US" dirty="0"/>
              <a:t>메서드에 작성을 한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ko-KR" altLang="en-US" dirty="0"/>
              <a:t>먼저 주소를 찾기 위해 </a:t>
            </a:r>
            <a:r>
              <a:rPr kumimoji="1" lang="en-US" altLang="ko-KR" dirty="0"/>
              <a:t>URI</a:t>
            </a:r>
            <a:r>
              <a:rPr kumimoji="1" lang="ko-KR" altLang="en-US" dirty="0"/>
              <a:t>와 </a:t>
            </a:r>
            <a:r>
              <a:rPr kumimoji="1" lang="en-US" altLang="ko-KR" dirty="0" err="1"/>
              <a:t>contextPath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불러온 후 뒤 주소만 가져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오기 위해 </a:t>
            </a:r>
            <a:r>
              <a:rPr kumimoji="1" lang="en-US" altLang="ko-KR" dirty="0"/>
              <a:t>substring</a:t>
            </a:r>
            <a:r>
              <a:rPr kumimoji="1" lang="ko-KR" altLang="en-US" dirty="0"/>
              <a:t>을 사용해서 가지고 온다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protected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</a:t>
            </a:r>
            <a:r>
              <a:rPr lang="en" altLang="ko-KR" dirty="0" err="1"/>
              <a:t>doGet</a:t>
            </a:r>
            <a:r>
              <a:rPr lang="en" altLang="ko-KR" dirty="0"/>
              <a:t>(</a:t>
            </a:r>
            <a:r>
              <a:rPr lang="en" altLang="ko-KR" u="sng" dirty="0" err="1"/>
              <a:t>HttpServletRequest</a:t>
            </a:r>
            <a:r>
              <a:rPr lang="en" altLang="ko-KR" dirty="0"/>
              <a:t> request, </a:t>
            </a:r>
          </a:p>
          <a:p>
            <a:pPr marL="0" indent="0">
              <a:buNone/>
            </a:pPr>
            <a:r>
              <a:rPr lang="ko-KR" altLang="en-US" dirty="0"/>
              <a:t>                  </a:t>
            </a:r>
            <a:r>
              <a:rPr lang="en" altLang="ko-KR" u="sng" dirty="0" err="1"/>
              <a:t>HttpServletResponse</a:t>
            </a:r>
            <a:r>
              <a:rPr lang="en" altLang="ko-KR" dirty="0"/>
              <a:t> response) </a:t>
            </a:r>
            <a:r>
              <a:rPr lang="en" altLang="ko-KR" b="1" dirty="0"/>
              <a:t>throws</a:t>
            </a:r>
            <a:r>
              <a:rPr lang="en" altLang="ko-KR" dirty="0"/>
              <a:t> </a:t>
            </a:r>
            <a:r>
              <a:rPr lang="en" altLang="ko-KR" u="sng" dirty="0" err="1"/>
              <a:t>ServletException</a:t>
            </a:r>
            <a:r>
              <a:rPr lang="en" altLang="ko-KR" dirty="0"/>
              <a:t>, </a:t>
            </a:r>
            <a:r>
              <a:rPr lang="en" altLang="ko-KR" dirty="0" err="1"/>
              <a:t>IOException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ko-KR" altLang="en-US" dirty="0"/>
              <a:t>  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</a:t>
            </a:r>
            <a:r>
              <a:rPr lang="en" altLang="ko-KR" dirty="0">
                <a:solidFill>
                  <a:srgbClr val="FF0000"/>
                </a:solidFill>
              </a:rPr>
              <a:t>String </a:t>
            </a:r>
            <a:r>
              <a:rPr lang="en" altLang="ko-KR" dirty="0" err="1">
                <a:solidFill>
                  <a:srgbClr val="FF0000"/>
                </a:solidFill>
              </a:rPr>
              <a:t>requestURI</a:t>
            </a:r>
            <a:r>
              <a:rPr lang="en" altLang="ko-KR" dirty="0">
                <a:solidFill>
                  <a:srgbClr val="FF0000"/>
                </a:solidFill>
              </a:rPr>
              <a:t> = </a:t>
            </a:r>
            <a:r>
              <a:rPr lang="en" altLang="ko-KR" dirty="0" err="1">
                <a:solidFill>
                  <a:srgbClr val="FF0000"/>
                </a:solidFill>
              </a:rPr>
              <a:t>request.getRequestURI</a:t>
            </a:r>
            <a:r>
              <a:rPr lang="en" altLang="ko-KR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0000"/>
                </a:solidFill>
              </a:rPr>
              <a:t>   </a:t>
            </a:r>
            <a:r>
              <a:rPr lang="en" altLang="ko-KR" dirty="0">
                <a:solidFill>
                  <a:srgbClr val="FF0000"/>
                </a:solidFill>
              </a:rPr>
              <a:t>String </a:t>
            </a:r>
            <a:r>
              <a:rPr lang="en" altLang="ko-KR" dirty="0" err="1">
                <a:solidFill>
                  <a:srgbClr val="FF0000"/>
                </a:solidFill>
              </a:rPr>
              <a:t>contextPath</a:t>
            </a:r>
            <a:r>
              <a:rPr lang="en" altLang="ko-KR" dirty="0">
                <a:solidFill>
                  <a:srgbClr val="FF0000"/>
                </a:solidFill>
              </a:rPr>
              <a:t> = </a:t>
            </a:r>
            <a:r>
              <a:rPr lang="en" altLang="ko-KR" dirty="0" err="1">
                <a:solidFill>
                  <a:srgbClr val="FF0000"/>
                </a:solidFill>
              </a:rPr>
              <a:t>request.getContextPath</a:t>
            </a:r>
            <a:r>
              <a:rPr lang="en" altLang="ko-KR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0000"/>
                </a:solidFill>
              </a:rPr>
              <a:t>   </a:t>
            </a:r>
            <a:r>
              <a:rPr lang="en" altLang="ko-KR" dirty="0">
                <a:solidFill>
                  <a:srgbClr val="FF0000"/>
                </a:solidFill>
              </a:rPr>
              <a:t>String command = </a:t>
            </a:r>
            <a:r>
              <a:rPr lang="en" altLang="ko-KR" dirty="0" err="1">
                <a:solidFill>
                  <a:srgbClr val="FF0000"/>
                </a:solidFill>
              </a:rPr>
              <a:t>requestURI.substring</a:t>
            </a:r>
            <a:r>
              <a:rPr lang="en" altLang="ko-KR" dirty="0">
                <a:solidFill>
                  <a:srgbClr val="FF0000"/>
                </a:solidFill>
              </a:rPr>
              <a:t>(</a:t>
            </a:r>
            <a:r>
              <a:rPr lang="en" altLang="ko-KR" dirty="0" err="1">
                <a:solidFill>
                  <a:srgbClr val="FF0000"/>
                </a:solidFill>
              </a:rPr>
              <a:t>contextPath.length</a:t>
            </a:r>
            <a:r>
              <a:rPr lang="en" altLang="ko-KR" dirty="0">
                <a:solidFill>
                  <a:srgbClr val="FF0000"/>
                </a:solidFill>
              </a:rPr>
              <a:t>());</a:t>
            </a:r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}</a:t>
            </a:r>
            <a:r>
              <a:rPr lang="en-US" altLang="ko-KR" dirty="0"/>
              <a:t> </a:t>
            </a:r>
            <a:r>
              <a:rPr lang="ko-KR" altLang="en-US" dirty="0"/>
              <a:t>                        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184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747A2D-16E8-DA4E-B2BA-A63896AD1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8773"/>
            <a:ext cx="10515600" cy="584819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ko-KR" altLang="en-US" dirty="0"/>
              <a:t>주소를 가지고 온후 주소가 </a:t>
            </a:r>
            <a:r>
              <a:rPr lang="en" altLang="ko-KR" dirty="0"/>
              <a:t>/boardList.</a:t>
            </a:r>
            <a:r>
              <a:rPr lang="en-US" altLang="ko-KR" dirty="0"/>
              <a:t>board</a:t>
            </a:r>
            <a:r>
              <a:rPr lang="ko-KR" altLang="en-US" dirty="0"/>
              <a:t>인지 확인 </a:t>
            </a:r>
            <a:r>
              <a:rPr lang="ko-KR" altLang="en-US" dirty="0" err="1"/>
              <a:t>할수</a:t>
            </a:r>
            <a:r>
              <a:rPr lang="ko-KR" altLang="en-US" dirty="0"/>
              <a:t> 있게 조건문을 사용한다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protected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</a:t>
            </a:r>
            <a:r>
              <a:rPr lang="en" altLang="ko-KR" dirty="0" err="1"/>
              <a:t>doGet</a:t>
            </a:r>
            <a:r>
              <a:rPr lang="en" altLang="ko-KR" dirty="0"/>
              <a:t>(</a:t>
            </a:r>
            <a:r>
              <a:rPr lang="en" altLang="ko-KR" u="sng" dirty="0" err="1"/>
              <a:t>HttpServletRequest</a:t>
            </a:r>
            <a:r>
              <a:rPr lang="en" altLang="ko-KR" dirty="0"/>
              <a:t> request, </a:t>
            </a:r>
          </a:p>
          <a:p>
            <a:pPr marL="0" indent="0">
              <a:buNone/>
            </a:pPr>
            <a:r>
              <a:rPr lang="ko-KR" altLang="en-US" dirty="0"/>
              <a:t>                  </a:t>
            </a:r>
            <a:r>
              <a:rPr lang="en" altLang="ko-KR" u="sng" dirty="0" err="1"/>
              <a:t>HttpServletResponse</a:t>
            </a:r>
            <a:r>
              <a:rPr lang="en" altLang="ko-KR" dirty="0"/>
              <a:t> response) </a:t>
            </a:r>
            <a:r>
              <a:rPr lang="en" altLang="ko-KR" b="1" dirty="0"/>
              <a:t>throws</a:t>
            </a:r>
            <a:r>
              <a:rPr lang="en" altLang="ko-KR" dirty="0"/>
              <a:t> </a:t>
            </a:r>
            <a:r>
              <a:rPr lang="en" altLang="ko-KR" u="sng" dirty="0" err="1"/>
              <a:t>ServletException</a:t>
            </a:r>
            <a:r>
              <a:rPr lang="en" altLang="ko-KR" dirty="0"/>
              <a:t>, </a:t>
            </a:r>
            <a:r>
              <a:rPr lang="en" altLang="ko-KR" dirty="0" err="1"/>
              <a:t>IOException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" altLang="ko-KR" b="1" dirty="0">
                <a:solidFill>
                  <a:srgbClr val="FF0000"/>
                </a:solidFill>
              </a:rPr>
              <a:t>if</a:t>
            </a:r>
            <a:r>
              <a:rPr lang="en" altLang="ko-KR" dirty="0">
                <a:solidFill>
                  <a:srgbClr val="FF0000"/>
                </a:solidFill>
              </a:rPr>
              <a:t>(command.equals("/boardList.</a:t>
            </a:r>
            <a:r>
              <a:rPr lang="en-US" altLang="ko-KR" dirty="0" err="1">
                <a:solidFill>
                  <a:srgbClr val="FF0000"/>
                </a:solidFill>
              </a:rPr>
              <a:t>naver</a:t>
            </a:r>
            <a:r>
              <a:rPr lang="en" altLang="ko-KR" dirty="0">
                <a:solidFill>
                  <a:srgbClr val="FF0000"/>
                </a:solidFill>
              </a:rPr>
              <a:t>")) {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0000"/>
                </a:solidFill>
              </a:rPr>
              <a:t>           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rgbClr val="FF0000"/>
                </a:solidFill>
              </a:rPr>
              <a:t>            </a:t>
            </a:r>
            <a:r>
              <a:rPr lang="en" altLang="ko-KR" u="sng" dirty="0" err="1">
                <a:solidFill>
                  <a:srgbClr val="FF0000"/>
                </a:solidFill>
              </a:rPr>
              <a:t>RequestDispatcher</a:t>
            </a:r>
            <a:r>
              <a:rPr lang="en" altLang="ko-KR" dirty="0">
                <a:solidFill>
                  <a:srgbClr val="FF0000"/>
                </a:solidFill>
              </a:rPr>
              <a:t> dispatcher =</a:t>
            </a:r>
            <a:r>
              <a:rPr lang="ko-KR" altLang="en-US" dirty="0">
                <a:solidFill>
                  <a:srgbClr val="FF0000"/>
                </a:solidFill>
              </a:rPr>
              <a:t>     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rgbClr val="FF0000"/>
                </a:solidFill>
              </a:rPr>
              <a:t>                 </a:t>
            </a:r>
            <a:r>
              <a:rPr lang="en" altLang="ko-KR" dirty="0">
                <a:solidFill>
                  <a:srgbClr val="FF0000"/>
                </a:solidFill>
              </a:rPr>
              <a:t>request.getRequestDispatcher("/board/boardList.jsp");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0000"/>
                </a:solidFill>
              </a:rPr>
              <a:t>            </a:t>
            </a:r>
            <a:r>
              <a:rPr lang="en" altLang="ko-KR" dirty="0" err="1">
                <a:solidFill>
                  <a:srgbClr val="FF0000"/>
                </a:solidFill>
              </a:rPr>
              <a:t>dispatcher.forward</a:t>
            </a:r>
            <a:r>
              <a:rPr lang="en" altLang="ko-KR" dirty="0">
                <a:solidFill>
                  <a:srgbClr val="FF0000"/>
                </a:solidFill>
              </a:rPr>
              <a:t>(request, response);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0000"/>
                </a:solidFill>
              </a:rPr>
              <a:t>    </a:t>
            </a:r>
            <a:r>
              <a:rPr lang="en" altLang="ko-KR" dirty="0">
                <a:solidFill>
                  <a:srgbClr val="FF0000"/>
                </a:solidFill>
              </a:rPr>
              <a:t>}</a:t>
            </a:r>
            <a:r>
              <a:rPr lang="ko-KR" altLang="en-US" dirty="0"/>
              <a:t>               </a:t>
            </a: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}</a:t>
            </a:r>
            <a:r>
              <a:rPr lang="en-US" altLang="ko-KR" dirty="0"/>
              <a:t> </a:t>
            </a:r>
            <a:r>
              <a:rPr lang="ko-KR" altLang="en-US" dirty="0"/>
              <a:t>                        </a:t>
            </a:r>
            <a:endParaRPr kumimoji="1"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" altLang="ko-KR" dirty="0"/>
          </a:p>
        </p:txBody>
      </p:sp>
    </p:spTree>
    <p:extLst>
      <p:ext uri="{BB962C8B-B14F-4D97-AF65-F5344CB8AC3E}">
        <p14:creationId xmlns:p14="http://schemas.microsoft.com/office/powerpoint/2010/main" val="2383796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99909E-5BE9-3B4E-B152-6E10DB3F4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130" y="482885"/>
            <a:ext cx="8557592" cy="56940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dirty="0"/>
              <a:t>WEB-INF</a:t>
            </a:r>
            <a:r>
              <a:rPr kumimoji="1" lang="ko-KR" altLang="en-US" dirty="0"/>
              <a:t>밑에 있는 </a:t>
            </a:r>
            <a:r>
              <a:rPr kumimoji="1" lang="en-US" altLang="ko-KR" dirty="0"/>
              <a:t>web.xml</a:t>
            </a:r>
            <a:r>
              <a:rPr kumimoji="1" lang="ko-KR" altLang="en-US" dirty="0"/>
              <a:t>에 </a:t>
            </a:r>
            <a:r>
              <a:rPr kumimoji="1" lang="en-US" altLang="ko-KR" dirty="0"/>
              <a:t>servlet</a:t>
            </a:r>
            <a:r>
              <a:rPr kumimoji="1" lang="ko-KR" altLang="en-US" dirty="0"/>
              <a:t>을 추가한다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sz="2000" dirty="0"/>
              <a:t>… </a:t>
            </a:r>
            <a:r>
              <a:rPr kumimoji="1" lang="ko-KR" altLang="en-US" sz="2000" dirty="0"/>
              <a:t>상략</a:t>
            </a:r>
            <a:endParaRPr kumimoji="1" lang="en-US" altLang="ko-KR" sz="2000" dirty="0"/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effectLst/>
                <a:latin typeface="Consolas" panose="020B0609020204030204" pitchFamily="49" charset="0"/>
              </a:rPr>
              <a:t>&lt;/welcome-file-list&gt;</a:t>
            </a:r>
            <a:endParaRPr kumimoji="1" lang="en-US" altLang="ko-KR" sz="2000" dirty="0"/>
          </a:p>
          <a:p>
            <a:pPr marL="0" indent="0">
              <a:buNone/>
            </a:pPr>
            <a:r>
              <a:rPr lang="en" altLang="ko-KR" sz="2000" dirty="0"/>
              <a:t> </a:t>
            </a:r>
            <a:r>
              <a:rPr lang="en" altLang="ko-KR" sz="2000" dirty="0">
                <a:solidFill>
                  <a:srgbClr val="FF0000"/>
                </a:solidFill>
              </a:rPr>
              <a:t>&lt;servlet&gt;</a:t>
            </a:r>
          </a:p>
          <a:p>
            <a:pPr marL="0" indent="0">
              <a:buNone/>
            </a:pPr>
            <a:r>
              <a:rPr lang="en" altLang="ko-KR" sz="2000" dirty="0">
                <a:solidFill>
                  <a:srgbClr val="FF0000"/>
                </a:solidFill>
              </a:rPr>
              <a:t>  &lt;servlet-name&gt;board&lt;/servlet-name&gt;</a:t>
            </a:r>
          </a:p>
          <a:p>
            <a:pPr marL="0" indent="0">
              <a:buNone/>
            </a:pPr>
            <a:r>
              <a:rPr lang="en" altLang="ko-KR" sz="2000" dirty="0">
                <a:solidFill>
                  <a:srgbClr val="FF0000"/>
                </a:solidFill>
              </a:rPr>
              <a:t>  &lt;servlet-class&gt;controller.BoardFrontController&lt;/servlet-class&gt;</a:t>
            </a:r>
          </a:p>
          <a:p>
            <a:pPr marL="0" indent="0">
              <a:buNone/>
            </a:pPr>
            <a:r>
              <a:rPr lang="en" altLang="ko-KR" sz="2000" dirty="0">
                <a:solidFill>
                  <a:srgbClr val="FF0000"/>
                </a:solidFill>
              </a:rPr>
              <a:t>  &lt;/servlet&gt;</a:t>
            </a:r>
          </a:p>
          <a:p>
            <a:pPr marL="0" indent="0">
              <a:buNone/>
            </a:pPr>
            <a:r>
              <a:rPr lang="en" altLang="ko-KR" sz="2000" dirty="0">
                <a:solidFill>
                  <a:srgbClr val="FF0000"/>
                </a:solidFill>
              </a:rPr>
              <a:t>  &lt;servlet-mapping&gt;</a:t>
            </a:r>
          </a:p>
          <a:p>
            <a:pPr marL="0" indent="0">
              <a:buNone/>
            </a:pPr>
            <a:r>
              <a:rPr lang="en" altLang="ko-KR" sz="2000" dirty="0">
                <a:solidFill>
                  <a:srgbClr val="FF0000"/>
                </a:solidFill>
              </a:rPr>
              <a:t>  &lt;servlet-name&gt;board&lt;/servlet-name&gt;</a:t>
            </a:r>
          </a:p>
          <a:p>
            <a:pPr marL="0" indent="0">
              <a:buNone/>
            </a:pPr>
            <a:r>
              <a:rPr lang="en" altLang="ko-KR" sz="2000" dirty="0">
                <a:solidFill>
                  <a:srgbClr val="FF0000"/>
                </a:solidFill>
              </a:rPr>
              <a:t>  &lt;url-pattern&gt;*.naver&lt;/url-pattern&gt;</a:t>
            </a:r>
          </a:p>
          <a:p>
            <a:pPr marL="0" indent="0">
              <a:buNone/>
            </a:pPr>
            <a:r>
              <a:rPr lang="en" altLang="ko-KR" sz="2000" dirty="0">
                <a:solidFill>
                  <a:srgbClr val="FF0000"/>
                </a:solidFill>
              </a:rPr>
              <a:t>  &lt;/servlet-mapping&gt;</a:t>
            </a:r>
          </a:p>
          <a:p>
            <a:pPr marL="0" indent="0">
              <a:buNone/>
            </a:pPr>
            <a:r>
              <a:rPr lang="en-US" altLang="ko-KR" sz="2000" dirty="0">
                <a:effectLst/>
                <a:latin typeface="Consolas" panose="020B0609020204030204" pitchFamily="49" charset="0"/>
              </a:rPr>
              <a:t>&lt;/web-app&gt;</a:t>
            </a:r>
          </a:p>
          <a:p>
            <a:pPr marL="0" indent="0">
              <a:buNone/>
            </a:pPr>
            <a:endParaRPr lang="en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9ADD2AA-41AE-14FB-C517-F88C9A1AD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8449" y="879820"/>
            <a:ext cx="3248447" cy="455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138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EB290942-7F8D-D530-624F-EAB5DD85E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618" y="766762"/>
            <a:ext cx="6705600" cy="53244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073CCD8-482F-F2C8-6CF3-9F54DF4EE5DD}"/>
              </a:ext>
            </a:extLst>
          </p:cNvPr>
          <p:cNvSpPr txBox="1"/>
          <p:nvPr/>
        </p:nvSpPr>
        <p:spPr>
          <a:xfrm>
            <a:off x="6997148" y="927652"/>
            <a:ext cx="4793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파일</a:t>
            </a:r>
            <a:r>
              <a:rPr lang="en-US" altLang="ko-KR" dirty="0"/>
              <a:t>=&gt;New=&gt;Dynamic Web Project</a:t>
            </a:r>
            <a:r>
              <a:rPr lang="ko-KR" altLang="en-US" dirty="0"/>
              <a:t>를 선택</a:t>
            </a:r>
          </a:p>
        </p:txBody>
      </p:sp>
    </p:spTree>
    <p:extLst>
      <p:ext uri="{BB962C8B-B14F-4D97-AF65-F5344CB8AC3E}">
        <p14:creationId xmlns:p14="http://schemas.microsoft.com/office/powerpoint/2010/main" val="18689599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E6C30D9-DCCA-0504-807F-BAE26B81E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31" y="434216"/>
            <a:ext cx="6677025" cy="51149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C795BC8-F3DA-372B-4699-0DA41ED34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5540" y="707335"/>
            <a:ext cx="47910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812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98FD3E-011F-EA45-A588-4AF57E7BB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1515"/>
            <a:ext cx="10515600" cy="57454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ko-KR" dirty="0" err="1"/>
              <a:t>boardList.jsp</a:t>
            </a:r>
            <a:r>
              <a:rPr kumimoji="1" lang="ko-KR" altLang="en-US" dirty="0"/>
              <a:t>에 글쓰기 링크가 </a:t>
            </a:r>
            <a:r>
              <a:rPr kumimoji="1" lang="ko-KR" altLang="en-US" dirty="0" err="1"/>
              <a:t>있어한다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lang="en" altLang="ko-KR" dirty="0"/>
              <a:t>&lt;!DOCTYPE html&gt;</a:t>
            </a:r>
          </a:p>
          <a:p>
            <a:pPr marL="0" indent="0">
              <a:buNone/>
            </a:pPr>
            <a:r>
              <a:rPr lang="en" altLang="ko-KR" dirty="0"/>
              <a:t>&lt;html&gt;</a:t>
            </a:r>
          </a:p>
          <a:p>
            <a:pPr marL="0" indent="0">
              <a:buNone/>
            </a:pPr>
            <a:r>
              <a:rPr lang="en" altLang="ko-KR" dirty="0"/>
              <a:t>&lt;head&gt;</a:t>
            </a:r>
          </a:p>
          <a:p>
            <a:pPr marL="0" indent="0">
              <a:buNone/>
            </a:pPr>
            <a:r>
              <a:rPr lang="en" altLang="ko-KR" dirty="0"/>
              <a:t>&lt;meta charset=</a:t>
            </a:r>
            <a:r>
              <a:rPr lang="en" altLang="ko-KR" i="1" dirty="0"/>
              <a:t>"UTF-8"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&lt;title&gt;Insert title here&lt;/title&gt;</a:t>
            </a:r>
          </a:p>
          <a:p>
            <a:pPr marL="0" indent="0">
              <a:buNone/>
            </a:pPr>
            <a:r>
              <a:rPr lang="en" altLang="ko-KR" dirty="0"/>
              <a:t>&lt;/head&gt;</a:t>
            </a:r>
          </a:p>
          <a:p>
            <a:pPr marL="0" indent="0">
              <a:buNone/>
            </a:pPr>
            <a:r>
              <a:rPr lang="ko-KR" altLang="en-US" dirty="0"/>
              <a:t>  </a:t>
            </a:r>
            <a:r>
              <a:rPr lang="en" altLang="ko-KR" dirty="0"/>
              <a:t>&lt;body&gt;</a:t>
            </a:r>
          </a:p>
          <a:p>
            <a:pPr marL="0" indent="0">
              <a:buNone/>
            </a:pPr>
            <a:r>
              <a:rPr lang="ko-KR" altLang="en-US" dirty="0"/>
              <a:t>   </a:t>
            </a:r>
            <a:r>
              <a:rPr lang="ko-KR" altLang="en-US" dirty="0" err="1"/>
              <a:t>게시글</a:t>
            </a:r>
            <a:r>
              <a:rPr lang="ko-KR" altLang="en-US" dirty="0"/>
              <a:t> 목록</a:t>
            </a:r>
            <a:r>
              <a:rPr lang="en-US" altLang="ko-KR" dirty="0"/>
              <a:t>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ko-KR" altLang="en-US" dirty="0"/>
              <a:t>   </a:t>
            </a:r>
            <a:r>
              <a:rPr lang="en-US" altLang="ko-KR" dirty="0">
                <a:solidFill>
                  <a:srgbClr val="C00000"/>
                </a:solidFill>
              </a:rPr>
              <a:t>&lt;a </a:t>
            </a:r>
            <a:r>
              <a:rPr lang="en-US" altLang="ko-KR" dirty="0" err="1">
                <a:solidFill>
                  <a:srgbClr val="C00000"/>
                </a:solidFill>
              </a:rPr>
              <a:t>href</a:t>
            </a:r>
            <a:r>
              <a:rPr lang="en-US" altLang="ko-KR" dirty="0">
                <a:solidFill>
                  <a:srgbClr val="C00000"/>
                </a:solidFill>
              </a:rPr>
              <a:t>=“</a:t>
            </a:r>
            <a:r>
              <a:rPr lang="en-US" altLang="ko-KR" dirty="0" err="1">
                <a:solidFill>
                  <a:srgbClr val="C00000"/>
                </a:solidFill>
              </a:rPr>
              <a:t>boardWrite.naver</a:t>
            </a:r>
            <a:r>
              <a:rPr lang="en-US" altLang="ko-KR" dirty="0">
                <a:solidFill>
                  <a:srgbClr val="C00000"/>
                </a:solidFill>
              </a:rPr>
              <a:t>”&gt;</a:t>
            </a:r>
            <a:r>
              <a:rPr lang="ko-KR" altLang="en-US" dirty="0">
                <a:solidFill>
                  <a:srgbClr val="C00000"/>
                </a:solidFill>
              </a:rPr>
              <a:t>글쓰기</a:t>
            </a:r>
            <a:r>
              <a:rPr lang="en-US" altLang="ko-KR" dirty="0">
                <a:solidFill>
                  <a:srgbClr val="C00000"/>
                </a:solidFill>
              </a:rPr>
              <a:t>&lt;/a&gt; </a:t>
            </a:r>
            <a:r>
              <a:rPr lang="ko-KR" altLang="en-US" dirty="0">
                <a:solidFill>
                  <a:srgbClr val="C00000"/>
                </a:solidFill>
              </a:rPr>
              <a:t>  </a:t>
            </a:r>
            <a:endParaRPr lang="en" altLang="ko-KR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" altLang="ko-KR" dirty="0"/>
              <a:t>  &lt;/body&gt;</a:t>
            </a:r>
          </a:p>
          <a:p>
            <a:pPr marL="0" indent="0">
              <a:buNone/>
            </a:pPr>
            <a:r>
              <a:rPr lang="en" altLang="ko-KR" dirty="0"/>
              <a:t>&lt;/html&gt;</a:t>
            </a:r>
          </a:p>
          <a:p>
            <a:pPr marL="0" indent="0">
              <a:buNone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011521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D26746E-965F-E0C2-8D26-C8EECEDE9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11" y="361743"/>
            <a:ext cx="6515100" cy="58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0733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B64BA1B-6C47-57BD-91F5-810738FAF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5" y="838200"/>
            <a:ext cx="485775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4130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0EA590-849B-4945-8F56-730DA71C8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3434"/>
            <a:ext cx="10515600" cy="567352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kumimoji="1" lang="ko-KR" altLang="en-US" dirty="0"/>
              <a:t>먼저 </a:t>
            </a:r>
            <a:r>
              <a:rPr kumimoji="1" lang="en-US" altLang="ko-KR" dirty="0"/>
              <a:t>“</a:t>
            </a:r>
            <a:r>
              <a:rPr lang="en-US" altLang="ko-KR" dirty="0" err="1"/>
              <a:t>boardWrite.naver</a:t>
            </a:r>
            <a:r>
              <a:rPr lang="en-US" altLang="ko-KR" dirty="0"/>
              <a:t>”</a:t>
            </a:r>
            <a:r>
              <a:rPr lang="ko-KR" altLang="en-US" dirty="0"/>
              <a:t>주소에서 열릴 </a:t>
            </a:r>
            <a:r>
              <a:rPr lang="en-US" altLang="ko-KR" dirty="0" err="1"/>
              <a:t>boardForm.jsp</a:t>
            </a:r>
            <a:r>
              <a:rPr lang="ko-KR" altLang="en-US" dirty="0"/>
              <a:t>파일을 만들어야 할 것이다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 err="1"/>
              <a:t>Webapps</a:t>
            </a:r>
            <a:r>
              <a:rPr lang="en-US" altLang="ko-KR" dirty="0"/>
              <a:t> </a:t>
            </a:r>
            <a:r>
              <a:rPr lang="ko-KR" altLang="en-US" dirty="0"/>
              <a:t>밑에</a:t>
            </a:r>
            <a:r>
              <a:rPr lang="en-US" altLang="ko-KR" dirty="0" err="1"/>
              <a:t>boardFrom.jsp</a:t>
            </a:r>
            <a:r>
              <a:rPr lang="ko-KR" altLang="en-US" dirty="0" err="1"/>
              <a:t>를</a:t>
            </a:r>
            <a:r>
              <a:rPr lang="ko-KR" altLang="en-US" dirty="0"/>
              <a:t> 만든다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" altLang="ko-KR" dirty="0"/>
              <a:t>&lt;form action=</a:t>
            </a:r>
            <a:r>
              <a:rPr lang="en" altLang="ko-KR" i="1" dirty="0"/>
              <a:t>“#"</a:t>
            </a:r>
            <a:r>
              <a:rPr lang="en" altLang="ko-KR" dirty="0"/>
              <a:t> method=</a:t>
            </a:r>
            <a:r>
              <a:rPr lang="en" altLang="ko-KR" i="1" dirty="0"/>
              <a:t>“#"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&lt;table&gt;</a:t>
            </a:r>
          </a:p>
          <a:p>
            <a:pPr marL="0" indent="0">
              <a:buNone/>
            </a:pPr>
            <a:r>
              <a:rPr lang="en" altLang="ko-KR" dirty="0"/>
              <a:t>		&lt;caption&gt;</a:t>
            </a:r>
            <a:r>
              <a:rPr lang="ko-KR" altLang="en-US" dirty="0" err="1"/>
              <a:t>게시글</a:t>
            </a:r>
            <a:r>
              <a:rPr lang="ko-KR" altLang="en-US" dirty="0"/>
              <a:t> 쓰기</a:t>
            </a:r>
            <a:r>
              <a:rPr lang="en-US" altLang="ko-KR" dirty="0"/>
              <a:t>&lt;/</a:t>
            </a:r>
            <a:r>
              <a:rPr lang="en" altLang="ko-KR" dirty="0"/>
              <a:t>caption&gt;</a:t>
            </a:r>
          </a:p>
          <a:p>
            <a:pPr marL="0" indent="0">
              <a:buNone/>
            </a:pPr>
            <a:r>
              <a:rPr lang="en" altLang="ko-KR" dirty="0"/>
              <a:t>		&lt;</a:t>
            </a:r>
            <a:r>
              <a:rPr lang="en" altLang="ko-KR" dirty="0" err="1"/>
              <a:t>tr</a:t>
            </a:r>
            <a:r>
              <a:rPr lang="en" altLang="ko-KR" dirty="0"/>
              <a:t>&gt;&lt;td&gt;</a:t>
            </a:r>
            <a:r>
              <a:rPr lang="ko-KR" altLang="en-US" dirty="0"/>
              <a:t>글쓴이</a:t>
            </a:r>
            <a:r>
              <a:rPr lang="en-US" altLang="ko-KR" dirty="0"/>
              <a:t>&lt;/</a:t>
            </a:r>
            <a:r>
              <a:rPr lang="en" altLang="ko-KR" dirty="0"/>
              <a:t>td&gt;</a:t>
            </a:r>
          </a:p>
          <a:p>
            <a:pPr marL="0" indent="0">
              <a:buNone/>
            </a:pPr>
            <a:r>
              <a:rPr lang="en" altLang="ko-KR" dirty="0"/>
              <a:t>			&lt;td&gt;&lt;input type=</a:t>
            </a:r>
            <a:r>
              <a:rPr lang="en" altLang="ko-KR" i="1" dirty="0"/>
              <a:t>"text"</a:t>
            </a:r>
            <a:r>
              <a:rPr lang="en" altLang="ko-KR" dirty="0"/>
              <a:t> name=</a:t>
            </a:r>
            <a:r>
              <a:rPr lang="en" altLang="ko-KR" i="1" dirty="0"/>
              <a:t>"</a:t>
            </a:r>
            <a:r>
              <a:rPr lang="en" altLang="ko-KR" i="1" dirty="0" err="1"/>
              <a:t>boardWriter</a:t>
            </a:r>
            <a:r>
              <a:rPr lang="en" altLang="ko-KR" i="1" dirty="0"/>
              <a:t>"</a:t>
            </a:r>
            <a:r>
              <a:rPr lang="en" altLang="ko-KR" dirty="0"/>
              <a:t>&gt;&lt;/td&gt;</a:t>
            </a:r>
          </a:p>
          <a:p>
            <a:pPr marL="0" indent="0">
              <a:buNone/>
            </a:pPr>
            <a:r>
              <a:rPr lang="en" altLang="ko-KR" dirty="0"/>
              <a:t>		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	&lt;</a:t>
            </a:r>
            <a:r>
              <a:rPr lang="en" altLang="ko-KR" dirty="0" err="1"/>
              <a:t>tr</a:t>
            </a:r>
            <a:r>
              <a:rPr lang="en" altLang="ko-KR" dirty="0"/>
              <a:t>&gt;&lt;td&gt;</a:t>
            </a:r>
            <a:r>
              <a:rPr lang="ko-KR" altLang="en-US" dirty="0"/>
              <a:t>제목</a:t>
            </a:r>
            <a:r>
              <a:rPr lang="en-US" altLang="ko-KR" dirty="0"/>
              <a:t>&lt;/</a:t>
            </a:r>
            <a:r>
              <a:rPr lang="en" altLang="ko-KR" dirty="0"/>
              <a:t>td&gt;</a:t>
            </a:r>
          </a:p>
          <a:p>
            <a:pPr marL="0" indent="0">
              <a:buNone/>
            </a:pPr>
            <a:r>
              <a:rPr lang="en" altLang="ko-KR" dirty="0"/>
              <a:t>			&lt;td&gt;&lt;input type=</a:t>
            </a:r>
            <a:r>
              <a:rPr lang="en" altLang="ko-KR" i="1" dirty="0"/>
              <a:t>"text"</a:t>
            </a:r>
            <a:r>
              <a:rPr lang="en" altLang="ko-KR" dirty="0"/>
              <a:t> name=</a:t>
            </a:r>
            <a:r>
              <a:rPr lang="en" altLang="ko-KR" i="1" dirty="0"/>
              <a:t>"</a:t>
            </a:r>
            <a:r>
              <a:rPr lang="en" altLang="ko-KR" i="1" dirty="0" err="1"/>
              <a:t>boardSubject</a:t>
            </a:r>
            <a:r>
              <a:rPr lang="en" altLang="ko-KR" i="1" dirty="0"/>
              <a:t>"</a:t>
            </a:r>
            <a:r>
              <a:rPr lang="en" altLang="ko-KR" dirty="0"/>
              <a:t>&gt;&lt;/td&gt;</a:t>
            </a:r>
          </a:p>
          <a:p>
            <a:pPr marL="0" indent="0">
              <a:buNone/>
            </a:pPr>
            <a:r>
              <a:rPr lang="en" altLang="ko-KR" dirty="0"/>
              <a:t>		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	&lt;</a:t>
            </a:r>
            <a:r>
              <a:rPr lang="en" altLang="ko-KR" dirty="0" err="1"/>
              <a:t>tr</a:t>
            </a:r>
            <a:r>
              <a:rPr lang="en" altLang="ko-KR" dirty="0"/>
              <a:t>&gt;&lt;td&gt;</a:t>
            </a:r>
            <a:r>
              <a:rPr lang="ko-KR" altLang="en-US" dirty="0"/>
              <a:t>내용</a:t>
            </a:r>
            <a:r>
              <a:rPr lang="en-US" altLang="ko-KR" dirty="0"/>
              <a:t>&lt;/</a:t>
            </a:r>
            <a:r>
              <a:rPr lang="en" altLang="ko-KR" dirty="0"/>
              <a:t>td&gt;</a:t>
            </a:r>
          </a:p>
          <a:p>
            <a:pPr marL="0" indent="0">
              <a:buNone/>
            </a:pPr>
            <a:r>
              <a:rPr lang="en" altLang="ko-KR" dirty="0"/>
              <a:t>			&lt;td&gt;&lt;</a:t>
            </a:r>
            <a:r>
              <a:rPr lang="en" altLang="ko-KR" dirty="0" err="1"/>
              <a:t>textarea</a:t>
            </a:r>
            <a:r>
              <a:rPr lang="en" altLang="ko-KR" dirty="0"/>
              <a:t> rows=</a:t>
            </a:r>
            <a:r>
              <a:rPr lang="en" altLang="ko-KR" i="1" dirty="0"/>
              <a:t>"6"</a:t>
            </a:r>
            <a:r>
              <a:rPr lang="en" altLang="ko-KR" dirty="0"/>
              <a:t> cols=</a:t>
            </a:r>
            <a:r>
              <a:rPr lang="en" altLang="ko-KR" i="1" dirty="0"/>
              <a:t>"40"</a:t>
            </a:r>
            <a:r>
              <a:rPr lang="en" altLang="ko-KR" dirty="0"/>
              <a:t> name=</a:t>
            </a:r>
            <a:r>
              <a:rPr lang="en" altLang="ko-KR" i="1" dirty="0"/>
              <a:t>"</a:t>
            </a:r>
            <a:r>
              <a:rPr lang="en" altLang="ko-KR" i="1" dirty="0" err="1"/>
              <a:t>boardContent</a:t>
            </a:r>
            <a:r>
              <a:rPr lang="en" altLang="ko-KR" i="1" dirty="0"/>
              <a:t>"</a:t>
            </a:r>
            <a:r>
              <a:rPr lang="en" altLang="ko-KR" dirty="0"/>
              <a:t>&gt;&lt;/</a:t>
            </a:r>
            <a:r>
              <a:rPr lang="en" altLang="ko-KR" dirty="0" err="1"/>
              <a:t>textarea</a:t>
            </a:r>
            <a:r>
              <a:rPr lang="en" altLang="ko-KR" dirty="0"/>
              <a:t>&gt;&lt;/td&gt;</a:t>
            </a:r>
          </a:p>
          <a:p>
            <a:pPr marL="0" indent="0">
              <a:buNone/>
            </a:pPr>
            <a:r>
              <a:rPr lang="en" altLang="ko-KR" dirty="0"/>
              <a:t>		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	&lt;</a:t>
            </a:r>
            <a:r>
              <a:rPr lang="en" altLang="ko-KR" dirty="0" err="1"/>
              <a:t>tr</a:t>
            </a:r>
            <a:r>
              <a:rPr lang="en" altLang="ko-KR" dirty="0"/>
              <a:t>&gt;&lt;</a:t>
            </a:r>
            <a:r>
              <a:rPr lang="en" altLang="ko-KR" dirty="0" err="1"/>
              <a:t>th</a:t>
            </a:r>
            <a:r>
              <a:rPr lang="en" altLang="ko-KR" dirty="0"/>
              <a:t> </a:t>
            </a:r>
            <a:r>
              <a:rPr lang="en" altLang="ko-KR" dirty="0" err="1"/>
              <a:t>colspan</a:t>
            </a:r>
            <a:r>
              <a:rPr lang="en" altLang="ko-KR" dirty="0"/>
              <a:t>=</a:t>
            </a:r>
            <a:r>
              <a:rPr lang="en" altLang="ko-KR" i="1" dirty="0"/>
              <a:t>2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		&lt;input type=</a:t>
            </a:r>
            <a:r>
              <a:rPr lang="en" altLang="ko-KR" i="1" dirty="0"/>
              <a:t>"submit"</a:t>
            </a:r>
            <a:r>
              <a:rPr lang="en" altLang="ko-KR" dirty="0"/>
              <a:t> value=</a:t>
            </a:r>
            <a:r>
              <a:rPr lang="en" altLang="ko-KR" i="1" dirty="0"/>
              <a:t>"</a:t>
            </a:r>
            <a:r>
              <a:rPr lang="ko-KR" altLang="en-US" i="1" dirty="0" err="1"/>
              <a:t>게시글</a:t>
            </a:r>
            <a:r>
              <a:rPr lang="ko-KR" altLang="en-US" i="1" dirty="0"/>
              <a:t> 등록</a:t>
            </a:r>
            <a:r>
              <a:rPr lang="en-US" altLang="ko-KR" i="1" dirty="0"/>
              <a:t>"</a:t>
            </a:r>
            <a:r>
              <a:rPr lang="en-US" altLang="ko-KR" dirty="0"/>
              <a:t>&gt;</a:t>
            </a:r>
            <a:r>
              <a:rPr lang="ko-KR" altLang="en-US" dirty="0"/>
              <a:t> </a:t>
            </a:r>
          </a:p>
          <a:p>
            <a:pPr marL="0" indent="0">
              <a:buNone/>
            </a:pPr>
            <a:r>
              <a:rPr lang="en-US" altLang="ko-KR" dirty="0"/>
              <a:t>		&lt;/</a:t>
            </a:r>
            <a:r>
              <a:rPr lang="en" altLang="ko-KR" dirty="0" err="1"/>
              <a:t>th</a:t>
            </a:r>
            <a:r>
              <a:rPr lang="en" altLang="ko-KR" dirty="0"/>
              <a:t>&gt;&lt;/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&lt;/table&gt;</a:t>
            </a:r>
          </a:p>
          <a:p>
            <a:pPr marL="0" indent="0">
              <a:buNone/>
            </a:pPr>
            <a:r>
              <a:rPr lang="en" altLang="ko-KR" dirty="0"/>
              <a:t>&lt;/form&gt;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14302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97C865E-529A-FE03-3004-A67094737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6901"/>
            <a:ext cx="12192000" cy="51181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F2F5A8-AA43-F699-0827-AB556D248EBD}"/>
              </a:ext>
            </a:extLst>
          </p:cNvPr>
          <p:cNvSpPr txBox="1"/>
          <p:nvPr/>
        </p:nvSpPr>
        <p:spPr>
          <a:xfrm>
            <a:off x="0" y="383194"/>
            <a:ext cx="577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다시 </a:t>
            </a:r>
            <a:r>
              <a:rPr lang="en-US" altLang="ko-KR" dirty="0" err="1"/>
              <a:t>BoardFrontController</a:t>
            </a:r>
            <a:r>
              <a:rPr lang="ko-KR" altLang="en-US" dirty="0"/>
              <a:t> 를 열어서 내용을 추가한다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29554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4077C2-D5EF-5843-9C64-C7761C85C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1789"/>
            <a:ext cx="10515600" cy="573517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kumimoji="1" lang="en-US" altLang="ko-KR" dirty="0" err="1"/>
              <a:t>FrontController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 </a:t>
            </a:r>
            <a:r>
              <a:rPr kumimoji="1" lang="en-US" altLang="ko-KR" dirty="0" err="1"/>
              <a:t>boardForm.jsp</a:t>
            </a:r>
            <a:r>
              <a:rPr kumimoji="1" lang="ko-KR" altLang="en-US" dirty="0"/>
              <a:t>파일을 웹브라우저에 전송하는 코드를 작성해준다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</a:t>
            </a:r>
            <a:r>
              <a:rPr lang="en" altLang="ko-KR" u="sng" dirty="0" err="1"/>
              <a:t>BoardFrontController</a:t>
            </a:r>
            <a:r>
              <a:rPr lang="en" altLang="ko-KR" dirty="0"/>
              <a:t> </a:t>
            </a:r>
            <a:r>
              <a:rPr lang="en" altLang="ko-KR" b="1" dirty="0"/>
              <a:t>extends</a:t>
            </a:r>
            <a:r>
              <a:rPr lang="en" altLang="ko-KR" dirty="0"/>
              <a:t> </a:t>
            </a:r>
            <a:r>
              <a:rPr lang="en" altLang="ko-KR" dirty="0" err="1"/>
              <a:t>HttpServlet</a:t>
            </a:r>
            <a:r>
              <a:rPr lang="en" altLang="ko-KR" dirty="0"/>
              <a:t>       </a:t>
            </a:r>
          </a:p>
          <a:p>
            <a:pPr marL="0" indent="0">
              <a:buNone/>
            </a:pPr>
            <a:r>
              <a:rPr lang="ko-KR" altLang="en-US" b="1" dirty="0"/>
              <a:t>              </a:t>
            </a:r>
            <a:r>
              <a:rPr lang="en" altLang="ko-KR" b="1" dirty="0"/>
              <a:t>implements</a:t>
            </a:r>
            <a:r>
              <a:rPr lang="en" altLang="ko-KR" dirty="0"/>
              <a:t> </a:t>
            </a:r>
            <a:r>
              <a:rPr lang="en" altLang="ko-KR" dirty="0" err="1"/>
              <a:t>javax.servlet.Servlet</a:t>
            </a:r>
            <a:r>
              <a:rPr lang="en" altLang="ko-KR" dirty="0"/>
              <a:t>{</a:t>
            </a:r>
          </a:p>
          <a:p>
            <a:pPr marL="0" indent="0">
              <a:buNone/>
            </a:pPr>
            <a:r>
              <a:rPr lang="en" altLang="ko-KR" dirty="0"/>
              <a:t>@Override</a:t>
            </a:r>
          </a:p>
          <a:p>
            <a:pPr marL="0" indent="0">
              <a:buNone/>
            </a:pPr>
            <a:r>
              <a:rPr lang="ko-KR" altLang="en-US" b="1" dirty="0"/>
              <a:t>        </a:t>
            </a:r>
            <a:r>
              <a:rPr lang="en" altLang="ko-KR" b="1" dirty="0"/>
              <a:t>protected</a:t>
            </a:r>
            <a:r>
              <a:rPr lang="en-US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</a:t>
            </a:r>
            <a:r>
              <a:rPr lang="en" altLang="ko-KR" dirty="0" err="1"/>
              <a:t>doGet</a:t>
            </a:r>
            <a:r>
              <a:rPr lang="en" altLang="ko-KR" dirty="0"/>
              <a:t>(</a:t>
            </a:r>
            <a:r>
              <a:rPr lang="en" altLang="ko-KR" dirty="0" err="1"/>
              <a:t>HttpServletRequest</a:t>
            </a:r>
            <a:r>
              <a:rPr lang="en" altLang="ko-KR" dirty="0"/>
              <a:t> request, </a:t>
            </a:r>
            <a:r>
              <a:rPr lang="ko-KR" altLang="en-US" dirty="0"/>
              <a:t> </a:t>
            </a:r>
          </a:p>
          <a:p>
            <a:pPr marL="0" indent="0">
              <a:buNone/>
            </a:pPr>
            <a:r>
              <a:rPr lang="ko-KR" altLang="en-US" dirty="0"/>
              <a:t>               </a:t>
            </a:r>
            <a:r>
              <a:rPr lang="en" altLang="ko-KR" dirty="0" err="1"/>
              <a:t>HttpServletResponse</a:t>
            </a:r>
            <a:r>
              <a:rPr lang="en" altLang="ko-KR" dirty="0"/>
              <a:t> response) </a:t>
            </a:r>
            <a:r>
              <a:rPr lang="en" altLang="ko-KR" b="1" dirty="0"/>
              <a:t>throws</a:t>
            </a:r>
            <a:r>
              <a:rPr lang="en-US" altLang="ko-KR" dirty="0"/>
              <a:t>. </a:t>
            </a:r>
            <a:r>
              <a:rPr lang="ko-KR" altLang="en-US" dirty="0"/>
              <a:t>        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                        </a:t>
            </a:r>
            <a:r>
              <a:rPr lang="en" altLang="ko-KR" dirty="0" err="1"/>
              <a:t>ServletException</a:t>
            </a:r>
            <a:r>
              <a:rPr lang="en" altLang="ko-KR" dirty="0"/>
              <a:t>, </a:t>
            </a:r>
            <a:r>
              <a:rPr lang="en" altLang="ko-KR" dirty="0" err="1"/>
              <a:t>IOException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kumimoji="1" lang="ko-KR" altLang="en-US" dirty="0"/>
              <a:t>        </a:t>
            </a:r>
            <a:r>
              <a:rPr kumimoji="1" lang="en-US" altLang="ko-KR" dirty="0"/>
              <a:t>…</a:t>
            </a:r>
          </a:p>
          <a:p>
            <a:pPr marL="0" indent="0">
              <a:buNone/>
            </a:pPr>
            <a:r>
              <a:rPr kumimoji="1" lang="ko-KR" altLang="en-US" dirty="0"/>
              <a:t>        </a:t>
            </a:r>
            <a:r>
              <a:rPr kumimoji="1" lang="en-US" altLang="ko-KR" dirty="0"/>
              <a:t>if(){</a:t>
            </a:r>
          </a:p>
          <a:p>
            <a:pPr marL="0" indent="0">
              <a:buNone/>
            </a:pPr>
            <a:r>
              <a:rPr kumimoji="1" lang="en-US" altLang="ko-KR" dirty="0"/>
              <a:t>        …</a:t>
            </a:r>
          </a:p>
          <a:p>
            <a:pPr marL="0" indent="0">
              <a:buNone/>
            </a:pPr>
            <a:r>
              <a:rPr kumimoji="1" lang="ko-KR" altLang="en-US" dirty="0"/>
              <a:t>        </a:t>
            </a:r>
            <a:r>
              <a:rPr kumimoji="1" lang="en-US" altLang="ko-KR" dirty="0"/>
              <a:t>}</a:t>
            </a:r>
            <a:r>
              <a:rPr kumimoji="1" lang="en-US" altLang="ko-KR" dirty="0">
                <a:solidFill>
                  <a:srgbClr val="FF0000"/>
                </a:solidFill>
              </a:rPr>
              <a:t>else if(</a:t>
            </a:r>
            <a:r>
              <a:rPr lang="en" altLang="ko-KR" dirty="0">
                <a:solidFill>
                  <a:srgbClr val="FF0000"/>
                </a:solidFill>
              </a:rPr>
              <a:t>command.equals("/boardWrite.</a:t>
            </a:r>
            <a:r>
              <a:rPr lang="en-US" altLang="ko-KR" dirty="0" err="1">
                <a:solidFill>
                  <a:srgbClr val="FF0000"/>
                </a:solidFill>
              </a:rPr>
              <a:t>naver</a:t>
            </a:r>
            <a:r>
              <a:rPr lang="en" altLang="ko-KR" dirty="0">
                <a:solidFill>
                  <a:srgbClr val="FF0000"/>
                </a:solidFill>
              </a:rPr>
              <a:t>”</a:t>
            </a:r>
            <a:r>
              <a:rPr kumimoji="1" lang="en-US" altLang="ko-KR" dirty="0">
                <a:solidFill>
                  <a:srgbClr val="FF0000"/>
                </a:solidFill>
              </a:rPr>
              <a:t>)){</a:t>
            </a:r>
          </a:p>
          <a:p>
            <a:pPr marL="0" indent="0">
              <a:buNone/>
            </a:pPr>
            <a:r>
              <a:rPr kumimoji="1" lang="en-US" altLang="ko-KR" dirty="0">
                <a:solidFill>
                  <a:srgbClr val="FF0000"/>
                </a:solidFill>
              </a:rPr>
              <a:t>              </a:t>
            </a:r>
            <a:r>
              <a:rPr lang="en" altLang="ko-KR" dirty="0" err="1">
                <a:solidFill>
                  <a:srgbClr val="FF0000"/>
                </a:solidFill>
              </a:rPr>
              <a:t>RequestDispatcher</a:t>
            </a:r>
            <a:r>
              <a:rPr lang="en" altLang="ko-KR" dirty="0">
                <a:solidFill>
                  <a:srgbClr val="FF0000"/>
                </a:solidFill>
              </a:rPr>
              <a:t> dispatcher =     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                                 </a:t>
            </a:r>
            <a:r>
              <a:rPr lang="en" altLang="ko-KR" dirty="0" err="1">
                <a:solidFill>
                  <a:srgbClr val="FF0000"/>
                </a:solidFill>
              </a:rPr>
              <a:t>request.getRequestDispatcher</a:t>
            </a:r>
            <a:r>
              <a:rPr lang="en" altLang="ko-KR" dirty="0">
                <a:solidFill>
                  <a:srgbClr val="FF0000"/>
                </a:solidFill>
              </a:rPr>
              <a:t>("/board/</a:t>
            </a:r>
            <a:r>
              <a:rPr lang="en" altLang="ko-KR" dirty="0" err="1">
                <a:solidFill>
                  <a:srgbClr val="FF0000"/>
                </a:solidFill>
              </a:rPr>
              <a:t>boardForm.jsp</a:t>
            </a:r>
            <a:r>
              <a:rPr lang="en" altLang="ko-KR" dirty="0">
                <a:solidFill>
                  <a:srgbClr val="FF0000"/>
                </a:solidFill>
              </a:rPr>
              <a:t>");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               </a:t>
            </a:r>
            <a:r>
              <a:rPr lang="en" altLang="ko-KR" dirty="0" err="1">
                <a:solidFill>
                  <a:srgbClr val="FF0000"/>
                </a:solidFill>
              </a:rPr>
              <a:t>dispatcher.forward</a:t>
            </a:r>
            <a:r>
              <a:rPr lang="en" altLang="ko-KR" dirty="0">
                <a:solidFill>
                  <a:srgbClr val="FF0000"/>
                </a:solidFill>
              </a:rPr>
              <a:t>(request, response);</a:t>
            </a:r>
            <a:endParaRPr kumimoji="1"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en-US" altLang="ko-KR" dirty="0">
                <a:solidFill>
                  <a:srgbClr val="FF0000"/>
                </a:solidFill>
              </a:rPr>
              <a:t>        }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7090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96E6850-2005-EE5D-D3AF-0DFED7E31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977" y="1577009"/>
            <a:ext cx="4762500" cy="13049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953166-2C12-1F56-240B-CBD3CD430E77}"/>
              </a:ext>
            </a:extLst>
          </p:cNvPr>
          <p:cNvSpPr txBox="1"/>
          <p:nvPr/>
        </p:nvSpPr>
        <p:spPr>
          <a:xfrm>
            <a:off x="322194" y="3790122"/>
            <a:ext cx="5941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글쓰기</a:t>
            </a:r>
            <a:r>
              <a:rPr lang="en-US" altLang="ko-KR" dirty="0"/>
              <a:t>(</a:t>
            </a:r>
            <a:r>
              <a:rPr lang="en-US" altLang="ko-KR" dirty="0" err="1"/>
              <a:t>boardWrite.naver</a:t>
            </a:r>
            <a:r>
              <a:rPr lang="en-US" altLang="ko-KR" dirty="0"/>
              <a:t>)</a:t>
            </a:r>
            <a:r>
              <a:rPr lang="ko-KR" altLang="en-US" dirty="0"/>
              <a:t>를 클릭하면 다음페이지가 열리는 지 확인 해보자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9AA2A54-D302-5FCD-3A9A-17D4E75A8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8317" y="3429000"/>
            <a:ext cx="4781550" cy="29527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4F194B-5268-5803-ED07-BC7BBC8C7F71}"/>
              </a:ext>
            </a:extLst>
          </p:cNvPr>
          <p:cNvSpPr txBox="1"/>
          <p:nvPr/>
        </p:nvSpPr>
        <p:spPr>
          <a:xfrm>
            <a:off x="357912" y="808383"/>
            <a:ext cx="5905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현 페이지를 새로 고침</a:t>
            </a:r>
            <a:r>
              <a:rPr lang="en-US" altLang="ko-KR" dirty="0"/>
              <a:t>(F5)</a:t>
            </a:r>
            <a:r>
              <a:rPr lang="ko-KR" altLang="en-US" dirty="0"/>
              <a:t>해서 다음처럼 나오는지 확인</a:t>
            </a:r>
          </a:p>
        </p:txBody>
      </p:sp>
    </p:spTree>
    <p:extLst>
      <p:ext uri="{BB962C8B-B14F-4D97-AF65-F5344CB8AC3E}">
        <p14:creationId xmlns:p14="http://schemas.microsoft.com/office/powerpoint/2010/main" val="28496630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0EA590-849B-4945-8F56-730DA71C8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3434"/>
            <a:ext cx="10515600" cy="567352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kumimoji="1" lang="ko-KR" altLang="en-US" dirty="0"/>
              <a:t>먼저 </a:t>
            </a:r>
            <a:r>
              <a:rPr kumimoji="1" lang="en-US" altLang="ko-KR" dirty="0"/>
              <a:t>“</a:t>
            </a:r>
            <a:r>
              <a:rPr lang="en-US" altLang="ko-KR" dirty="0" err="1"/>
              <a:t>boardWrite.naver</a:t>
            </a:r>
            <a:r>
              <a:rPr lang="en-US" altLang="ko-KR" dirty="0"/>
              <a:t>”</a:t>
            </a:r>
            <a:r>
              <a:rPr lang="ko-KR" altLang="en-US" dirty="0"/>
              <a:t>주소에서 열릴 </a:t>
            </a:r>
            <a:r>
              <a:rPr lang="en-US" altLang="ko-KR" dirty="0" err="1"/>
              <a:t>boardForm.jsp</a:t>
            </a:r>
            <a:r>
              <a:rPr lang="ko-KR" altLang="en-US" dirty="0"/>
              <a:t>파일을 만들어야 할 것이다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 err="1"/>
              <a:t>Webapps</a:t>
            </a:r>
            <a:r>
              <a:rPr lang="en-US" altLang="ko-KR" dirty="0"/>
              <a:t> </a:t>
            </a:r>
            <a:r>
              <a:rPr lang="ko-KR" altLang="en-US" dirty="0"/>
              <a:t>밑에</a:t>
            </a:r>
            <a:r>
              <a:rPr lang="en-US" altLang="ko-KR" dirty="0" err="1"/>
              <a:t>boardFrom.jsp</a:t>
            </a:r>
            <a:r>
              <a:rPr lang="ko-KR" altLang="en-US" dirty="0" err="1"/>
              <a:t>를</a:t>
            </a:r>
            <a:r>
              <a:rPr lang="ko-KR" altLang="en-US" dirty="0"/>
              <a:t> 만든다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" altLang="ko-KR" dirty="0"/>
              <a:t>&lt;form action=</a:t>
            </a:r>
            <a:r>
              <a:rPr lang="en" altLang="ko-KR" i="1" dirty="0"/>
              <a:t>“boardRegist.naver”</a:t>
            </a:r>
            <a:r>
              <a:rPr lang="en" altLang="ko-KR" dirty="0"/>
              <a:t> method=</a:t>
            </a:r>
            <a:r>
              <a:rPr lang="en" altLang="ko-KR" i="1" dirty="0"/>
              <a:t>“post"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&lt;table&gt;</a:t>
            </a:r>
          </a:p>
          <a:p>
            <a:pPr marL="0" indent="0">
              <a:buNone/>
            </a:pPr>
            <a:r>
              <a:rPr lang="en" altLang="ko-KR" dirty="0"/>
              <a:t>		&lt;caption&gt;</a:t>
            </a:r>
            <a:r>
              <a:rPr lang="ko-KR" altLang="en-US" dirty="0" err="1"/>
              <a:t>게시글</a:t>
            </a:r>
            <a:r>
              <a:rPr lang="ko-KR" altLang="en-US" dirty="0"/>
              <a:t> 쓰기</a:t>
            </a:r>
            <a:r>
              <a:rPr lang="en-US" altLang="ko-KR" dirty="0"/>
              <a:t>&lt;/</a:t>
            </a:r>
            <a:r>
              <a:rPr lang="en" altLang="ko-KR" dirty="0"/>
              <a:t>caption&gt;</a:t>
            </a:r>
          </a:p>
          <a:p>
            <a:pPr marL="0" indent="0">
              <a:buNone/>
            </a:pPr>
            <a:r>
              <a:rPr lang="en" altLang="ko-KR" dirty="0"/>
              <a:t>		&lt;</a:t>
            </a:r>
            <a:r>
              <a:rPr lang="en" altLang="ko-KR" dirty="0" err="1"/>
              <a:t>tr</a:t>
            </a:r>
            <a:r>
              <a:rPr lang="en" altLang="ko-KR" dirty="0"/>
              <a:t>&gt;&lt;td&gt;</a:t>
            </a:r>
            <a:r>
              <a:rPr lang="ko-KR" altLang="en-US" dirty="0"/>
              <a:t>글쓴이</a:t>
            </a:r>
            <a:r>
              <a:rPr lang="en-US" altLang="ko-KR" dirty="0"/>
              <a:t>&lt;/</a:t>
            </a:r>
            <a:r>
              <a:rPr lang="en" altLang="ko-KR" dirty="0"/>
              <a:t>td&gt;</a:t>
            </a:r>
          </a:p>
          <a:p>
            <a:pPr marL="0" indent="0">
              <a:buNone/>
            </a:pPr>
            <a:r>
              <a:rPr lang="en" altLang="ko-KR" dirty="0"/>
              <a:t>			&lt;td&gt;&lt;input type=</a:t>
            </a:r>
            <a:r>
              <a:rPr lang="en" altLang="ko-KR" i="1" dirty="0"/>
              <a:t>"text"</a:t>
            </a:r>
            <a:r>
              <a:rPr lang="en" altLang="ko-KR" dirty="0"/>
              <a:t> name=</a:t>
            </a:r>
            <a:r>
              <a:rPr lang="en" altLang="ko-KR" i="1" dirty="0"/>
              <a:t>"</a:t>
            </a:r>
            <a:r>
              <a:rPr lang="en" altLang="ko-KR" i="1" dirty="0" err="1"/>
              <a:t>boardWriter</a:t>
            </a:r>
            <a:r>
              <a:rPr lang="en" altLang="ko-KR" i="1" dirty="0"/>
              <a:t>"</a:t>
            </a:r>
            <a:r>
              <a:rPr lang="en" altLang="ko-KR" dirty="0"/>
              <a:t>&gt;&lt;/td&gt;</a:t>
            </a:r>
          </a:p>
          <a:p>
            <a:pPr marL="0" indent="0">
              <a:buNone/>
            </a:pPr>
            <a:r>
              <a:rPr lang="en" altLang="ko-KR" dirty="0"/>
              <a:t>		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	&lt;</a:t>
            </a:r>
            <a:r>
              <a:rPr lang="en" altLang="ko-KR" dirty="0" err="1"/>
              <a:t>tr</a:t>
            </a:r>
            <a:r>
              <a:rPr lang="en" altLang="ko-KR" dirty="0"/>
              <a:t>&gt;&lt;td&gt;</a:t>
            </a:r>
            <a:r>
              <a:rPr lang="ko-KR" altLang="en-US" dirty="0"/>
              <a:t>제목</a:t>
            </a:r>
            <a:r>
              <a:rPr lang="en-US" altLang="ko-KR" dirty="0"/>
              <a:t>&lt;/</a:t>
            </a:r>
            <a:r>
              <a:rPr lang="en" altLang="ko-KR" dirty="0"/>
              <a:t>td&gt;</a:t>
            </a:r>
          </a:p>
          <a:p>
            <a:pPr marL="0" indent="0">
              <a:buNone/>
            </a:pPr>
            <a:r>
              <a:rPr lang="en" altLang="ko-KR" dirty="0"/>
              <a:t>			&lt;td&gt;&lt;input type=</a:t>
            </a:r>
            <a:r>
              <a:rPr lang="en" altLang="ko-KR" i="1" dirty="0"/>
              <a:t>"text"</a:t>
            </a:r>
            <a:r>
              <a:rPr lang="en" altLang="ko-KR" dirty="0"/>
              <a:t> name=</a:t>
            </a:r>
            <a:r>
              <a:rPr lang="en" altLang="ko-KR" i="1" dirty="0"/>
              <a:t>"</a:t>
            </a:r>
            <a:r>
              <a:rPr lang="en" altLang="ko-KR" i="1" dirty="0" err="1"/>
              <a:t>boardSubject</a:t>
            </a:r>
            <a:r>
              <a:rPr lang="en" altLang="ko-KR" i="1" dirty="0"/>
              <a:t>"</a:t>
            </a:r>
            <a:r>
              <a:rPr lang="en" altLang="ko-KR" dirty="0"/>
              <a:t>&gt;&lt;/td&gt;</a:t>
            </a:r>
          </a:p>
          <a:p>
            <a:pPr marL="0" indent="0">
              <a:buNone/>
            </a:pPr>
            <a:r>
              <a:rPr lang="en" altLang="ko-KR" dirty="0"/>
              <a:t>		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	&lt;</a:t>
            </a:r>
            <a:r>
              <a:rPr lang="en" altLang="ko-KR" dirty="0" err="1"/>
              <a:t>tr</a:t>
            </a:r>
            <a:r>
              <a:rPr lang="en" altLang="ko-KR" dirty="0"/>
              <a:t>&gt;&lt;td&gt;</a:t>
            </a:r>
            <a:r>
              <a:rPr lang="ko-KR" altLang="en-US" dirty="0"/>
              <a:t>내용</a:t>
            </a:r>
            <a:r>
              <a:rPr lang="en-US" altLang="ko-KR" dirty="0"/>
              <a:t>&lt;/</a:t>
            </a:r>
            <a:r>
              <a:rPr lang="en" altLang="ko-KR" dirty="0"/>
              <a:t>td&gt;</a:t>
            </a:r>
          </a:p>
          <a:p>
            <a:pPr marL="0" indent="0">
              <a:buNone/>
            </a:pPr>
            <a:r>
              <a:rPr lang="en" altLang="ko-KR" dirty="0"/>
              <a:t>			&lt;td&gt;&lt;</a:t>
            </a:r>
            <a:r>
              <a:rPr lang="en" altLang="ko-KR" dirty="0" err="1"/>
              <a:t>textarea</a:t>
            </a:r>
            <a:r>
              <a:rPr lang="en" altLang="ko-KR" dirty="0"/>
              <a:t> rows=</a:t>
            </a:r>
            <a:r>
              <a:rPr lang="en" altLang="ko-KR" i="1" dirty="0"/>
              <a:t>"6"</a:t>
            </a:r>
            <a:r>
              <a:rPr lang="en" altLang="ko-KR" dirty="0"/>
              <a:t> cols=</a:t>
            </a:r>
            <a:r>
              <a:rPr lang="en" altLang="ko-KR" i="1" dirty="0"/>
              <a:t>"40"</a:t>
            </a:r>
            <a:r>
              <a:rPr lang="en" altLang="ko-KR" dirty="0"/>
              <a:t> name=</a:t>
            </a:r>
            <a:r>
              <a:rPr lang="en" altLang="ko-KR" i="1" dirty="0"/>
              <a:t>"</a:t>
            </a:r>
            <a:r>
              <a:rPr lang="en" altLang="ko-KR" i="1" dirty="0" err="1"/>
              <a:t>boardContent</a:t>
            </a:r>
            <a:r>
              <a:rPr lang="en" altLang="ko-KR" i="1" dirty="0"/>
              <a:t>"</a:t>
            </a:r>
            <a:r>
              <a:rPr lang="en" altLang="ko-KR" dirty="0"/>
              <a:t>&gt;&lt;/</a:t>
            </a:r>
            <a:r>
              <a:rPr lang="en" altLang="ko-KR" dirty="0" err="1"/>
              <a:t>textarea</a:t>
            </a:r>
            <a:r>
              <a:rPr lang="en" altLang="ko-KR" dirty="0"/>
              <a:t>&gt;&lt;/td&gt;</a:t>
            </a:r>
          </a:p>
          <a:p>
            <a:pPr marL="0" indent="0">
              <a:buNone/>
            </a:pPr>
            <a:r>
              <a:rPr lang="en" altLang="ko-KR" dirty="0"/>
              <a:t>		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	&lt;</a:t>
            </a:r>
            <a:r>
              <a:rPr lang="en" altLang="ko-KR" dirty="0" err="1"/>
              <a:t>tr</a:t>
            </a:r>
            <a:r>
              <a:rPr lang="en" altLang="ko-KR" dirty="0"/>
              <a:t>&gt;&lt;</a:t>
            </a:r>
            <a:r>
              <a:rPr lang="en" altLang="ko-KR" dirty="0" err="1"/>
              <a:t>th</a:t>
            </a:r>
            <a:r>
              <a:rPr lang="en" altLang="ko-KR" dirty="0"/>
              <a:t> </a:t>
            </a:r>
            <a:r>
              <a:rPr lang="en" altLang="ko-KR" dirty="0" err="1"/>
              <a:t>colspan</a:t>
            </a:r>
            <a:r>
              <a:rPr lang="en" altLang="ko-KR" dirty="0"/>
              <a:t>=</a:t>
            </a:r>
            <a:r>
              <a:rPr lang="en" altLang="ko-KR" i="1" dirty="0"/>
              <a:t>2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		&lt;input type=</a:t>
            </a:r>
            <a:r>
              <a:rPr lang="en" altLang="ko-KR" i="1" dirty="0"/>
              <a:t>"submit"</a:t>
            </a:r>
            <a:r>
              <a:rPr lang="en" altLang="ko-KR" dirty="0"/>
              <a:t> value=</a:t>
            </a:r>
            <a:r>
              <a:rPr lang="en" altLang="ko-KR" i="1" dirty="0"/>
              <a:t>"</a:t>
            </a:r>
            <a:r>
              <a:rPr lang="ko-KR" altLang="en-US" i="1" dirty="0" err="1"/>
              <a:t>게시글</a:t>
            </a:r>
            <a:r>
              <a:rPr lang="ko-KR" altLang="en-US" i="1" dirty="0"/>
              <a:t> 등록</a:t>
            </a:r>
            <a:r>
              <a:rPr lang="en-US" altLang="ko-KR" i="1" dirty="0"/>
              <a:t>"</a:t>
            </a:r>
            <a:r>
              <a:rPr lang="en-US" altLang="ko-KR" dirty="0"/>
              <a:t>&gt;</a:t>
            </a:r>
            <a:r>
              <a:rPr lang="ko-KR" altLang="en-US" dirty="0"/>
              <a:t> </a:t>
            </a:r>
          </a:p>
          <a:p>
            <a:pPr marL="0" indent="0">
              <a:buNone/>
            </a:pPr>
            <a:r>
              <a:rPr lang="en-US" altLang="ko-KR" dirty="0"/>
              <a:t>		&lt;/</a:t>
            </a:r>
            <a:r>
              <a:rPr lang="en" altLang="ko-KR" dirty="0" err="1"/>
              <a:t>th</a:t>
            </a:r>
            <a:r>
              <a:rPr lang="en" altLang="ko-KR" dirty="0"/>
              <a:t>&gt;&lt;/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&lt;/table&gt;</a:t>
            </a:r>
          </a:p>
          <a:p>
            <a:pPr marL="0" indent="0">
              <a:buNone/>
            </a:pPr>
            <a:r>
              <a:rPr lang="en" altLang="ko-KR" dirty="0"/>
              <a:t>&lt;/form&gt;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96430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97C865E-529A-FE03-3004-A67094737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6901"/>
            <a:ext cx="12192000" cy="51181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F2F5A8-AA43-F699-0827-AB556D248EBD}"/>
              </a:ext>
            </a:extLst>
          </p:cNvPr>
          <p:cNvSpPr txBox="1"/>
          <p:nvPr/>
        </p:nvSpPr>
        <p:spPr>
          <a:xfrm>
            <a:off x="0" y="383194"/>
            <a:ext cx="577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다시 </a:t>
            </a:r>
            <a:r>
              <a:rPr lang="en-US" altLang="ko-KR" dirty="0" err="1"/>
              <a:t>BoardFrontController</a:t>
            </a:r>
            <a:r>
              <a:rPr lang="ko-KR" altLang="en-US" dirty="0"/>
              <a:t> 를 열어서 내용을 추가한다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0088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ECF42FE-73E4-1B99-B45E-4AC82EA65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224" y="57150"/>
            <a:ext cx="6057900" cy="68008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EBBFCC2-7E24-E51E-0309-B6242CEF31B1}"/>
              </a:ext>
            </a:extLst>
          </p:cNvPr>
          <p:cNvSpPr txBox="1"/>
          <p:nvPr/>
        </p:nvSpPr>
        <p:spPr>
          <a:xfrm>
            <a:off x="7487478" y="689112"/>
            <a:ext cx="3419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Project</a:t>
            </a:r>
            <a:r>
              <a:rPr lang="ko-KR" altLang="en-US" dirty="0"/>
              <a:t> </a:t>
            </a:r>
            <a:r>
              <a:rPr lang="en-US" altLang="ko-KR" dirty="0"/>
              <a:t>name</a:t>
            </a:r>
            <a:r>
              <a:rPr lang="ko-KR" altLang="en-US" dirty="0"/>
              <a:t>에 </a:t>
            </a:r>
            <a:r>
              <a:rPr lang="en-US" altLang="ko-KR" dirty="0"/>
              <a:t>“board”</a:t>
            </a:r>
            <a:r>
              <a:rPr lang="ko-KR" altLang="en-US" dirty="0"/>
              <a:t>라는 이름을 주고 </a:t>
            </a:r>
            <a:r>
              <a:rPr lang="en-US" altLang="ko-KR" dirty="0"/>
              <a:t>[Finish]</a:t>
            </a:r>
            <a:r>
              <a:rPr lang="ko-KR" altLang="en-US" dirty="0"/>
              <a:t>를 클릭</a:t>
            </a:r>
          </a:p>
        </p:txBody>
      </p:sp>
    </p:spTree>
    <p:extLst>
      <p:ext uri="{BB962C8B-B14F-4D97-AF65-F5344CB8AC3E}">
        <p14:creationId xmlns:p14="http://schemas.microsoft.com/office/powerpoint/2010/main" val="34221070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4EC2E8-0FA0-8F45-8B42-873432038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3982"/>
            <a:ext cx="10515600" cy="565298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post</a:t>
            </a:r>
            <a:r>
              <a:rPr kumimoji="1" lang="ko-KR" altLang="en-US" dirty="0"/>
              <a:t>방식이므로 </a:t>
            </a:r>
            <a:r>
              <a:rPr kumimoji="1" lang="en-US" altLang="ko-KR" dirty="0" err="1"/>
              <a:t>doPost</a:t>
            </a:r>
            <a:r>
              <a:rPr kumimoji="1" lang="ko-KR" altLang="en-US" dirty="0"/>
              <a:t>메서드에 작성을 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ko-KR" altLang="en-US" dirty="0"/>
              <a:t>먼저 주소를 찾기 위해 </a:t>
            </a:r>
            <a:r>
              <a:rPr kumimoji="1" lang="en-US" altLang="ko-KR" dirty="0"/>
              <a:t>URI</a:t>
            </a:r>
            <a:r>
              <a:rPr kumimoji="1" lang="ko-KR" altLang="en-US" dirty="0"/>
              <a:t>와 </a:t>
            </a:r>
            <a:r>
              <a:rPr kumimoji="1" lang="en-US" altLang="ko-KR" dirty="0" err="1"/>
              <a:t>contextPath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불러온 후 뒤 주소만 가져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오기 위해 </a:t>
            </a:r>
            <a:r>
              <a:rPr kumimoji="1" lang="en-US" altLang="ko-KR" dirty="0"/>
              <a:t>substring</a:t>
            </a:r>
            <a:r>
              <a:rPr kumimoji="1" lang="ko-KR" altLang="en-US" dirty="0"/>
              <a:t>을 사용해서 가지고 온다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lang="en" altLang="ko-KR" b="1" dirty="0"/>
              <a:t>protected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doPost(</a:t>
            </a:r>
            <a:r>
              <a:rPr lang="en" altLang="ko-KR" u="sng" dirty="0"/>
              <a:t>HttpServletRequest</a:t>
            </a:r>
            <a:r>
              <a:rPr lang="en" altLang="ko-KR" dirty="0"/>
              <a:t> </a:t>
            </a:r>
            <a:r>
              <a:rPr lang="en" altLang="ko-KR" dirty="0">
                <a:solidFill>
                  <a:srgbClr val="FF0000"/>
                </a:solidFill>
              </a:rPr>
              <a:t>request</a:t>
            </a:r>
            <a:r>
              <a:rPr lang="en" altLang="ko-KR" dirty="0"/>
              <a:t>, </a:t>
            </a:r>
          </a:p>
          <a:p>
            <a:pPr marL="0" indent="0">
              <a:buNone/>
            </a:pPr>
            <a:r>
              <a:rPr lang="ko-KR" altLang="en-US" dirty="0"/>
              <a:t>                  </a:t>
            </a:r>
            <a:r>
              <a:rPr lang="en" altLang="ko-KR" u="sng" dirty="0" err="1"/>
              <a:t>HttpServletResponse</a:t>
            </a:r>
            <a:r>
              <a:rPr lang="en" altLang="ko-KR" dirty="0"/>
              <a:t> </a:t>
            </a:r>
            <a:r>
              <a:rPr lang="en" altLang="ko-KR" dirty="0">
                <a:solidFill>
                  <a:srgbClr val="FF0000"/>
                </a:solidFill>
              </a:rPr>
              <a:t>response</a:t>
            </a:r>
            <a:r>
              <a:rPr lang="en" altLang="ko-KR" dirty="0"/>
              <a:t>) </a:t>
            </a:r>
            <a:r>
              <a:rPr lang="en" altLang="ko-KR" b="1" dirty="0"/>
              <a:t>throws</a:t>
            </a:r>
            <a:r>
              <a:rPr lang="en" altLang="ko-KR" dirty="0"/>
              <a:t> </a:t>
            </a:r>
            <a:r>
              <a:rPr lang="en" altLang="ko-KR" u="sng" dirty="0" err="1"/>
              <a:t>ServletException</a:t>
            </a:r>
            <a:r>
              <a:rPr lang="en" altLang="ko-KR" dirty="0"/>
              <a:t>, </a:t>
            </a:r>
            <a:r>
              <a:rPr lang="en" altLang="ko-KR" dirty="0" err="1"/>
              <a:t>IOException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ko-KR" altLang="en-US" dirty="0"/>
              <a:t>  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</a:t>
            </a:r>
            <a:r>
              <a:rPr lang="en" altLang="ko-KR" dirty="0">
                <a:solidFill>
                  <a:srgbClr val="FF0000"/>
                </a:solidFill>
              </a:rPr>
              <a:t>String </a:t>
            </a:r>
            <a:r>
              <a:rPr lang="en" altLang="ko-KR" dirty="0" err="1">
                <a:solidFill>
                  <a:srgbClr val="FF0000"/>
                </a:solidFill>
              </a:rPr>
              <a:t>requestURI</a:t>
            </a:r>
            <a:r>
              <a:rPr lang="en" altLang="ko-KR" dirty="0">
                <a:solidFill>
                  <a:srgbClr val="FF0000"/>
                </a:solidFill>
              </a:rPr>
              <a:t> = </a:t>
            </a:r>
            <a:r>
              <a:rPr lang="en" altLang="ko-KR" dirty="0" err="1">
                <a:solidFill>
                  <a:srgbClr val="FF0000"/>
                </a:solidFill>
              </a:rPr>
              <a:t>request.getRequestURI</a:t>
            </a:r>
            <a:r>
              <a:rPr lang="en" altLang="ko-KR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0000"/>
                </a:solidFill>
              </a:rPr>
              <a:t>   </a:t>
            </a:r>
            <a:r>
              <a:rPr lang="en" altLang="ko-KR" dirty="0">
                <a:solidFill>
                  <a:srgbClr val="FF0000"/>
                </a:solidFill>
              </a:rPr>
              <a:t>String </a:t>
            </a:r>
            <a:r>
              <a:rPr lang="en" altLang="ko-KR" dirty="0" err="1">
                <a:solidFill>
                  <a:srgbClr val="FF0000"/>
                </a:solidFill>
              </a:rPr>
              <a:t>contextPath</a:t>
            </a:r>
            <a:r>
              <a:rPr lang="en" altLang="ko-KR" dirty="0">
                <a:solidFill>
                  <a:srgbClr val="FF0000"/>
                </a:solidFill>
              </a:rPr>
              <a:t> = </a:t>
            </a:r>
            <a:r>
              <a:rPr lang="en" altLang="ko-KR" dirty="0" err="1">
                <a:solidFill>
                  <a:srgbClr val="FF0000"/>
                </a:solidFill>
              </a:rPr>
              <a:t>request.getContextPath</a:t>
            </a:r>
            <a:r>
              <a:rPr lang="en" altLang="ko-KR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0000"/>
                </a:solidFill>
              </a:rPr>
              <a:t>   </a:t>
            </a:r>
            <a:r>
              <a:rPr lang="en" altLang="ko-KR" dirty="0">
                <a:solidFill>
                  <a:srgbClr val="FF0000"/>
                </a:solidFill>
              </a:rPr>
              <a:t>String command = </a:t>
            </a:r>
            <a:r>
              <a:rPr lang="en" altLang="ko-KR" dirty="0" err="1">
                <a:solidFill>
                  <a:srgbClr val="FF0000"/>
                </a:solidFill>
              </a:rPr>
              <a:t>requestURI.substring</a:t>
            </a:r>
            <a:r>
              <a:rPr lang="en" altLang="ko-KR" dirty="0">
                <a:solidFill>
                  <a:srgbClr val="FF0000"/>
                </a:solidFill>
              </a:rPr>
              <a:t>(</a:t>
            </a:r>
            <a:r>
              <a:rPr lang="en" altLang="ko-KR" dirty="0" err="1">
                <a:solidFill>
                  <a:srgbClr val="FF0000"/>
                </a:solidFill>
              </a:rPr>
              <a:t>contextPath.length</a:t>
            </a:r>
            <a:r>
              <a:rPr lang="en" altLang="ko-KR" dirty="0">
                <a:solidFill>
                  <a:srgbClr val="FF0000"/>
                </a:solidFill>
              </a:rPr>
              <a:t>());</a:t>
            </a:r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}</a:t>
            </a:r>
            <a:r>
              <a:rPr lang="en-US" altLang="ko-KR" dirty="0"/>
              <a:t> </a:t>
            </a:r>
            <a:r>
              <a:rPr lang="ko-KR" altLang="en-US" dirty="0"/>
              <a:t>                        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574905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AA3064-90A9-374D-AC0C-EAE80906C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2885"/>
            <a:ext cx="10515600" cy="569407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kumimoji="1" lang="en-US" altLang="ko-KR" dirty="0" err="1"/>
              <a:t>FrontController</a:t>
            </a:r>
            <a:r>
              <a:rPr kumimoji="1" lang="ko-KR" altLang="en-US" dirty="0"/>
              <a:t>에 의해 </a:t>
            </a:r>
            <a:r>
              <a:rPr lang="en" altLang="ko-KR" dirty="0" err="1"/>
              <a:t>boardForm.jsp</a:t>
            </a:r>
            <a:r>
              <a:rPr lang="ko-KR" altLang="en-US" dirty="0"/>
              <a:t>가 웹브라우자에 열리면 </a:t>
            </a:r>
            <a:r>
              <a:rPr lang="ko-KR" altLang="en-US" dirty="0" err="1"/>
              <a:t>자료항목에</a:t>
            </a:r>
            <a:r>
              <a:rPr lang="ko-KR" altLang="en-US" dirty="0"/>
              <a:t> 자료를 작성을 하고 </a:t>
            </a:r>
            <a:r>
              <a:rPr lang="en-US" altLang="ko-KR" dirty="0"/>
              <a:t>submit</a:t>
            </a:r>
            <a:r>
              <a:rPr lang="ko-KR" altLang="en-US" dirty="0"/>
              <a:t>을 하게 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kumimoji="1" lang="en-US" altLang="ko-KR" dirty="0"/>
              <a:t>Submit</a:t>
            </a:r>
            <a:r>
              <a:rPr kumimoji="1" lang="ko-KR" altLang="en-US" dirty="0"/>
              <a:t>이 된 데이터는 </a:t>
            </a:r>
            <a:r>
              <a:rPr kumimoji="1" lang="ko-KR" altLang="en-US" dirty="0" err="1"/>
              <a:t>서버단에서</a:t>
            </a:r>
            <a:r>
              <a:rPr kumimoji="1" lang="ko-KR" altLang="en-US" dirty="0"/>
              <a:t> 저장이 된 후 목록페이지로 넘어가게 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ko-KR" altLang="en-US" dirty="0"/>
              <a:t>일단 </a:t>
            </a:r>
            <a:r>
              <a:rPr lang="en" altLang="ko-KR" dirty="0" err="1"/>
              <a:t>boardForm.jsp</a:t>
            </a:r>
            <a:r>
              <a:rPr lang="ko-KR" altLang="en-US" dirty="0"/>
              <a:t>에서 </a:t>
            </a:r>
            <a:r>
              <a:rPr lang="en-US" altLang="ko-KR" dirty="0"/>
              <a:t>submit</a:t>
            </a:r>
            <a:r>
              <a:rPr lang="ko-KR" altLang="en-US" dirty="0"/>
              <a:t>을 하면 </a:t>
            </a:r>
            <a:r>
              <a:rPr lang="en" altLang="ko-KR" i="1" dirty="0" err="1"/>
              <a:t>boardRegist.board</a:t>
            </a:r>
            <a:r>
              <a:rPr kumimoji="1" lang="ko-KR" altLang="en-US" i="1" dirty="0"/>
              <a:t>로 전송이 되고 다시 목록 페이지가 열려야 하므로 </a:t>
            </a:r>
            <a:r>
              <a:rPr lang="en" altLang="ko-KR" i="1" dirty="0" err="1"/>
              <a:t>boardRegist.board</a:t>
            </a:r>
            <a:endParaRPr lang="en" altLang="ko-KR" dirty="0"/>
          </a:p>
          <a:p>
            <a:pPr marL="0" indent="0">
              <a:buNone/>
            </a:pPr>
            <a:r>
              <a:rPr lang="ko-KR" altLang="en-US" dirty="0"/>
              <a:t>에서 목록 페이지로 가게 </a:t>
            </a:r>
            <a:r>
              <a:rPr kumimoji="1" lang="en-US" altLang="ko-KR" dirty="0" err="1"/>
              <a:t>FrontController</a:t>
            </a:r>
            <a:r>
              <a:rPr kumimoji="1" lang="ko-KR" altLang="en-US" dirty="0"/>
              <a:t>에 작성을 한다</a:t>
            </a:r>
            <a:r>
              <a:rPr kumimoji="1" lang="en-US" altLang="ko-KR" dirty="0"/>
              <a:t>,</a:t>
            </a:r>
          </a:p>
          <a:p>
            <a:pPr marL="0" indent="0">
              <a:buNone/>
            </a:pPr>
            <a:r>
              <a:rPr lang="en" altLang="ko-KR" b="1" dirty="0"/>
              <a:t>protected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doPost(</a:t>
            </a:r>
            <a:r>
              <a:rPr lang="en" altLang="ko-KR" u="sng" dirty="0"/>
              <a:t>HttpServletRequest</a:t>
            </a:r>
            <a:r>
              <a:rPr lang="en" altLang="ko-KR" dirty="0"/>
              <a:t> request, </a:t>
            </a:r>
          </a:p>
          <a:p>
            <a:pPr marL="0" indent="0">
              <a:buNone/>
            </a:pPr>
            <a:r>
              <a:rPr lang="ko-KR" altLang="en-US" dirty="0"/>
              <a:t>                  </a:t>
            </a:r>
            <a:r>
              <a:rPr lang="en" altLang="ko-KR" u="sng" dirty="0"/>
              <a:t>HttpServletResponse</a:t>
            </a:r>
            <a:r>
              <a:rPr lang="en" altLang="ko-KR" dirty="0"/>
              <a:t> response) </a:t>
            </a:r>
            <a:r>
              <a:rPr lang="en" altLang="ko-KR" b="1" dirty="0"/>
              <a:t>throws</a:t>
            </a:r>
            <a:r>
              <a:rPr lang="en" altLang="ko-KR" dirty="0"/>
              <a:t> </a:t>
            </a:r>
            <a:r>
              <a:rPr lang="en" altLang="ko-KR" u="sng" dirty="0"/>
              <a:t>ServletException</a:t>
            </a:r>
            <a:r>
              <a:rPr lang="en" altLang="ko-KR" dirty="0"/>
              <a:t>, IOException {</a:t>
            </a:r>
          </a:p>
          <a:p>
            <a:pPr marL="0" indent="0">
              <a:buNone/>
            </a:pPr>
            <a:r>
              <a:rPr kumimoji="1" lang="en-US" altLang="ko-KR" dirty="0"/>
              <a:t>… </a:t>
            </a:r>
            <a:r>
              <a:rPr kumimoji="1" lang="ko-KR" altLang="en-US" dirty="0"/>
              <a:t>중략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>
                <a:solidFill>
                  <a:srgbClr val="FF0000"/>
                </a:solidFill>
              </a:rPr>
              <a:t>if(</a:t>
            </a:r>
            <a:r>
              <a:rPr lang="en" altLang="ko-KR" dirty="0">
                <a:solidFill>
                  <a:srgbClr val="FF0000"/>
                </a:solidFill>
              </a:rPr>
              <a:t>command.equals("/</a:t>
            </a:r>
            <a:r>
              <a:rPr lang="en" altLang="ko-KR" i="1" dirty="0">
                <a:solidFill>
                  <a:srgbClr val="FF0000"/>
                </a:solidFill>
              </a:rPr>
              <a:t>boardRegist.naver</a:t>
            </a:r>
            <a:r>
              <a:rPr lang="en" altLang="ko-KR" dirty="0">
                <a:solidFill>
                  <a:srgbClr val="FF0000"/>
                </a:solidFill>
              </a:rPr>
              <a:t>”</a:t>
            </a:r>
            <a:r>
              <a:rPr kumimoji="1" lang="en-US" altLang="ko-KR" dirty="0">
                <a:solidFill>
                  <a:srgbClr val="FF0000"/>
                </a:solidFill>
              </a:rPr>
              <a:t>)){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</a:t>
            </a:r>
            <a:r>
              <a:rPr lang="ko-KR" altLang="en-US" dirty="0">
                <a:solidFill>
                  <a:srgbClr val="FF0000"/>
                </a:solidFill>
              </a:rPr>
              <a:t>   </a:t>
            </a:r>
            <a:r>
              <a:rPr lang="en-US" altLang="ko-KR" dirty="0">
                <a:solidFill>
                  <a:srgbClr val="FF0000"/>
                </a:solidFill>
              </a:rPr>
              <a:t>	</a:t>
            </a:r>
            <a:r>
              <a:rPr lang="en" altLang="ko-KR" dirty="0">
                <a:solidFill>
                  <a:srgbClr val="FF0000"/>
                </a:solidFill>
              </a:rPr>
              <a:t>response.sendRedirect("boardList.</a:t>
            </a:r>
            <a:r>
              <a:rPr lang="en-US" altLang="ko-KR" dirty="0" err="1">
                <a:solidFill>
                  <a:srgbClr val="FF0000"/>
                </a:solidFill>
              </a:rPr>
              <a:t>naver</a:t>
            </a:r>
            <a:r>
              <a:rPr lang="en" altLang="ko-KR" dirty="0">
                <a:solidFill>
                  <a:srgbClr val="FF0000"/>
                </a:solidFill>
              </a:rPr>
              <a:t>");</a:t>
            </a:r>
          </a:p>
          <a:p>
            <a:pPr marL="0" indent="0">
              <a:buNone/>
            </a:pPr>
            <a:r>
              <a:rPr kumimoji="1" lang="en-US" altLang="ko-KR" dirty="0">
                <a:solidFill>
                  <a:srgbClr val="FF0000"/>
                </a:solidFill>
              </a:rPr>
              <a:t>	}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</a:p>
          <a:p>
            <a:pPr marL="0" indent="0">
              <a:buNone/>
            </a:pPr>
            <a:r>
              <a:rPr kumimoji="1" lang="ko-KR" altLang="en-US" dirty="0"/>
              <a:t>이때는 페이지 이동이므로 </a:t>
            </a:r>
            <a:r>
              <a:rPr lang="en" altLang="ko-KR" dirty="0" err="1"/>
              <a:t>response.sendRedirect</a:t>
            </a:r>
            <a:r>
              <a:rPr lang="en" altLang="ko-KR" dirty="0"/>
              <a:t>(</a:t>
            </a:r>
            <a:r>
              <a:rPr lang="en-US" altLang="ko-KR" dirty="0"/>
              <a:t>)</a:t>
            </a:r>
            <a:r>
              <a:rPr lang="ko-KR" altLang="en-US" dirty="0" err="1"/>
              <a:t>를</a:t>
            </a:r>
            <a:r>
              <a:rPr lang="ko-KR" altLang="en-US" dirty="0"/>
              <a:t> 이용하여 목록 페이지로 이동이 되게 만든다</a:t>
            </a:r>
            <a:r>
              <a:rPr lang="en-US" altLang="ko-KR" dirty="0"/>
              <a:t>.</a:t>
            </a:r>
            <a:endParaRPr kumimoji="1" lang="en-US" altLang="ko-KR" dirty="0"/>
          </a:p>
          <a:p>
            <a:pPr marL="0" indent="0">
              <a:buNone/>
            </a:pPr>
            <a:endParaRPr lang="en" altLang="ko-KR" dirty="0"/>
          </a:p>
        </p:txBody>
      </p:sp>
    </p:spTree>
    <p:extLst>
      <p:ext uri="{BB962C8B-B14F-4D97-AF65-F5344CB8AC3E}">
        <p14:creationId xmlns:p14="http://schemas.microsoft.com/office/powerpoint/2010/main" val="17143089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B9AA2A54-D302-5FCD-3A9A-17D4E75A8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12" y="1321905"/>
            <a:ext cx="4781550" cy="29527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4F194B-5268-5803-ED07-BC7BBC8C7F71}"/>
              </a:ext>
            </a:extLst>
          </p:cNvPr>
          <p:cNvSpPr txBox="1"/>
          <p:nvPr/>
        </p:nvSpPr>
        <p:spPr>
          <a:xfrm>
            <a:off x="357912" y="808383"/>
            <a:ext cx="5607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현 페이지를 새로 고침</a:t>
            </a:r>
            <a:r>
              <a:rPr lang="en-US" altLang="ko-KR" dirty="0"/>
              <a:t>(F5) </a:t>
            </a:r>
            <a:r>
              <a:rPr lang="ko-KR" altLang="en-US" dirty="0"/>
              <a:t>한 후</a:t>
            </a:r>
            <a:r>
              <a:rPr lang="en-US" altLang="ko-KR" dirty="0"/>
              <a:t> </a:t>
            </a:r>
            <a:r>
              <a:rPr lang="ko-KR" altLang="en-US" dirty="0"/>
              <a:t>게시글</a:t>
            </a:r>
            <a:r>
              <a:rPr lang="en-US" altLang="ko-KR" dirty="0"/>
              <a:t> </a:t>
            </a:r>
            <a:r>
              <a:rPr lang="ko-KR" altLang="en-US" dirty="0"/>
              <a:t>등록을 클릭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F7731D7-D809-6CBD-9F42-BC92A359A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75792"/>
            <a:ext cx="47625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9298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66427C7-8FAE-E328-B13F-EA9D71365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12" y="355335"/>
            <a:ext cx="6597889" cy="316974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D9805F4-9774-7715-78CF-FF13F9BDB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7139" y="333375"/>
            <a:ext cx="4990049" cy="580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6220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BD7AFB-3B65-C144-B4DF-BE5C88E1E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0966"/>
            <a:ext cx="10515600" cy="576599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ko-KR" altLang="en-US" dirty="0"/>
              <a:t>목록 페이지로 이동이 되는 것을 확인되었다면 전송된 데이터를 저장하기 위한 </a:t>
            </a:r>
            <a:r>
              <a:rPr kumimoji="1" lang="en-US" altLang="ko-KR" dirty="0"/>
              <a:t>page-controller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만들어준다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en-US" altLang="ko-KR" dirty="0"/>
              <a:t>Page-controller</a:t>
            </a:r>
            <a:r>
              <a:rPr kumimoji="1" lang="ko-KR" altLang="en-US" dirty="0"/>
              <a:t>의 이름은 </a:t>
            </a:r>
            <a:r>
              <a:rPr lang="en" altLang="ko-KR" dirty="0"/>
              <a:t>BoardWrite</a:t>
            </a:r>
            <a:r>
              <a:rPr lang="en-US" altLang="ko-KR" dirty="0"/>
              <a:t>Service</a:t>
            </a:r>
            <a:r>
              <a:rPr kumimoji="1" lang="ko-KR" altLang="en-US" dirty="0"/>
              <a:t>라고 만들고 패키지는 </a:t>
            </a:r>
            <a:r>
              <a:rPr lang="en" altLang="ko-KR" dirty="0"/>
              <a:t>controller</a:t>
            </a:r>
            <a:r>
              <a:rPr lang="ko-KR" altLang="en-US" dirty="0"/>
              <a:t>로 하자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package</a:t>
            </a:r>
            <a:r>
              <a:rPr lang="en" altLang="ko-KR" dirty="0"/>
              <a:t> controller;</a:t>
            </a:r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BoardWriteService {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Front-controller</a:t>
            </a:r>
            <a:r>
              <a:rPr lang="ko-KR" altLang="en-US" dirty="0"/>
              <a:t>로 </a:t>
            </a:r>
            <a:r>
              <a:rPr lang="ko-KR" altLang="en-US" dirty="0" err="1"/>
              <a:t>부터</a:t>
            </a:r>
            <a:r>
              <a:rPr lang="ko-KR" altLang="en-US" dirty="0"/>
              <a:t> 데이터를 전달 받기 위한 메서드를 작성한다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BoardWriteService {</a:t>
            </a:r>
          </a:p>
          <a:p>
            <a:pPr marL="0" indent="0">
              <a:buNone/>
            </a:pPr>
            <a:r>
              <a:rPr lang="ko-KR" altLang="en-US" b="1" dirty="0"/>
              <a:t>   </a:t>
            </a:r>
            <a:r>
              <a:rPr lang="en" altLang="ko-KR" b="1" dirty="0">
                <a:solidFill>
                  <a:srgbClr val="FF0000"/>
                </a:solidFill>
              </a:rPr>
              <a:t>public</a:t>
            </a:r>
            <a:r>
              <a:rPr lang="en" altLang="ko-KR" dirty="0">
                <a:solidFill>
                  <a:srgbClr val="FF0000"/>
                </a:solidFill>
              </a:rPr>
              <a:t> </a:t>
            </a:r>
            <a:r>
              <a:rPr lang="en" altLang="ko-KR" b="1" dirty="0">
                <a:solidFill>
                  <a:srgbClr val="FF0000"/>
                </a:solidFill>
              </a:rPr>
              <a:t>void</a:t>
            </a:r>
            <a:r>
              <a:rPr lang="en" altLang="ko-KR" dirty="0">
                <a:solidFill>
                  <a:srgbClr val="FF0000"/>
                </a:solidFill>
              </a:rPr>
              <a:t> execute(</a:t>
            </a:r>
            <a:r>
              <a:rPr lang="en" altLang="ko-KR" dirty="0" err="1">
                <a:solidFill>
                  <a:srgbClr val="FF0000"/>
                </a:solidFill>
              </a:rPr>
              <a:t>HttpServletRequest</a:t>
            </a:r>
            <a:r>
              <a:rPr lang="en" altLang="ko-KR" dirty="0">
                <a:solidFill>
                  <a:srgbClr val="FF0000"/>
                </a:solidFill>
              </a:rPr>
              <a:t> request) {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0000"/>
                </a:solidFill>
              </a:rPr>
              <a:t>  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rgbClr val="FF0000"/>
                </a:solidFill>
              </a:rPr>
              <a:t>   </a:t>
            </a:r>
            <a:r>
              <a:rPr lang="en-US" altLang="ko-KR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en" altLang="ko-KR" dirty="0"/>
          </a:p>
        </p:txBody>
      </p:sp>
    </p:spTree>
    <p:extLst>
      <p:ext uri="{BB962C8B-B14F-4D97-AF65-F5344CB8AC3E}">
        <p14:creationId xmlns:p14="http://schemas.microsoft.com/office/powerpoint/2010/main" val="13745225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3F2F5A8-AA43-F699-0827-AB556D248EBD}"/>
              </a:ext>
            </a:extLst>
          </p:cNvPr>
          <p:cNvSpPr txBox="1"/>
          <p:nvPr/>
        </p:nvSpPr>
        <p:spPr>
          <a:xfrm>
            <a:off x="0" y="383194"/>
            <a:ext cx="577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다시 </a:t>
            </a:r>
            <a:r>
              <a:rPr lang="en-US" altLang="ko-KR" dirty="0" err="1"/>
              <a:t>BoardFrontController</a:t>
            </a:r>
            <a:r>
              <a:rPr lang="ko-KR" altLang="en-US" dirty="0"/>
              <a:t> 를 열어서 내용을 추가한다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61E0BF2-1927-6A59-D3EF-9ABD905D3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1057275"/>
            <a:ext cx="1186815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4618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611EA1-1551-0040-98B3-DF8CBD153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1789"/>
            <a:ext cx="10515600" cy="573517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ko-KR" altLang="en-US" dirty="0"/>
              <a:t>이제 </a:t>
            </a:r>
            <a:r>
              <a:rPr kumimoji="1" lang="en-US" altLang="ko-KR" dirty="0"/>
              <a:t>Front-controller</a:t>
            </a:r>
            <a:r>
              <a:rPr kumimoji="1" lang="ko-KR" altLang="en-US" dirty="0"/>
              <a:t>에서 데이터를 전달할 수 있게 </a:t>
            </a:r>
            <a:r>
              <a:rPr lang="en" altLang="ko-KR" dirty="0" err="1"/>
              <a:t>BoardWriteContoller</a:t>
            </a:r>
            <a:r>
              <a:rPr lang="ko-KR" altLang="en-US" dirty="0"/>
              <a:t>객체를 생성하고 메서드를 실행시켜준다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effectLst/>
                <a:latin typeface="Consolas" panose="020B0609020204030204" pitchFamily="49" charset="0"/>
              </a:rPr>
              <a:t>protected void </a:t>
            </a:r>
            <a:r>
              <a:rPr lang="en-US" altLang="ko-KR" dirty="0" err="1">
                <a:effectLst/>
                <a:latin typeface="Consolas" panose="020B0609020204030204" pitchFamily="49" charset="0"/>
              </a:rPr>
              <a:t>doPost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effectLst/>
                <a:latin typeface="Consolas" panose="020B0609020204030204" pitchFamily="49" charset="0"/>
              </a:rPr>
              <a:t>HttpServletRequest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 request, </a:t>
            </a:r>
            <a:r>
              <a:rPr lang="en-US" altLang="ko-KR" dirty="0" err="1">
                <a:effectLst/>
                <a:latin typeface="Consolas" panose="020B0609020204030204" pitchFamily="49" charset="0"/>
              </a:rPr>
              <a:t>HttpServletResponse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 response)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effectLst/>
                <a:latin typeface="Consolas" panose="020B0609020204030204" pitchFamily="49" charset="0"/>
              </a:rPr>
              <a:t>			throws </a:t>
            </a:r>
            <a:r>
              <a:rPr lang="en-US" altLang="ko-KR" dirty="0" err="1">
                <a:effectLst/>
                <a:latin typeface="Consolas" panose="020B0609020204030204" pitchFamily="49" charset="0"/>
              </a:rPr>
              <a:t>ServletException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effectLst/>
                <a:latin typeface="Consolas" panose="020B0609020204030204" pitchFamily="49" charset="0"/>
              </a:rPr>
              <a:t>IOException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Consolas" panose="020B0609020204030204" pitchFamily="49" charset="0"/>
              </a:rPr>
              <a:t>… </a:t>
            </a:r>
            <a:r>
              <a:rPr lang="ko-KR" altLang="en-US" dirty="0">
                <a:latin typeface="Consolas" panose="020B0609020204030204" pitchFamily="49" charset="0"/>
              </a:rPr>
              <a:t>중략</a:t>
            </a:r>
            <a:endParaRPr lang="en" altLang="ko-KR" dirty="0"/>
          </a:p>
          <a:p>
            <a:pPr marL="457200" lvl="1" indent="0">
              <a:buNone/>
            </a:pPr>
            <a:r>
              <a:rPr lang="en" altLang="ko-KR" dirty="0"/>
              <a:t>if(command.equals("/boardRegist.naver")) {</a:t>
            </a:r>
          </a:p>
          <a:p>
            <a:pPr marL="457200" lvl="1" indent="0">
              <a:buNone/>
            </a:pPr>
            <a:r>
              <a:rPr lang="en" altLang="ko-KR" dirty="0"/>
              <a:t>	</a:t>
            </a:r>
            <a:r>
              <a:rPr lang="en" altLang="ko-KR" dirty="0">
                <a:solidFill>
                  <a:srgbClr val="FF0000"/>
                </a:solidFill>
              </a:rPr>
              <a:t>BoardWriteService action = </a:t>
            </a:r>
            <a:r>
              <a:rPr lang="en" altLang="ko-KR" b="1" dirty="0">
                <a:solidFill>
                  <a:srgbClr val="FF0000"/>
                </a:solidFill>
              </a:rPr>
              <a:t>new</a:t>
            </a:r>
            <a:r>
              <a:rPr lang="en" altLang="ko-KR" dirty="0">
                <a:solidFill>
                  <a:srgbClr val="FF0000"/>
                </a:solidFill>
              </a:rPr>
              <a:t> BoardWriteService();</a:t>
            </a:r>
          </a:p>
          <a:p>
            <a:pPr marL="457200" lvl="1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</a:t>
            </a:r>
            <a:r>
              <a:rPr lang="en" altLang="ko-KR" dirty="0" err="1">
                <a:solidFill>
                  <a:srgbClr val="FF0000"/>
                </a:solidFill>
              </a:rPr>
              <a:t>action.execute</a:t>
            </a:r>
            <a:r>
              <a:rPr lang="en" altLang="ko-KR" dirty="0">
                <a:solidFill>
                  <a:srgbClr val="FF0000"/>
                </a:solidFill>
              </a:rPr>
              <a:t>(request);</a:t>
            </a:r>
          </a:p>
          <a:p>
            <a:pPr marL="457200" lvl="1" indent="0">
              <a:buNone/>
            </a:pPr>
            <a:endParaRPr lang="en" altLang="ko-KR" dirty="0"/>
          </a:p>
          <a:p>
            <a:pPr marL="457200" lvl="1" indent="0">
              <a:buNone/>
            </a:pPr>
            <a:r>
              <a:rPr lang="en" altLang="ko-KR" dirty="0"/>
              <a:t>	</a:t>
            </a:r>
            <a:r>
              <a:rPr lang="en" altLang="ko-KR" dirty="0" err="1"/>
              <a:t>response.sendRedirect</a:t>
            </a:r>
            <a:r>
              <a:rPr lang="en" altLang="ko-KR" dirty="0"/>
              <a:t>("</a:t>
            </a:r>
            <a:r>
              <a:rPr lang="en" altLang="ko-KR" dirty="0" err="1"/>
              <a:t>boardList.board</a:t>
            </a:r>
            <a:r>
              <a:rPr lang="en" altLang="ko-KR" dirty="0"/>
              <a:t>")</a:t>
            </a:r>
            <a:r>
              <a:rPr lang="en-US" altLang="ko-KR" dirty="0"/>
              <a:t>;</a:t>
            </a:r>
            <a:endParaRPr kumimoji="1" lang="en-US" altLang="ko-KR" dirty="0"/>
          </a:p>
          <a:p>
            <a:pPr marL="457200" lvl="1" indent="0">
              <a:buNone/>
            </a:pPr>
            <a:r>
              <a:rPr kumimoji="1" lang="en-US" altLang="ko-KR" dirty="0"/>
              <a:t>}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}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024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02B411B-5281-48F3-9E5A-7F90352BF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12" y="1294365"/>
            <a:ext cx="10648950" cy="42957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BB8BF9-B0C5-F83C-B617-CC86B423C8F2}"/>
              </a:ext>
            </a:extLst>
          </p:cNvPr>
          <p:cNvSpPr txBox="1"/>
          <p:nvPr/>
        </p:nvSpPr>
        <p:spPr>
          <a:xfrm>
            <a:off x="728870" y="384313"/>
            <a:ext cx="10813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다시</a:t>
            </a:r>
            <a:r>
              <a:rPr lang="en-US" altLang="ko-KR" dirty="0"/>
              <a:t> BoardWriteService.java </a:t>
            </a:r>
            <a:r>
              <a:rPr lang="ko-KR" altLang="en-US" dirty="0"/>
              <a:t>를 열어 </a:t>
            </a:r>
            <a:r>
              <a:rPr lang="en-US" altLang="ko-KR" dirty="0" err="1"/>
              <a:t>boardForm.jsp</a:t>
            </a:r>
            <a:r>
              <a:rPr lang="ko-KR" altLang="en-US" dirty="0"/>
              <a:t>로 부터 전송된 내용을 </a:t>
            </a:r>
            <a:r>
              <a:rPr lang="en-US" altLang="ko-KR" dirty="0" err="1"/>
              <a:t>requsrt</a:t>
            </a:r>
            <a:r>
              <a:rPr lang="ko-KR" altLang="en-US" dirty="0"/>
              <a:t>로 부터 받도록 하자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35153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CAEB65-EF3C-2341-AAC0-FF1A0E12B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288"/>
            <a:ext cx="10515600" cy="642730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" altLang="ko-KR" sz="2600" dirty="0"/>
              <a:t>BoardWriteService</a:t>
            </a:r>
            <a:r>
              <a:rPr lang="ko-KR" altLang="en-US" sz="2600" dirty="0"/>
              <a:t>에 전달된 값을 받을 수 있게 변수를 정의하고 각 변수</a:t>
            </a:r>
            <a:endParaRPr lang="en-US" altLang="ko-KR" sz="2600" dirty="0"/>
          </a:p>
          <a:p>
            <a:pPr marL="0" indent="0">
              <a:buNone/>
            </a:pPr>
            <a:r>
              <a:rPr lang="ko-KR" altLang="en-US" sz="2600" dirty="0"/>
              <a:t>에는 </a:t>
            </a:r>
            <a:r>
              <a:rPr lang="en" altLang="ko-KR" sz="2600" dirty="0" err="1"/>
              <a:t>boardForm.jsp</a:t>
            </a:r>
            <a:r>
              <a:rPr kumimoji="1" lang="ko-KR" altLang="en-US" sz="2600" dirty="0"/>
              <a:t>의 </a:t>
            </a:r>
            <a:r>
              <a:rPr kumimoji="1" lang="en-US" altLang="ko-KR" sz="2600" dirty="0"/>
              <a:t>input</a:t>
            </a:r>
            <a:r>
              <a:rPr kumimoji="1" lang="ko-KR" altLang="en-US" sz="2600" dirty="0" err="1"/>
              <a:t>으로</a:t>
            </a:r>
            <a:r>
              <a:rPr kumimoji="1" lang="ko-KR" altLang="en-US" sz="2600" dirty="0"/>
              <a:t> </a:t>
            </a:r>
            <a:r>
              <a:rPr kumimoji="1" lang="ko-KR" altLang="en-US" sz="2600" dirty="0" err="1"/>
              <a:t>부터</a:t>
            </a:r>
            <a:r>
              <a:rPr kumimoji="1" lang="ko-KR" altLang="en-US" sz="2600" dirty="0"/>
              <a:t> 전송된 값을 </a:t>
            </a:r>
            <a:r>
              <a:rPr kumimoji="1" lang="en-US" altLang="ko-KR" sz="2600" dirty="0" err="1"/>
              <a:t>request.getParameter</a:t>
            </a:r>
            <a:r>
              <a:rPr kumimoji="1" lang="en-US" altLang="ko-KR" sz="2600" dirty="0"/>
              <a:t>()</a:t>
            </a:r>
          </a:p>
          <a:p>
            <a:pPr marL="0" indent="0">
              <a:buNone/>
            </a:pPr>
            <a:r>
              <a:rPr kumimoji="1" lang="ko-KR" altLang="en-US" sz="2600" dirty="0"/>
              <a:t>메서드를 이용하여 받는다</a:t>
            </a:r>
            <a:r>
              <a:rPr kumimoji="1" lang="en-US" altLang="ko-KR" sz="2600" dirty="0"/>
              <a:t>.</a:t>
            </a:r>
          </a:p>
          <a:p>
            <a:pPr marL="0" indent="0">
              <a:buNone/>
            </a:pPr>
            <a:endParaRPr kumimoji="1" lang="en-US" altLang="ko-KR" sz="2600" dirty="0"/>
          </a:p>
          <a:p>
            <a:pPr marL="0" indent="0">
              <a:buNone/>
            </a:pPr>
            <a:r>
              <a:rPr lang="en-US" altLang="ko-KR" sz="2600" b="1" dirty="0"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260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600" b="1" dirty="0"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260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600" dirty="0" err="1">
                <a:effectLst/>
                <a:latin typeface="Consolas" panose="020B0609020204030204" pitchFamily="49" charset="0"/>
              </a:rPr>
              <a:t>BoardWriteService</a:t>
            </a:r>
            <a:r>
              <a:rPr lang="en-US" altLang="ko-KR" sz="2600" dirty="0">
                <a:effectLst/>
                <a:latin typeface="Consolas" panose="020B0609020204030204" pitchFamily="49" charset="0"/>
              </a:rPr>
              <a:t> {</a:t>
            </a:r>
          </a:p>
          <a:p>
            <a:pPr marL="457200" lvl="1" indent="0">
              <a:buNone/>
            </a:pPr>
            <a:r>
              <a:rPr lang="en" altLang="ko-KR" b="1" dirty="0">
                <a:solidFill>
                  <a:srgbClr val="FF0000"/>
                </a:solidFill>
              </a:rPr>
              <a:t>public</a:t>
            </a:r>
            <a:r>
              <a:rPr lang="en" altLang="ko-KR" dirty="0">
                <a:solidFill>
                  <a:srgbClr val="FF0000"/>
                </a:solidFill>
              </a:rPr>
              <a:t> </a:t>
            </a:r>
            <a:r>
              <a:rPr lang="en" altLang="ko-KR" b="1" dirty="0">
                <a:solidFill>
                  <a:srgbClr val="FF0000"/>
                </a:solidFill>
              </a:rPr>
              <a:t>void</a:t>
            </a:r>
            <a:r>
              <a:rPr lang="en" altLang="ko-KR" dirty="0">
                <a:solidFill>
                  <a:srgbClr val="FF0000"/>
                </a:solidFill>
              </a:rPr>
              <a:t> execute(HttpServletRequest request) {</a:t>
            </a:r>
          </a:p>
          <a:p>
            <a:pPr marL="457200" lvl="1" indent="0">
              <a:buNone/>
            </a:pPr>
            <a:r>
              <a:rPr lang="en" altLang="ko-KR" b="1" dirty="0"/>
              <a:t>	</a:t>
            </a:r>
            <a:r>
              <a:rPr lang="en" altLang="ko-KR" b="1" dirty="0">
                <a:solidFill>
                  <a:srgbClr val="FF0000"/>
                </a:solidFill>
              </a:rPr>
              <a:t>try</a:t>
            </a:r>
            <a:r>
              <a:rPr lang="en" altLang="ko-KR" dirty="0">
                <a:solidFill>
                  <a:srgbClr val="FF0000"/>
                </a:solidFill>
              </a:rPr>
              <a:t> {</a:t>
            </a:r>
          </a:p>
          <a:p>
            <a:pPr marL="457200" lvl="1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	</a:t>
            </a:r>
            <a:r>
              <a:rPr lang="en" altLang="ko-KR" dirty="0" err="1">
                <a:solidFill>
                  <a:srgbClr val="FF0000"/>
                </a:solidFill>
              </a:rPr>
              <a:t>request.setCharacterEncoding</a:t>
            </a:r>
            <a:r>
              <a:rPr lang="en" altLang="ko-KR" dirty="0">
                <a:solidFill>
                  <a:srgbClr val="FF0000"/>
                </a:solidFill>
              </a:rPr>
              <a:t>("utf-8");</a:t>
            </a:r>
          </a:p>
          <a:p>
            <a:pPr marL="457200" lvl="1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} </a:t>
            </a:r>
            <a:r>
              <a:rPr lang="en" altLang="ko-KR" b="1" dirty="0">
                <a:solidFill>
                  <a:srgbClr val="FF0000"/>
                </a:solidFill>
              </a:rPr>
              <a:t>catch</a:t>
            </a:r>
            <a:r>
              <a:rPr lang="en" altLang="ko-KR" dirty="0">
                <a:solidFill>
                  <a:srgbClr val="FF0000"/>
                </a:solidFill>
              </a:rPr>
              <a:t> (</a:t>
            </a:r>
            <a:r>
              <a:rPr lang="en" altLang="ko-KR" dirty="0" err="1">
                <a:solidFill>
                  <a:srgbClr val="FF0000"/>
                </a:solidFill>
              </a:rPr>
              <a:t>UnsupportedEncodingException</a:t>
            </a:r>
            <a:r>
              <a:rPr lang="en" altLang="ko-KR" dirty="0">
                <a:solidFill>
                  <a:srgbClr val="FF0000"/>
                </a:solidFill>
              </a:rPr>
              <a:t> e) {}</a:t>
            </a:r>
          </a:p>
          <a:p>
            <a:pPr marL="457200" lvl="1" indent="0">
              <a:buNone/>
            </a:pPr>
            <a:endParaRPr lang="en" altLang="ko-KR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///                           request.getParameter("input</a:t>
            </a:r>
            <a:r>
              <a:rPr lang="ko-KR" altLang="en-US" dirty="0">
                <a:solidFill>
                  <a:srgbClr val="FF0000"/>
                </a:solidFill>
              </a:rPr>
              <a:t>의 </a:t>
            </a:r>
            <a:r>
              <a:rPr lang="en" altLang="ko-KR" dirty="0">
                <a:solidFill>
                  <a:srgbClr val="FF0000"/>
                </a:solidFill>
              </a:rPr>
              <a:t>name</a:t>
            </a:r>
            <a:r>
              <a:rPr lang="ko-KR" altLang="en-US" dirty="0">
                <a:solidFill>
                  <a:srgbClr val="FF0000"/>
                </a:solidFill>
              </a:rPr>
              <a:t>을 적어준다</a:t>
            </a:r>
            <a:r>
              <a:rPr lang="en-US" altLang="ko-KR" dirty="0">
                <a:solidFill>
                  <a:srgbClr val="FF0000"/>
                </a:solidFill>
              </a:rPr>
              <a:t>.")</a:t>
            </a:r>
          </a:p>
          <a:p>
            <a:pPr marL="457200" lvl="1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String </a:t>
            </a:r>
            <a:r>
              <a:rPr lang="en" altLang="ko-KR" u="sng" dirty="0" err="1">
                <a:solidFill>
                  <a:srgbClr val="FF0000"/>
                </a:solidFill>
              </a:rPr>
              <a:t>boardWriter</a:t>
            </a:r>
            <a:r>
              <a:rPr lang="en" altLang="ko-KR" dirty="0">
                <a:solidFill>
                  <a:srgbClr val="FF0000"/>
                </a:solidFill>
              </a:rPr>
              <a:t> = </a:t>
            </a:r>
            <a:r>
              <a:rPr lang="en" altLang="ko-KR" dirty="0" err="1">
                <a:solidFill>
                  <a:srgbClr val="FF0000"/>
                </a:solidFill>
              </a:rPr>
              <a:t>request.getParameter</a:t>
            </a:r>
            <a:r>
              <a:rPr lang="en" altLang="ko-KR" dirty="0">
                <a:solidFill>
                  <a:srgbClr val="FF0000"/>
                </a:solidFill>
              </a:rPr>
              <a:t>("</a:t>
            </a:r>
            <a:r>
              <a:rPr lang="en" altLang="ko-KR" dirty="0" err="1">
                <a:solidFill>
                  <a:srgbClr val="FF0000"/>
                </a:solidFill>
              </a:rPr>
              <a:t>boardWriter</a:t>
            </a:r>
            <a:r>
              <a:rPr lang="en" altLang="ko-KR" dirty="0">
                <a:solidFill>
                  <a:srgbClr val="FF0000"/>
                </a:solidFill>
              </a:rPr>
              <a:t>");</a:t>
            </a:r>
          </a:p>
          <a:p>
            <a:pPr marL="457200" lvl="1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String </a:t>
            </a:r>
            <a:r>
              <a:rPr lang="en" altLang="ko-KR" u="sng" dirty="0" err="1">
                <a:solidFill>
                  <a:srgbClr val="FF0000"/>
                </a:solidFill>
              </a:rPr>
              <a:t>boardSubject</a:t>
            </a:r>
            <a:r>
              <a:rPr lang="en" altLang="ko-KR" dirty="0">
                <a:solidFill>
                  <a:srgbClr val="FF0000"/>
                </a:solidFill>
              </a:rPr>
              <a:t> = </a:t>
            </a:r>
            <a:r>
              <a:rPr lang="en" altLang="ko-KR" dirty="0" err="1">
                <a:solidFill>
                  <a:srgbClr val="FF0000"/>
                </a:solidFill>
              </a:rPr>
              <a:t>request.getParameter</a:t>
            </a:r>
            <a:r>
              <a:rPr lang="en" altLang="ko-KR" dirty="0">
                <a:solidFill>
                  <a:srgbClr val="FF0000"/>
                </a:solidFill>
              </a:rPr>
              <a:t>("</a:t>
            </a:r>
            <a:r>
              <a:rPr lang="en" altLang="ko-KR" dirty="0" err="1">
                <a:solidFill>
                  <a:srgbClr val="FF0000"/>
                </a:solidFill>
              </a:rPr>
              <a:t>boardSubject</a:t>
            </a:r>
            <a:r>
              <a:rPr lang="en" altLang="ko-KR" dirty="0">
                <a:solidFill>
                  <a:srgbClr val="FF0000"/>
                </a:solidFill>
              </a:rPr>
              <a:t>");</a:t>
            </a:r>
          </a:p>
          <a:p>
            <a:pPr marL="457200" lvl="1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String </a:t>
            </a:r>
            <a:r>
              <a:rPr lang="en" altLang="ko-KR" u="sng" dirty="0" err="1">
                <a:solidFill>
                  <a:srgbClr val="FF0000"/>
                </a:solidFill>
              </a:rPr>
              <a:t>boardContent</a:t>
            </a:r>
            <a:r>
              <a:rPr lang="en" altLang="ko-KR" dirty="0">
                <a:solidFill>
                  <a:srgbClr val="FF0000"/>
                </a:solidFill>
              </a:rPr>
              <a:t> = </a:t>
            </a:r>
            <a:r>
              <a:rPr lang="en" altLang="ko-KR" dirty="0" err="1">
                <a:solidFill>
                  <a:srgbClr val="FF0000"/>
                </a:solidFill>
              </a:rPr>
              <a:t>request.getParameter</a:t>
            </a:r>
            <a:r>
              <a:rPr lang="en" altLang="ko-KR" dirty="0">
                <a:solidFill>
                  <a:srgbClr val="FF0000"/>
                </a:solidFill>
              </a:rPr>
              <a:t>("</a:t>
            </a:r>
            <a:r>
              <a:rPr lang="en" altLang="ko-KR" dirty="0" err="1">
                <a:solidFill>
                  <a:srgbClr val="FF0000"/>
                </a:solidFill>
              </a:rPr>
              <a:t>boardContent</a:t>
            </a:r>
            <a:r>
              <a:rPr lang="en" altLang="ko-KR" dirty="0">
                <a:solidFill>
                  <a:srgbClr val="FF0000"/>
                </a:solidFill>
              </a:rPr>
              <a:t>");</a:t>
            </a:r>
          </a:p>
          <a:p>
            <a:pPr marL="457200" lvl="1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en" altLang="ko-KR" dirty="0"/>
          </a:p>
        </p:txBody>
      </p:sp>
    </p:spTree>
    <p:extLst>
      <p:ext uri="{BB962C8B-B14F-4D97-AF65-F5344CB8AC3E}">
        <p14:creationId xmlns:p14="http://schemas.microsoft.com/office/powerpoint/2010/main" val="2131570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D47DE62-BED9-022E-EFC9-4CDED831F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99" y="362778"/>
            <a:ext cx="6524239" cy="306622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379C37B-98A7-A4F8-F311-E66EEECB0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6477" y="294447"/>
            <a:ext cx="4950042" cy="577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159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F3BF9-DA2F-9E9F-62F1-AD73C17FB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7539" y="328337"/>
            <a:ext cx="4250635" cy="705333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프로젝트명에서 마우스 오른쪽키를 눌러 </a:t>
            </a:r>
            <a:r>
              <a:rPr lang="ko-KR" altLang="en-US" sz="1800" dirty="0" err="1"/>
              <a:t>팦업메뉴가</a:t>
            </a:r>
            <a:r>
              <a:rPr lang="ko-KR" altLang="en-US" sz="1800" dirty="0"/>
              <a:t> 나오도록 한다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82BE04-0653-1213-4F46-2B73751E5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38" y="0"/>
            <a:ext cx="6373272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38C03B5-D557-F741-B290-964304BC8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671" y="1288429"/>
            <a:ext cx="3714750" cy="3552825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C0469FE3-1FA2-7D7B-01BA-EBC854FAF9F7}"/>
              </a:ext>
            </a:extLst>
          </p:cNvPr>
          <p:cNvSpPr txBox="1">
            <a:spLocks/>
          </p:cNvSpPr>
          <p:nvPr/>
        </p:nvSpPr>
        <p:spPr>
          <a:xfrm>
            <a:off x="7477539" y="5599734"/>
            <a:ext cx="4250635" cy="705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/>
              <a:t>WEB-INF</a:t>
            </a:r>
            <a:r>
              <a:rPr lang="ko-KR" altLang="en-US" sz="1800" dirty="0"/>
              <a:t>밑에 </a:t>
            </a:r>
            <a:r>
              <a:rPr lang="en-US" altLang="ko-KR" sz="1800" dirty="0"/>
              <a:t>web.xml</a:t>
            </a:r>
            <a:r>
              <a:rPr lang="ko-KR" altLang="en-US" sz="1800" dirty="0"/>
              <a:t>파일이 만들어졌는지 확인한다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4990968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9CF268-1367-1044-88F3-42182ED56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8773"/>
            <a:ext cx="10515600" cy="58481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ko-KR" altLang="en-US" dirty="0"/>
              <a:t>각 변수에 저장된 값은 </a:t>
            </a:r>
            <a:r>
              <a:rPr kumimoji="1" lang="ko-KR" altLang="en-US" dirty="0" err="1"/>
              <a:t>디비에</a:t>
            </a:r>
            <a:r>
              <a:rPr kumimoji="1" lang="ko-KR" altLang="en-US" dirty="0"/>
              <a:t> 전송하기 위해 먼저 </a:t>
            </a:r>
            <a:r>
              <a:rPr kumimoji="1" lang="en-US" altLang="ko-KR" dirty="0"/>
              <a:t>DTO</a:t>
            </a:r>
            <a:r>
              <a:rPr kumimoji="1" lang="ko-KR" altLang="en-US" dirty="0"/>
              <a:t>에 저장을 해야하므로 </a:t>
            </a:r>
            <a:r>
              <a:rPr kumimoji="1" lang="en-US" altLang="ko-KR" dirty="0"/>
              <a:t>DTO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만든다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package</a:t>
            </a:r>
            <a:r>
              <a:rPr lang="en" altLang="ko-KR" dirty="0"/>
              <a:t> model;</a:t>
            </a:r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</a:t>
            </a:r>
            <a:r>
              <a:rPr lang="en" altLang="ko-KR" dirty="0" err="1"/>
              <a:t>BoardDTO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dirty="0"/>
              <a:t>	Integer </a:t>
            </a:r>
            <a:r>
              <a:rPr lang="en" altLang="ko-KR" dirty="0" err="1"/>
              <a:t>boardNum</a:t>
            </a:r>
            <a:r>
              <a:rPr lang="en" altLang="ko-KR" dirty="0"/>
              <a:t>;</a:t>
            </a:r>
          </a:p>
          <a:p>
            <a:pPr marL="0" indent="0">
              <a:buNone/>
            </a:pPr>
            <a:r>
              <a:rPr lang="en" altLang="ko-KR" dirty="0"/>
              <a:t>	String </a:t>
            </a:r>
            <a:r>
              <a:rPr lang="en" altLang="ko-KR" dirty="0" err="1"/>
              <a:t>boardWriter</a:t>
            </a:r>
            <a:r>
              <a:rPr lang="en" altLang="ko-KR" dirty="0"/>
              <a:t>;</a:t>
            </a:r>
          </a:p>
          <a:p>
            <a:pPr marL="0" indent="0">
              <a:buNone/>
            </a:pPr>
            <a:r>
              <a:rPr lang="en" altLang="ko-KR" dirty="0"/>
              <a:t>	String </a:t>
            </a:r>
            <a:r>
              <a:rPr lang="en" altLang="ko-KR" dirty="0" err="1"/>
              <a:t>boardSubject</a:t>
            </a:r>
            <a:r>
              <a:rPr lang="en" altLang="ko-KR" dirty="0"/>
              <a:t>;</a:t>
            </a:r>
          </a:p>
          <a:p>
            <a:pPr marL="0" indent="0">
              <a:buNone/>
            </a:pPr>
            <a:r>
              <a:rPr lang="en" altLang="ko-KR" dirty="0"/>
              <a:t>	String </a:t>
            </a:r>
            <a:r>
              <a:rPr lang="en" altLang="ko-KR" dirty="0" err="1"/>
              <a:t>boardContent</a:t>
            </a:r>
            <a:r>
              <a:rPr lang="en" altLang="ko-KR" dirty="0"/>
              <a:t>;</a:t>
            </a:r>
          </a:p>
          <a:p>
            <a:pPr marL="0" indent="0">
              <a:buNone/>
            </a:pPr>
            <a:r>
              <a:rPr kumimoji="1" lang="en-US" altLang="ko-KR" dirty="0"/>
              <a:t>//</a:t>
            </a:r>
            <a:r>
              <a:rPr kumimoji="1" lang="ko-KR" altLang="en-US" dirty="0"/>
              <a:t> </a:t>
            </a:r>
            <a:r>
              <a:rPr kumimoji="1" lang="en-US" altLang="ko-KR" dirty="0"/>
              <a:t>getter/setter </a:t>
            </a:r>
            <a:r>
              <a:rPr kumimoji="1" lang="ko-KR" altLang="en-US" dirty="0"/>
              <a:t>만든다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06139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F5717E-F5C8-4F4A-BA62-C8BBF2745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5353"/>
            <a:ext cx="10515600" cy="56016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en-US" altLang="ko-KR" dirty="0"/>
              <a:t>DTO</a:t>
            </a:r>
            <a:r>
              <a:rPr kumimoji="1" lang="ko-KR" altLang="en-US" dirty="0"/>
              <a:t>를 만들었다면 </a:t>
            </a:r>
            <a:r>
              <a:rPr lang="en" altLang="ko-KR" dirty="0"/>
              <a:t>BoardWriteService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DTO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객체 </a:t>
            </a:r>
            <a:r>
              <a:rPr kumimoji="1" lang="ko-KR" altLang="en-US" dirty="0" err="1"/>
              <a:t>생성후</a:t>
            </a:r>
            <a:r>
              <a:rPr kumimoji="1" lang="ko-KR" altLang="en-US" dirty="0"/>
              <a:t> 변수에 저장되어 있는 값을 </a:t>
            </a:r>
            <a:r>
              <a:rPr kumimoji="1" lang="en-US" altLang="ko-KR" dirty="0"/>
              <a:t>DTO</a:t>
            </a:r>
            <a:r>
              <a:rPr kumimoji="1" lang="ko-KR" altLang="en-US" dirty="0"/>
              <a:t>에 저장한다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BoardWriteService {</a:t>
            </a:r>
          </a:p>
          <a:p>
            <a:pPr marL="0" indent="0">
              <a:buNone/>
            </a:pPr>
            <a:r>
              <a:rPr lang="en" altLang="ko-KR" b="1" dirty="0"/>
              <a:t>	public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execute(</a:t>
            </a:r>
            <a:r>
              <a:rPr lang="en" altLang="ko-KR" dirty="0" err="1"/>
              <a:t>HttpServletRequest</a:t>
            </a:r>
            <a:r>
              <a:rPr lang="en" altLang="ko-KR" dirty="0"/>
              <a:t> request) {</a:t>
            </a:r>
          </a:p>
          <a:p>
            <a:pPr marL="0" indent="0">
              <a:buNone/>
            </a:pPr>
            <a:r>
              <a:rPr lang="en" altLang="ko-KR" dirty="0"/>
              <a:t>                </a:t>
            </a:r>
          </a:p>
          <a:p>
            <a:pPr marL="0" indent="0">
              <a:buNone/>
            </a:pPr>
            <a:r>
              <a:rPr lang="en" altLang="ko-KR" dirty="0"/>
              <a:t>                 …</a:t>
            </a:r>
            <a:r>
              <a:rPr lang="ko-KR" altLang="en-US" dirty="0"/>
              <a:t>중략</a:t>
            </a: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>
                <a:solidFill>
                  <a:srgbClr val="FF0000"/>
                </a:solidFill>
              </a:rPr>
              <a:t>BoardDTO dto = </a:t>
            </a:r>
            <a:r>
              <a:rPr lang="en" altLang="ko-KR" b="1" dirty="0">
                <a:solidFill>
                  <a:srgbClr val="FF0000"/>
                </a:solidFill>
              </a:rPr>
              <a:t>new</a:t>
            </a:r>
            <a:r>
              <a:rPr lang="en" altLang="ko-KR" dirty="0">
                <a:solidFill>
                  <a:srgbClr val="FF0000"/>
                </a:solidFill>
              </a:rPr>
              <a:t> BoardDTO();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	</a:t>
            </a:r>
            <a:r>
              <a:rPr lang="en" altLang="ko-KR" dirty="0" err="1">
                <a:solidFill>
                  <a:srgbClr val="FF0000"/>
                </a:solidFill>
              </a:rPr>
              <a:t>dto.setBoardContent</a:t>
            </a:r>
            <a:r>
              <a:rPr lang="en" altLang="ko-KR" dirty="0">
                <a:solidFill>
                  <a:srgbClr val="FF0000"/>
                </a:solidFill>
              </a:rPr>
              <a:t>(</a:t>
            </a:r>
            <a:r>
              <a:rPr lang="en" altLang="ko-KR" dirty="0" err="1">
                <a:solidFill>
                  <a:srgbClr val="FF0000"/>
                </a:solidFill>
              </a:rPr>
              <a:t>boardContent</a:t>
            </a:r>
            <a:r>
              <a:rPr lang="en" altLang="ko-KR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	</a:t>
            </a:r>
            <a:r>
              <a:rPr lang="en" altLang="ko-KR" dirty="0" err="1">
                <a:solidFill>
                  <a:srgbClr val="FF0000"/>
                </a:solidFill>
              </a:rPr>
              <a:t>dto.setBoardSubject</a:t>
            </a:r>
            <a:r>
              <a:rPr lang="en" altLang="ko-KR" dirty="0">
                <a:solidFill>
                  <a:srgbClr val="FF0000"/>
                </a:solidFill>
              </a:rPr>
              <a:t>(</a:t>
            </a:r>
            <a:r>
              <a:rPr lang="en" altLang="ko-KR" dirty="0" err="1">
                <a:solidFill>
                  <a:srgbClr val="FF0000"/>
                </a:solidFill>
              </a:rPr>
              <a:t>boardSubject</a:t>
            </a:r>
            <a:r>
              <a:rPr lang="en" altLang="ko-KR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	</a:t>
            </a:r>
            <a:r>
              <a:rPr lang="en" altLang="ko-KR" dirty="0" err="1">
                <a:solidFill>
                  <a:srgbClr val="FF0000"/>
                </a:solidFill>
              </a:rPr>
              <a:t>dto.setBoardWriter</a:t>
            </a:r>
            <a:r>
              <a:rPr lang="en" altLang="ko-KR" dirty="0">
                <a:solidFill>
                  <a:srgbClr val="FF0000"/>
                </a:solidFill>
              </a:rPr>
              <a:t>(</a:t>
            </a:r>
            <a:r>
              <a:rPr lang="en" altLang="ko-KR" dirty="0" err="1">
                <a:solidFill>
                  <a:srgbClr val="FF0000"/>
                </a:solidFill>
              </a:rPr>
              <a:t>boardWriter</a:t>
            </a:r>
            <a:r>
              <a:rPr lang="en" altLang="ko-KR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en" altLang="ko-KR" dirty="0"/>
          </a:p>
          <a:p>
            <a:pPr marL="0" indent="0">
              <a:buNone/>
            </a:pPr>
            <a:endParaRPr lang="en" altLang="ko-KR" dirty="0"/>
          </a:p>
        </p:txBody>
      </p:sp>
    </p:spTree>
    <p:extLst>
      <p:ext uri="{BB962C8B-B14F-4D97-AF65-F5344CB8AC3E}">
        <p14:creationId xmlns:p14="http://schemas.microsoft.com/office/powerpoint/2010/main" val="15042291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D47DE62-BED9-022E-EFC9-4CDED831F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99" y="362778"/>
            <a:ext cx="6524239" cy="306622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B0F6848-A974-06F7-5ADD-9CF541317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9913" y="196091"/>
            <a:ext cx="4897092" cy="571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6892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073B86-B791-E647-A7FF-55E2848F0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5352"/>
            <a:ext cx="10515600" cy="612339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kumimoji="1" lang="en-US" altLang="ko-KR" dirty="0"/>
              <a:t>DTO</a:t>
            </a:r>
            <a:r>
              <a:rPr kumimoji="1" lang="ko-KR" altLang="en-US" dirty="0"/>
              <a:t>에 있는 값을 </a:t>
            </a:r>
            <a:r>
              <a:rPr kumimoji="1" lang="en-US" altLang="ko-KR" dirty="0"/>
              <a:t>DAO</a:t>
            </a:r>
            <a:r>
              <a:rPr kumimoji="1" lang="ko-KR" altLang="en-US" dirty="0"/>
              <a:t>로 전달해야 한다</a:t>
            </a:r>
            <a:r>
              <a:rPr kumimoji="1" lang="en-US" altLang="ko-KR" dirty="0"/>
              <a:t>,</a:t>
            </a:r>
          </a:p>
          <a:p>
            <a:pPr marL="0" indent="0">
              <a:buNone/>
            </a:pPr>
            <a:r>
              <a:rPr kumimoji="1" lang="ko-KR" altLang="en-US" dirty="0"/>
              <a:t>전달 받을 </a:t>
            </a:r>
            <a:r>
              <a:rPr kumimoji="1" lang="en-US" altLang="ko-KR" dirty="0"/>
              <a:t>DAO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만든다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그리고 데이터베이스 정보를 적어준다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package</a:t>
            </a:r>
            <a:r>
              <a:rPr lang="en" altLang="ko-KR" dirty="0"/>
              <a:t> </a:t>
            </a:r>
            <a:r>
              <a:rPr lang="en" altLang="ko-KR" dirty="0" err="1"/>
              <a:t>model.DAO</a:t>
            </a:r>
            <a:r>
              <a:rPr lang="en" altLang="ko-KR" dirty="0"/>
              <a:t>;</a:t>
            </a:r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</a:t>
            </a:r>
            <a:r>
              <a:rPr lang="en" altLang="ko-KR" dirty="0" err="1"/>
              <a:t>BoardDAO</a:t>
            </a:r>
            <a:r>
              <a:rPr lang="en-US" altLang="ko-KR" dirty="0"/>
              <a:t>{</a:t>
            </a:r>
          </a:p>
          <a:p>
            <a:pPr marL="457200" lvl="1" indent="0">
              <a:buNone/>
            </a:pPr>
            <a:r>
              <a:rPr lang="en" altLang="ko-KR" dirty="0"/>
              <a:t>String </a:t>
            </a:r>
            <a:r>
              <a:rPr lang="en" altLang="ko-KR" dirty="0" err="1"/>
              <a:t>jdbcURL</a:t>
            </a:r>
            <a:r>
              <a:rPr lang="en" altLang="ko-KR" dirty="0"/>
              <a:t>;</a:t>
            </a:r>
          </a:p>
          <a:p>
            <a:pPr marL="457200" lvl="1" indent="0">
              <a:buNone/>
            </a:pPr>
            <a:r>
              <a:rPr lang="en" altLang="ko-KR" dirty="0"/>
              <a:t>String </a:t>
            </a:r>
            <a:r>
              <a:rPr lang="en" altLang="ko-KR" dirty="0" err="1"/>
              <a:t>jdbcDriver</a:t>
            </a:r>
            <a:r>
              <a:rPr lang="en" altLang="ko-KR" dirty="0"/>
              <a:t>;</a:t>
            </a:r>
          </a:p>
          <a:p>
            <a:pPr marL="457200" lvl="1" indent="0">
              <a:buNone/>
            </a:pPr>
            <a:r>
              <a:rPr lang="en" altLang="ko-KR" dirty="0"/>
              <a:t>Connection con;</a:t>
            </a:r>
          </a:p>
          <a:p>
            <a:pPr marL="457200" lvl="1" indent="0">
              <a:buNone/>
            </a:pPr>
            <a:r>
              <a:rPr lang="en" altLang="ko-KR" dirty="0" err="1"/>
              <a:t>PreparedStatement</a:t>
            </a:r>
            <a:r>
              <a:rPr lang="en" altLang="ko-KR" dirty="0"/>
              <a:t> </a:t>
            </a:r>
            <a:r>
              <a:rPr lang="en" altLang="ko-KR" dirty="0" err="1"/>
              <a:t>pstmt</a:t>
            </a:r>
            <a:r>
              <a:rPr lang="en" altLang="ko-KR" dirty="0"/>
              <a:t>;</a:t>
            </a:r>
          </a:p>
          <a:p>
            <a:pPr marL="457200" lvl="1" indent="0">
              <a:buNone/>
            </a:pPr>
            <a:r>
              <a:rPr lang="en" altLang="ko-KR" dirty="0" err="1"/>
              <a:t>ResultSet</a:t>
            </a:r>
            <a:r>
              <a:rPr lang="en" altLang="ko-KR" dirty="0"/>
              <a:t> </a:t>
            </a:r>
            <a:r>
              <a:rPr lang="en" altLang="ko-KR" dirty="0" err="1"/>
              <a:t>rs</a:t>
            </a:r>
            <a:r>
              <a:rPr lang="en" altLang="ko-KR" dirty="0"/>
              <a:t>;</a:t>
            </a:r>
          </a:p>
          <a:p>
            <a:pPr marL="457200" lvl="1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dirty="0" err="1"/>
              <a:t>BoardDAO</a:t>
            </a:r>
            <a:r>
              <a:rPr lang="en" altLang="ko-KR" dirty="0"/>
              <a:t>() {</a:t>
            </a:r>
          </a:p>
          <a:p>
            <a:pPr marL="457200" lvl="1" indent="0">
              <a:buNone/>
            </a:pPr>
            <a:r>
              <a:rPr lang="en" altLang="ko-KR" dirty="0"/>
              <a:t>	jdbcDriver = </a:t>
            </a:r>
            <a:r>
              <a:rPr lang="en-US" altLang="ko-KR" dirty="0"/>
              <a:t>"</a:t>
            </a:r>
            <a:r>
              <a:rPr lang="en-US" altLang="ko-KR" dirty="0" err="1"/>
              <a:t>org.postgresql.Driver</a:t>
            </a:r>
            <a:r>
              <a:rPr lang="en" altLang="ko-KR" dirty="0"/>
              <a:t>";</a:t>
            </a:r>
          </a:p>
          <a:p>
            <a:pPr marL="457200" lvl="1" indent="0">
              <a:buNone/>
            </a:pPr>
            <a:r>
              <a:rPr lang="en" altLang="ko-KR" dirty="0"/>
              <a:t>	jdbcURL = "</a:t>
            </a:r>
            <a:r>
              <a:rPr lang="en-US" altLang="ko-KR" dirty="0" err="1"/>
              <a:t>jdbc:postgresql</a:t>
            </a:r>
            <a:r>
              <a:rPr lang="en-US" altLang="ko-KR" dirty="0"/>
              <a:t>://localhost:5432/</a:t>
            </a:r>
            <a:r>
              <a:rPr lang="en-US" altLang="ko-KR" dirty="0" err="1"/>
              <a:t>hkshopping</a:t>
            </a:r>
            <a:r>
              <a:rPr lang="en" altLang="ko-KR" dirty="0"/>
              <a:t>";</a:t>
            </a:r>
          </a:p>
          <a:p>
            <a:pPr marL="457200" lvl="1" indent="0">
              <a:buNone/>
            </a:pPr>
            <a:r>
              <a:rPr lang="en" altLang="ko-KR" dirty="0"/>
              <a:t>}</a:t>
            </a:r>
          </a:p>
          <a:p>
            <a:pPr marL="457200" lvl="1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Connection </a:t>
            </a:r>
            <a:r>
              <a:rPr lang="en" altLang="ko-KR" dirty="0" err="1"/>
              <a:t>getConnection</a:t>
            </a:r>
            <a:r>
              <a:rPr lang="en" altLang="ko-KR" dirty="0"/>
              <a:t>() {</a:t>
            </a:r>
          </a:p>
          <a:p>
            <a:pPr marL="914400" lvl="2" indent="0">
              <a:buNone/>
            </a:pPr>
            <a:r>
              <a:rPr lang="en" altLang="ko-KR" dirty="0"/>
              <a:t>Connection conn = </a:t>
            </a:r>
            <a:r>
              <a:rPr lang="en" altLang="ko-KR" b="1" dirty="0"/>
              <a:t>null</a:t>
            </a:r>
            <a:r>
              <a:rPr lang="en" altLang="ko-KR" dirty="0"/>
              <a:t>;</a:t>
            </a:r>
          </a:p>
          <a:p>
            <a:pPr marL="914400" lvl="2" indent="0">
              <a:buNone/>
            </a:pPr>
            <a:r>
              <a:rPr lang="en" altLang="ko-KR" b="1" dirty="0"/>
              <a:t>try</a:t>
            </a:r>
            <a:r>
              <a:rPr lang="en" altLang="ko-KR" dirty="0"/>
              <a:t> {</a:t>
            </a:r>
          </a:p>
          <a:p>
            <a:pPr marL="914400" lvl="2" indent="0">
              <a:buNone/>
            </a:pPr>
            <a:r>
              <a:rPr lang="en" altLang="ko-KR" dirty="0"/>
              <a:t>Class.</a:t>
            </a:r>
            <a:r>
              <a:rPr lang="en" altLang="ko-KR" i="1" dirty="0"/>
              <a:t>forName</a:t>
            </a:r>
            <a:r>
              <a:rPr lang="en" altLang="ko-KR" dirty="0"/>
              <a:t>(jdbcDriver);</a:t>
            </a:r>
          </a:p>
          <a:p>
            <a:pPr marL="914400" lvl="2" indent="0">
              <a:buNone/>
            </a:pPr>
            <a:r>
              <a:rPr lang="en" altLang="ko-KR" dirty="0"/>
              <a:t>conn = DriverManager.</a:t>
            </a:r>
            <a:r>
              <a:rPr lang="en" altLang="ko-KR" i="1" dirty="0"/>
              <a:t>getConnection</a:t>
            </a:r>
            <a:r>
              <a:rPr lang="en" altLang="ko-KR" dirty="0"/>
              <a:t>(jdbcURL,"</a:t>
            </a:r>
            <a:r>
              <a:rPr lang="en-US" altLang="ko-KR" dirty="0" err="1"/>
              <a:t>postgres</a:t>
            </a:r>
            <a:r>
              <a:rPr lang="en" altLang="ko-KR" dirty="0"/>
              <a:t>","1234");</a:t>
            </a:r>
          </a:p>
          <a:p>
            <a:pPr marL="914400" lvl="2" indent="0">
              <a:buNone/>
            </a:pPr>
            <a:r>
              <a:rPr lang="en" altLang="ko-KR" dirty="0"/>
              <a:t>}</a:t>
            </a:r>
            <a:r>
              <a:rPr lang="en" altLang="ko-KR" b="1" dirty="0"/>
              <a:t>catch</a:t>
            </a:r>
            <a:r>
              <a:rPr lang="en" altLang="ko-KR" dirty="0"/>
              <a:t>(Exception e) {e.printStackTrace();}</a:t>
            </a:r>
          </a:p>
          <a:p>
            <a:pPr marL="914400" lvl="2" indent="0">
              <a:buNone/>
            </a:pPr>
            <a:r>
              <a:rPr lang="en" altLang="ko-KR" b="1" dirty="0"/>
              <a:t>return</a:t>
            </a:r>
            <a:r>
              <a:rPr lang="en" altLang="ko-KR" dirty="0"/>
              <a:t> conn;</a:t>
            </a:r>
          </a:p>
          <a:p>
            <a:pPr marL="457200" lvl="1" indent="0">
              <a:buNone/>
            </a:pPr>
            <a:r>
              <a:rPr lang="en" altLang="ko-KR" dirty="0"/>
              <a:t>}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en" altLang="ko-KR" dirty="0"/>
          </a:p>
        </p:txBody>
      </p:sp>
    </p:spTree>
    <p:extLst>
      <p:ext uri="{BB962C8B-B14F-4D97-AF65-F5344CB8AC3E}">
        <p14:creationId xmlns:p14="http://schemas.microsoft.com/office/powerpoint/2010/main" val="19628714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9D8058-A56E-F543-93A7-986AB7BD7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529"/>
            <a:ext cx="10515600" cy="657307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kumimoji="1" lang="ko-KR" altLang="en-US" dirty="0"/>
              <a:t>그리고 데이터를 </a:t>
            </a:r>
            <a:r>
              <a:rPr lang="en" altLang="ko-KR" dirty="0"/>
              <a:t>BoardWrite</a:t>
            </a:r>
            <a:r>
              <a:rPr lang="en-US" altLang="ko-KR" dirty="0"/>
              <a:t>Service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DTO</a:t>
            </a:r>
            <a:r>
              <a:rPr kumimoji="1" lang="ko-KR" altLang="en-US" dirty="0"/>
              <a:t>로 전달 받은 값을 저장하기 위한 메서드를 추가한다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BoardDAO</a:t>
            </a: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b="1" dirty="0"/>
              <a:t>… </a:t>
            </a:r>
            <a:r>
              <a:rPr lang="ko-KR" altLang="en-US" b="1" dirty="0"/>
              <a:t>중략</a:t>
            </a:r>
            <a:endParaRPr lang="en" altLang="ko-KR" b="1" dirty="0"/>
          </a:p>
          <a:p>
            <a:pPr marL="457200" lvl="1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boardInsert(BoardDTO dto) {</a:t>
            </a:r>
          </a:p>
          <a:p>
            <a:pPr marL="457200" lvl="1" indent="0">
              <a:buNone/>
            </a:pPr>
            <a:r>
              <a:rPr lang="en" altLang="ko-KR" dirty="0"/>
              <a:t>	con = </a:t>
            </a:r>
            <a:r>
              <a:rPr lang="en" altLang="ko-KR" dirty="0" err="1"/>
              <a:t>getConnection</a:t>
            </a:r>
            <a:r>
              <a:rPr lang="en" altLang="ko-KR" dirty="0"/>
              <a:t>();</a:t>
            </a:r>
          </a:p>
          <a:p>
            <a:pPr marL="457200" lvl="1" indent="0">
              <a:buNone/>
            </a:pPr>
            <a:r>
              <a:rPr lang="en" altLang="ko-KR" dirty="0"/>
              <a:t>	String sql = " insert into board(WRITER,SUBJECT, CONTENTS)"</a:t>
            </a:r>
          </a:p>
          <a:p>
            <a:pPr marL="457200" lvl="1" indent="0">
              <a:buNone/>
            </a:pPr>
            <a:r>
              <a:rPr lang="en" altLang="ko-KR" dirty="0"/>
              <a:t>		+ " values(?,?,?)";</a:t>
            </a:r>
          </a:p>
          <a:p>
            <a:pPr marL="457200" lvl="1" indent="0">
              <a:buNone/>
            </a:pPr>
            <a:r>
              <a:rPr lang="en" altLang="ko-KR" b="1" dirty="0"/>
              <a:t>	try</a:t>
            </a:r>
            <a:r>
              <a:rPr lang="en" altLang="ko-KR" dirty="0"/>
              <a:t> {</a:t>
            </a:r>
          </a:p>
          <a:p>
            <a:pPr marL="457200" lvl="1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pstmt</a:t>
            </a:r>
            <a:r>
              <a:rPr lang="en" altLang="ko-KR" dirty="0"/>
              <a:t>= </a:t>
            </a:r>
            <a:r>
              <a:rPr lang="en" altLang="ko-KR" dirty="0" err="1"/>
              <a:t>con.prepareStatement</a:t>
            </a:r>
            <a:r>
              <a:rPr lang="en" altLang="ko-KR" dirty="0"/>
              <a:t>(</a:t>
            </a:r>
            <a:r>
              <a:rPr lang="en" altLang="ko-KR" dirty="0" err="1"/>
              <a:t>sql</a:t>
            </a:r>
            <a:r>
              <a:rPr lang="en" altLang="ko-KR" dirty="0"/>
              <a:t>);</a:t>
            </a:r>
          </a:p>
          <a:p>
            <a:pPr marL="457200" lvl="1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pstmt.setString</a:t>
            </a:r>
            <a:r>
              <a:rPr lang="en" altLang="ko-KR" dirty="0"/>
              <a:t>(1, </a:t>
            </a:r>
            <a:r>
              <a:rPr lang="en" altLang="ko-KR" dirty="0" err="1"/>
              <a:t>dto.getBoardWriter</a:t>
            </a:r>
            <a:r>
              <a:rPr lang="en" altLang="ko-KR" dirty="0"/>
              <a:t>());</a:t>
            </a:r>
          </a:p>
          <a:p>
            <a:pPr marL="457200" lvl="1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pstmt.setString</a:t>
            </a:r>
            <a:r>
              <a:rPr lang="en" altLang="ko-KR" dirty="0"/>
              <a:t>(2, </a:t>
            </a:r>
            <a:r>
              <a:rPr lang="en" altLang="ko-KR" dirty="0" err="1"/>
              <a:t>dto.getBoardSubject</a:t>
            </a:r>
            <a:r>
              <a:rPr lang="en" altLang="ko-KR" dirty="0"/>
              <a:t>());</a:t>
            </a:r>
          </a:p>
          <a:p>
            <a:pPr marL="457200" lvl="1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pstmt.setString</a:t>
            </a:r>
            <a:r>
              <a:rPr lang="en" altLang="ko-KR" dirty="0"/>
              <a:t>(3, </a:t>
            </a:r>
            <a:r>
              <a:rPr lang="en" altLang="ko-KR" dirty="0" err="1"/>
              <a:t>dto.getBoardContent</a:t>
            </a:r>
            <a:r>
              <a:rPr lang="en" altLang="ko-KR" dirty="0"/>
              <a:t>());</a:t>
            </a:r>
          </a:p>
          <a:p>
            <a:pPr marL="457200" lvl="1" indent="0">
              <a:buNone/>
            </a:pPr>
            <a:r>
              <a:rPr lang="en" altLang="ko-KR" b="1" dirty="0"/>
              <a:t>		</a:t>
            </a:r>
            <a:r>
              <a:rPr lang="en" altLang="ko-KR" b="1" dirty="0" err="1"/>
              <a:t>int</a:t>
            </a:r>
            <a:r>
              <a:rPr lang="en" altLang="ko-KR" dirty="0"/>
              <a:t> </a:t>
            </a:r>
            <a:r>
              <a:rPr lang="en" altLang="ko-KR" dirty="0" err="1"/>
              <a:t>i</a:t>
            </a:r>
            <a:r>
              <a:rPr lang="en" altLang="ko-KR" dirty="0"/>
              <a:t> = </a:t>
            </a:r>
            <a:r>
              <a:rPr lang="en" altLang="ko-KR" dirty="0" err="1"/>
              <a:t>pstmt.executeUpdate</a:t>
            </a:r>
            <a:r>
              <a:rPr lang="en" altLang="ko-KR" dirty="0"/>
              <a:t>();</a:t>
            </a:r>
          </a:p>
          <a:p>
            <a:pPr marL="457200" lvl="1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System.</a:t>
            </a:r>
            <a:r>
              <a:rPr lang="en" altLang="ko-KR" b="1" i="1" dirty="0" err="1"/>
              <a:t>out</a:t>
            </a:r>
            <a:r>
              <a:rPr lang="en" altLang="ko-KR" dirty="0" err="1"/>
              <a:t>.println</a:t>
            </a:r>
            <a:r>
              <a:rPr lang="en" altLang="ko-KR" dirty="0"/>
              <a:t>(</a:t>
            </a:r>
            <a:r>
              <a:rPr lang="en" altLang="ko-KR" dirty="0" err="1"/>
              <a:t>i</a:t>
            </a:r>
            <a:r>
              <a:rPr lang="en" altLang="ko-KR" dirty="0"/>
              <a:t> + " </a:t>
            </a:r>
            <a:r>
              <a:rPr lang="ko-KR" altLang="en-US" dirty="0"/>
              <a:t>개 행이</a:t>
            </a:r>
            <a:r>
              <a:rPr lang="en-US" altLang="ko-KR" dirty="0"/>
              <a:t>(</a:t>
            </a:r>
            <a:r>
              <a:rPr lang="ko-KR" altLang="en-US" dirty="0"/>
              <a:t>가</a:t>
            </a:r>
            <a:r>
              <a:rPr lang="en-US" altLang="ko-KR" dirty="0"/>
              <a:t>) </a:t>
            </a:r>
            <a:r>
              <a:rPr lang="ko-KR" altLang="en-US" dirty="0"/>
              <a:t>삽입되었습니다</a:t>
            </a:r>
            <a:r>
              <a:rPr lang="en-US" altLang="ko-KR" dirty="0"/>
              <a:t>.");</a:t>
            </a:r>
          </a:p>
          <a:p>
            <a:pPr marL="457200" lvl="1" indent="0">
              <a:buNone/>
            </a:pPr>
            <a:r>
              <a:rPr lang="en-US" altLang="ko-KR" dirty="0"/>
              <a:t>	} </a:t>
            </a:r>
            <a:r>
              <a:rPr lang="en" altLang="ko-KR" b="1" dirty="0"/>
              <a:t>catch</a:t>
            </a:r>
            <a:r>
              <a:rPr lang="en" altLang="ko-KR" dirty="0"/>
              <a:t> (</a:t>
            </a:r>
            <a:r>
              <a:rPr lang="en" altLang="ko-KR" dirty="0" err="1"/>
              <a:t>SQLException</a:t>
            </a:r>
            <a:r>
              <a:rPr lang="en" altLang="ko-KR" dirty="0"/>
              <a:t> e) {</a:t>
            </a:r>
            <a:r>
              <a:rPr lang="en" altLang="ko-KR" dirty="0" err="1"/>
              <a:t>e.printStackTrace</a:t>
            </a:r>
            <a:r>
              <a:rPr lang="en" altLang="ko-KR" dirty="0"/>
              <a:t>();</a:t>
            </a:r>
          </a:p>
          <a:p>
            <a:pPr marL="457200" lvl="1" indent="0">
              <a:buNone/>
            </a:pPr>
            <a:r>
              <a:rPr lang="en" altLang="ko-KR" dirty="0"/>
              <a:t>	} </a:t>
            </a:r>
            <a:r>
              <a:rPr lang="en" altLang="ko-KR" b="1" dirty="0"/>
              <a:t>finally</a:t>
            </a:r>
            <a:r>
              <a:rPr lang="en" altLang="ko-KR" dirty="0"/>
              <a:t> {</a:t>
            </a:r>
          </a:p>
          <a:p>
            <a:pPr marL="457200" lvl="1" indent="0">
              <a:buNone/>
            </a:pPr>
            <a:r>
              <a:rPr lang="en" altLang="ko-KR" b="1" dirty="0"/>
              <a:t>		if</a:t>
            </a:r>
            <a:r>
              <a:rPr lang="en" altLang="ko-KR" dirty="0"/>
              <a:t>(</a:t>
            </a:r>
            <a:r>
              <a:rPr lang="en" altLang="ko-KR" dirty="0" err="1"/>
              <a:t>pstmt</a:t>
            </a:r>
            <a:r>
              <a:rPr lang="en" altLang="ko-KR" dirty="0"/>
              <a:t> != </a:t>
            </a:r>
            <a:r>
              <a:rPr lang="en" altLang="ko-KR" b="1" dirty="0"/>
              <a:t>null</a:t>
            </a:r>
            <a:r>
              <a:rPr lang="en" altLang="ko-KR" dirty="0"/>
              <a:t>) </a:t>
            </a:r>
            <a:r>
              <a:rPr lang="en" altLang="ko-KR" b="1" dirty="0"/>
              <a:t>try</a:t>
            </a:r>
            <a:r>
              <a:rPr lang="en" altLang="ko-KR" dirty="0"/>
              <a:t>{</a:t>
            </a:r>
            <a:r>
              <a:rPr lang="en" altLang="ko-KR" dirty="0" err="1"/>
              <a:t>pstmt.close</a:t>
            </a:r>
            <a:r>
              <a:rPr lang="en" altLang="ko-KR" dirty="0"/>
              <a:t>();}</a:t>
            </a:r>
            <a:r>
              <a:rPr lang="en" altLang="ko-KR" b="1" dirty="0"/>
              <a:t>catch</a:t>
            </a:r>
            <a:r>
              <a:rPr lang="en" altLang="ko-KR" dirty="0"/>
              <a:t>(Exception e) {}</a:t>
            </a:r>
          </a:p>
          <a:p>
            <a:pPr marL="457200" lvl="1" indent="0">
              <a:buNone/>
            </a:pPr>
            <a:r>
              <a:rPr lang="en" altLang="ko-KR" b="1" dirty="0"/>
              <a:t>		if</a:t>
            </a:r>
            <a:r>
              <a:rPr lang="en" altLang="ko-KR" dirty="0"/>
              <a:t>(con != </a:t>
            </a:r>
            <a:r>
              <a:rPr lang="en" altLang="ko-KR" b="1" dirty="0"/>
              <a:t>null</a:t>
            </a:r>
            <a:r>
              <a:rPr lang="en" altLang="ko-KR" dirty="0"/>
              <a:t>) </a:t>
            </a:r>
            <a:r>
              <a:rPr lang="en" altLang="ko-KR" b="1" dirty="0"/>
              <a:t>try</a:t>
            </a:r>
            <a:r>
              <a:rPr lang="en" altLang="ko-KR" dirty="0"/>
              <a:t>{</a:t>
            </a:r>
            <a:r>
              <a:rPr lang="en" altLang="ko-KR" dirty="0" err="1"/>
              <a:t>con.close</a:t>
            </a:r>
            <a:r>
              <a:rPr lang="en" altLang="ko-KR" dirty="0"/>
              <a:t>();}</a:t>
            </a:r>
            <a:r>
              <a:rPr lang="en" altLang="ko-KR" b="1" dirty="0"/>
              <a:t>catch</a:t>
            </a:r>
            <a:r>
              <a:rPr lang="en" altLang="ko-KR" dirty="0"/>
              <a:t>(Exception e) {}</a:t>
            </a:r>
          </a:p>
          <a:p>
            <a:pPr marL="457200" lvl="1" indent="0">
              <a:buNone/>
            </a:pPr>
            <a:r>
              <a:rPr lang="en" altLang="ko-KR" dirty="0"/>
              <a:t>	}</a:t>
            </a:r>
          </a:p>
          <a:p>
            <a:pPr marL="457200" lvl="1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lang="en" altLang="ko-KR" dirty="0"/>
          </a:p>
        </p:txBody>
      </p:sp>
    </p:spTree>
    <p:extLst>
      <p:ext uri="{BB962C8B-B14F-4D97-AF65-F5344CB8AC3E}">
        <p14:creationId xmlns:p14="http://schemas.microsoft.com/office/powerpoint/2010/main" val="25690448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D240C2-D13F-A24D-9CF8-56A6E5889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1240"/>
            <a:ext cx="10515600" cy="575572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" altLang="ko-KR" b="1" dirty="0"/>
              <a:t>DAO</a:t>
            </a:r>
            <a:r>
              <a:rPr lang="ko-KR" altLang="en-US" b="1" dirty="0"/>
              <a:t>객체를 생성한 후 </a:t>
            </a:r>
            <a:r>
              <a:rPr lang="en" altLang="ko-KR" dirty="0" err="1"/>
              <a:t>boardInsert</a:t>
            </a:r>
            <a:r>
              <a:rPr lang="ko-KR" altLang="en-US" dirty="0" err="1"/>
              <a:t>를</a:t>
            </a:r>
            <a:r>
              <a:rPr lang="ko-KR" altLang="en-US" dirty="0"/>
              <a:t> 통해</a:t>
            </a:r>
            <a:r>
              <a:rPr lang="en" altLang="ko-KR" dirty="0"/>
              <a:t> </a:t>
            </a:r>
            <a:r>
              <a:rPr lang="en-US" altLang="ko-KR" b="1" dirty="0"/>
              <a:t>DTO</a:t>
            </a:r>
            <a:r>
              <a:rPr lang="ko-KR" altLang="en-US" b="1" dirty="0" err="1"/>
              <a:t>를</a:t>
            </a:r>
            <a:r>
              <a:rPr lang="ko-KR" altLang="en-US" b="1" dirty="0"/>
              <a:t> 전달해준다</a:t>
            </a:r>
            <a:r>
              <a:rPr lang="en-US" altLang="ko-KR" b="1" dirty="0"/>
              <a:t>.</a:t>
            </a:r>
            <a:endParaRPr lang="en" altLang="ko-KR" b="1" dirty="0"/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BoardWriteService {</a:t>
            </a:r>
          </a:p>
          <a:p>
            <a:pPr marL="0" indent="0">
              <a:buNone/>
            </a:pPr>
            <a:r>
              <a:rPr lang="en" altLang="ko-KR" b="1" dirty="0"/>
              <a:t>	public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execute(</a:t>
            </a:r>
            <a:r>
              <a:rPr lang="en" altLang="ko-KR" dirty="0" err="1"/>
              <a:t>HttpServletRequest</a:t>
            </a:r>
            <a:r>
              <a:rPr lang="en" altLang="ko-KR" dirty="0"/>
              <a:t> request) {</a:t>
            </a:r>
          </a:p>
          <a:p>
            <a:pPr marL="0" indent="0">
              <a:buNone/>
            </a:pPr>
            <a:r>
              <a:rPr lang="en" altLang="ko-KR" dirty="0"/>
              <a:t>                </a:t>
            </a:r>
          </a:p>
          <a:p>
            <a:pPr marL="0" indent="0">
              <a:buNone/>
            </a:pPr>
            <a:r>
              <a:rPr lang="en" altLang="ko-KR" dirty="0"/>
              <a:t>                 …</a:t>
            </a:r>
          </a:p>
          <a:p>
            <a:pPr marL="0" indent="0">
              <a:buNone/>
            </a:pPr>
            <a:r>
              <a:rPr lang="en" altLang="ko-KR" dirty="0"/>
              <a:t>		 </a:t>
            </a:r>
            <a:r>
              <a:rPr lang="en" altLang="ko-KR" dirty="0" err="1"/>
              <a:t>BoardDTO</a:t>
            </a:r>
            <a:r>
              <a:rPr lang="en" altLang="ko-KR" dirty="0"/>
              <a:t> </a:t>
            </a:r>
            <a:r>
              <a:rPr lang="en" altLang="ko-KR" dirty="0" err="1"/>
              <a:t>dto</a:t>
            </a:r>
            <a:r>
              <a:rPr lang="en" altLang="ko-KR" dirty="0"/>
              <a:t> = </a:t>
            </a:r>
            <a:r>
              <a:rPr lang="en" altLang="ko-KR" b="1" dirty="0"/>
              <a:t>new</a:t>
            </a:r>
            <a:r>
              <a:rPr lang="en" altLang="ko-KR" dirty="0"/>
              <a:t> </a:t>
            </a:r>
            <a:r>
              <a:rPr lang="en" altLang="ko-KR" dirty="0" err="1"/>
              <a:t>BoardDTO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dto.setBoardContent</a:t>
            </a:r>
            <a:r>
              <a:rPr lang="en" altLang="ko-KR" dirty="0"/>
              <a:t>(</a:t>
            </a:r>
            <a:r>
              <a:rPr lang="en" altLang="ko-KR" dirty="0" err="1"/>
              <a:t>boardContent</a:t>
            </a:r>
            <a:r>
              <a:rPr lang="en" altLang="ko-KR" dirty="0"/>
              <a:t>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dto.setBoardSubject</a:t>
            </a:r>
            <a:r>
              <a:rPr lang="en" altLang="ko-KR" dirty="0"/>
              <a:t>(</a:t>
            </a:r>
            <a:r>
              <a:rPr lang="en" altLang="ko-KR" dirty="0" err="1"/>
              <a:t>boardSubject</a:t>
            </a:r>
            <a:r>
              <a:rPr lang="en" altLang="ko-KR" dirty="0"/>
              <a:t>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dto.setBoardWriter</a:t>
            </a:r>
            <a:r>
              <a:rPr lang="en" altLang="ko-KR" dirty="0"/>
              <a:t>(</a:t>
            </a:r>
            <a:r>
              <a:rPr lang="en" altLang="ko-KR" dirty="0" err="1"/>
              <a:t>boardWriter</a:t>
            </a:r>
            <a:r>
              <a:rPr lang="en" altLang="ko-KR" dirty="0"/>
              <a:t>);</a:t>
            </a:r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 		</a:t>
            </a:r>
            <a:r>
              <a:rPr lang="en" altLang="ko-KR" dirty="0" err="1">
                <a:solidFill>
                  <a:srgbClr val="FF0000"/>
                </a:solidFill>
              </a:rPr>
              <a:t>BoardDAO</a:t>
            </a:r>
            <a:r>
              <a:rPr lang="en" altLang="ko-KR" dirty="0">
                <a:solidFill>
                  <a:srgbClr val="FF0000"/>
                </a:solidFill>
              </a:rPr>
              <a:t> </a:t>
            </a:r>
            <a:r>
              <a:rPr lang="en" altLang="ko-KR" dirty="0" err="1">
                <a:solidFill>
                  <a:srgbClr val="FF0000"/>
                </a:solidFill>
              </a:rPr>
              <a:t>dao</a:t>
            </a:r>
            <a:r>
              <a:rPr lang="en" altLang="ko-KR" dirty="0">
                <a:solidFill>
                  <a:srgbClr val="FF0000"/>
                </a:solidFill>
              </a:rPr>
              <a:t> = </a:t>
            </a:r>
            <a:r>
              <a:rPr lang="en" altLang="ko-KR" b="1" dirty="0">
                <a:solidFill>
                  <a:srgbClr val="FF0000"/>
                </a:solidFill>
              </a:rPr>
              <a:t>new</a:t>
            </a:r>
            <a:r>
              <a:rPr lang="en" altLang="ko-KR" dirty="0">
                <a:solidFill>
                  <a:srgbClr val="FF0000"/>
                </a:solidFill>
              </a:rPr>
              <a:t> </a:t>
            </a:r>
            <a:r>
              <a:rPr lang="en" altLang="ko-KR" dirty="0" err="1">
                <a:solidFill>
                  <a:srgbClr val="FF0000"/>
                </a:solidFill>
              </a:rPr>
              <a:t>BoardDAO</a:t>
            </a:r>
            <a:r>
              <a:rPr lang="en" altLang="ko-KR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	</a:t>
            </a:r>
            <a:r>
              <a:rPr lang="en" altLang="ko-KR" dirty="0" err="1">
                <a:solidFill>
                  <a:srgbClr val="FF0000"/>
                </a:solidFill>
              </a:rPr>
              <a:t>dao.boardInsert</a:t>
            </a:r>
            <a:r>
              <a:rPr lang="en" altLang="ko-KR" dirty="0">
                <a:solidFill>
                  <a:srgbClr val="FF0000"/>
                </a:solidFill>
              </a:rPr>
              <a:t>(</a:t>
            </a:r>
            <a:r>
              <a:rPr lang="en" altLang="ko-KR" dirty="0" err="1">
                <a:solidFill>
                  <a:srgbClr val="FF0000"/>
                </a:solidFill>
              </a:rPr>
              <a:t>dto</a:t>
            </a:r>
            <a:r>
              <a:rPr lang="en" altLang="ko-KR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en" altLang="ko-KR" dirty="0"/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60586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AC4A5ED-5C2F-F729-BE5E-4569B7BBA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510" y="334824"/>
            <a:ext cx="4743450" cy="29813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942F01-8770-55A5-25C6-B7C022534ACD}"/>
              </a:ext>
            </a:extLst>
          </p:cNvPr>
          <p:cNvSpPr txBox="1"/>
          <p:nvPr/>
        </p:nvSpPr>
        <p:spPr>
          <a:xfrm>
            <a:off x="583510" y="3591547"/>
            <a:ext cx="4836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게시글 등록을 누르면 게시글이 </a:t>
            </a:r>
            <a:r>
              <a:rPr lang="ko-KR" altLang="en-US" dirty="0" err="1"/>
              <a:t>디비에</a:t>
            </a:r>
            <a:r>
              <a:rPr lang="ko-KR" altLang="en-US" dirty="0"/>
              <a:t> 저장이 된 후 게시글 목록 페이지로 이동한다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0585F56-1409-A803-FBB8-3B7D52350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539" y="470867"/>
            <a:ext cx="4762500" cy="13049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5BA898-699A-4DAC-A091-631F40799B6A}"/>
              </a:ext>
            </a:extLst>
          </p:cNvPr>
          <p:cNvSpPr txBox="1"/>
          <p:nvPr/>
        </p:nvSpPr>
        <p:spPr>
          <a:xfrm>
            <a:off x="6255027" y="2228094"/>
            <a:ext cx="54333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게시글 목록 페이지에서는 입력한 리스트가 출력이 되어야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그러기 위해서는 </a:t>
            </a:r>
            <a:r>
              <a:rPr lang="en-US" altLang="ko-KR" dirty="0"/>
              <a:t>DB</a:t>
            </a:r>
            <a:r>
              <a:rPr lang="ko-KR" altLang="en-US" dirty="0"/>
              <a:t>로부터 데이터를 가지고 와야 할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11948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D47DE62-BED9-022E-EFC9-4CDED831F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00" y="362778"/>
            <a:ext cx="6351518" cy="298504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A09DEAB-4100-51C7-EF4F-0CD4D4EB1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4338" y="342072"/>
            <a:ext cx="4915700" cy="565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29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917AC5-0295-9A46-98BC-E2A7A293F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0418"/>
            <a:ext cx="10515600" cy="5786545"/>
          </a:xfrm>
        </p:spPr>
        <p:txBody>
          <a:bodyPr/>
          <a:lstStyle/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BoradList</a:t>
            </a:r>
            <a:r>
              <a:rPr lang="en-US" altLang="ko-KR" dirty="0"/>
              <a:t>Service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b="1" dirty="0"/>
              <a:t>	public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execute(</a:t>
            </a:r>
            <a:r>
              <a:rPr lang="en" altLang="ko-KR" dirty="0" err="1"/>
              <a:t>HttpServletRequest</a:t>
            </a:r>
            <a:r>
              <a:rPr lang="en" altLang="ko-KR" dirty="0"/>
              <a:t> request) {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BoardDAO</a:t>
            </a:r>
            <a:r>
              <a:rPr lang="en" altLang="ko-KR" dirty="0"/>
              <a:t> </a:t>
            </a:r>
            <a:r>
              <a:rPr lang="en" altLang="ko-KR" u="sng" dirty="0" err="1"/>
              <a:t>dao</a:t>
            </a:r>
            <a:r>
              <a:rPr lang="en" altLang="ko-KR" dirty="0"/>
              <a:t> = </a:t>
            </a:r>
            <a:r>
              <a:rPr lang="en" altLang="ko-KR" b="1" dirty="0"/>
              <a:t>new</a:t>
            </a:r>
            <a:r>
              <a:rPr lang="en" altLang="ko-KR" dirty="0"/>
              <a:t> </a:t>
            </a:r>
            <a:r>
              <a:rPr lang="en" altLang="ko-KR" dirty="0" err="1"/>
              <a:t>BoardDAO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}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08443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8CE5E38-39A6-C1E3-DEB7-35D33E01B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951" y="1333500"/>
            <a:ext cx="8486775" cy="2095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60FB5B-001C-7F0B-0D21-535DD7739991}"/>
              </a:ext>
            </a:extLst>
          </p:cNvPr>
          <p:cNvSpPr txBox="1"/>
          <p:nvPr/>
        </p:nvSpPr>
        <p:spPr>
          <a:xfrm>
            <a:off x="755374" y="662609"/>
            <a:ext cx="632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DAO</a:t>
            </a:r>
            <a:r>
              <a:rPr lang="ko-KR" altLang="en-US" dirty="0"/>
              <a:t> 를 열어서 리스트를 가지고 오도록 메서드를 추가한다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6131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F3BF9-DA2F-9E9F-62F1-AD73C17FB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7539" y="328337"/>
            <a:ext cx="4250635" cy="705333"/>
          </a:xfrm>
        </p:spPr>
        <p:txBody>
          <a:bodyPr>
            <a:normAutofit fontScale="90000"/>
          </a:bodyPr>
          <a:lstStyle/>
          <a:p>
            <a:r>
              <a:rPr lang="en-US" altLang="ko-KR" sz="1800" dirty="0"/>
              <a:t>Postgresql-xx.xx.x.jar </a:t>
            </a:r>
            <a:r>
              <a:rPr lang="ko-KR" altLang="en-US" sz="1800" dirty="0"/>
              <a:t>파일을 다운받아 </a:t>
            </a:r>
            <a:r>
              <a:rPr lang="en-US" altLang="ko-KR" sz="1800" dirty="0"/>
              <a:t>WEB-INF</a:t>
            </a:r>
            <a:r>
              <a:rPr lang="ko-KR" altLang="en-US" sz="1800" dirty="0"/>
              <a:t>폴더 밑에 있는 </a:t>
            </a:r>
            <a:r>
              <a:rPr lang="en-US" altLang="ko-KR" sz="1800" dirty="0"/>
              <a:t>lib</a:t>
            </a:r>
            <a:r>
              <a:rPr lang="ko-KR" altLang="en-US" sz="1800" dirty="0"/>
              <a:t>폴더에 </a:t>
            </a:r>
            <a:r>
              <a:rPr lang="ko-KR" altLang="en-US" sz="1800" dirty="0" err="1"/>
              <a:t>드래그하여</a:t>
            </a:r>
            <a:r>
              <a:rPr lang="ko-KR" altLang="en-US" sz="1800" dirty="0"/>
              <a:t> 파일을 복사한다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2BCA0BF-9280-3589-9541-9A5C2CDA7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63" y="328337"/>
            <a:ext cx="7143750" cy="41052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52AFA05-88E0-C06C-666F-A5C24270A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0524" y="2249556"/>
            <a:ext cx="4057650" cy="3609975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B76DF2C3-6151-6BC9-748B-E11DDEC2967F}"/>
              </a:ext>
            </a:extLst>
          </p:cNvPr>
          <p:cNvSpPr txBox="1">
            <a:spLocks/>
          </p:cNvSpPr>
          <p:nvPr/>
        </p:nvSpPr>
        <p:spPr>
          <a:xfrm>
            <a:off x="7670524" y="5993641"/>
            <a:ext cx="4250635" cy="705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/>
              <a:t>Postgresql-xx.xx.x.jar </a:t>
            </a:r>
            <a:r>
              <a:rPr lang="ko-KR" altLang="en-US" sz="1800" dirty="0"/>
              <a:t>파일이 복사되었는지 확인</a:t>
            </a:r>
          </a:p>
        </p:txBody>
      </p:sp>
    </p:spTree>
    <p:extLst>
      <p:ext uri="{BB962C8B-B14F-4D97-AF65-F5344CB8AC3E}">
        <p14:creationId xmlns:p14="http://schemas.microsoft.com/office/powerpoint/2010/main" val="12154024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096CEA-5D68-9948-A846-C22ED10A9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4800"/>
            <a:ext cx="10515600" cy="58721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b="1" dirty="0"/>
              <a:t>…</a:t>
            </a:r>
            <a:r>
              <a:rPr lang="ko-KR" altLang="en-US" b="1" dirty="0"/>
              <a:t>상략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dirty="0"/>
              <a:t>public class </a:t>
            </a:r>
            <a:r>
              <a:rPr lang="en-US" altLang="ko-KR" dirty="0" err="1"/>
              <a:t>BoardDAO</a:t>
            </a:r>
            <a:r>
              <a:rPr lang="en-US" altLang="ko-KR" dirty="0"/>
              <a:t> {</a:t>
            </a:r>
          </a:p>
          <a:p>
            <a:pPr marL="0" indent="0">
              <a:buNone/>
            </a:pPr>
            <a:r>
              <a:rPr lang="en" altLang="ko-KR" dirty="0"/>
              <a:t>… </a:t>
            </a:r>
            <a:r>
              <a:rPr lang="ko-KR" altLang="en-US" dirty="0"/>
              <a:t>중략</a:t>
            </a:r>
            <a:endParaRPr lang="en" altLang="ko-KR" dirty="0"/>
          </a:p>
          <a:p>
            <a:pPr marL="457200" lvl="1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public List&lt;BoardDTO&gt; selectAll() {</a:t>
            </a:r>
          </a:p>
          <a:p>
            <a:pPr marL="457200" lvl="1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List&lt;BoardDTO&gt; list = new ArrayList&lt;BoardDTO&gt;();</a:t>
            </a:r>
          </a:p>
          <a:p>
            <a:pPr marL="914400" lvl="2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con = </a:t>
            </a:r>
            <a:r>
              <a:rPr lang="en" altLang="ko-KR" dirty="0" err="1">
                <a:solidFill>
                  <a:srgbClr val="FF0000"/>
                </a:solidFill>
              </a:rPr>
              <a:t>getConnection</a:t>
            </a:r>
            <a:r>
              <a:rPr lang="en" altLang="ko-KR" dirty="0">
                <a:solidFill>
                  <a:srgbClr val="FF0000"/>
                </a:solidFill>
              </a:rPr>
              <a:t>();</a:t>
            </a:r>
          </a:p>
          <a:p>
            <a:pPr marL="914400" lvl="2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String sql="select num,writer,subject,contents"</a:t>
            </a:r>
          </a:p>
          <a:p>
            <a:pPr marL="914400" lvl="2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    + “ from board"</a:t>
            </a:r>
          </a:p>
          <a:p>
            <a:pPr marL="914400" lvl="2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    + “ order by num desc";</a:t>
            </a:r>
          </a:p>
          <a:p>
            <a:pPr marL="457200" lvl="1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</a:t>
            </a:r>
          </a:p>
          <a:p>
            <a:pPr marL="457200" lvl="1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</a:t>
            </a:r>
            <a:r>
              <a:rPr lang="en" altLang="ko-KR" dirty="0">
                <a:solidFill>
                  <a:srgbClr val="002060"/>
                </a:solidFill>
              </a:rPr>
              <a:t>//// </a:t>
            </a:r>
            <a:r>
              <a:rPr lang="ko-KR" altLang="en-US" dirty="0">
                <a:solidFill>
                  <a:srgbClr val="002060"/>
                </a:solidFill>
              </a:rPr>
              <a:t>다음 슬라이드에 있는 내용 추가</a:t>
            </a:r>
            <a:endParaRPr lang="en" altLang="ko-KR" dirty="0">
              <a:solidFill>
                <a:srgbClr val="002060"/>
              </a:solidFill>
            </a:endParaRPr>
          </a:p>
          <a:p>
            <a:pPr marL="457200" lvl="1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</a:t>
            </a:r>
          </a:p>
          <a:p>
            <a:pPr marL="457200" lvl="1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return list;</a:t>
            </a:r>
          </a:p>
          <a:p>
            <a:pPr marL="457200" lvl="1" indent="0">
              <a:buNone/>
            </a:pPr>
            <a:r>
              <a:rPr kumimoji="1" lang="en-US" altLang="ko-KR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62597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B0929A-F34A-D04E-8BBD-4E0ABB7EF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5620"/>
            <a:ext cx="10515600" cy="59242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" altLang="ko-KR" sz="2400" b="1" dirty="0"/>
              <a:t>try</a:t>
            </a:r>
            <a:r>
              <a:rPr lang="en" altLang="ko-KR" sz="2400" dirty="0"/>
              <a:t> {</a:t>
            </a:r>
          </a:p>
          <a:p>
            <a:pPr marL="0" indent="0">
              <a:buNone/>
            </a:pPr>
            <a:r>
              <a:rPr lang="en" altLang="ko-KR" sz="2400" dirty="0"/>
              <a:t>	pstmt = con.prepareStatement(sql);</a:t>
            </a:r>
          </a:p>
          <a:p>
            <a:pPr marL="0" indent="0">
              <a:buNone/>
            </a:pPr>
            <a:r>
              <a:rPr lang="en" altLang="ko-KR" sz="2400" dirty="0"/>
              <a:t>	rs = pstmt.executeQuery();// </a:t>
            </a:r>
            <a:r>
              <a:rPr lang="ko-KR" altLang="en-US" sz="2400" dirty="0"/>
              <a:t>출력될 모든 </a:t>
            </a:r>
            <a:r>
              <a:rPr lang="ko-KR" altLang="en-US" sz="2400" dirty="0" err="1"/>
              <a:t>레코드를갖지고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옮</a:t>
            </a:r>
            <a:r>
              <a:rPr lang="ko-KR" altLang="en-US" sz="2400" dirty="0"/>
              <a:t> </a:t>
            </a:r>
          </a:p>
          <a:p>
            <a:pPr marL="914400" lvl="2" indent="0">
              <a:buNone/>
            </a:pPr>
            <a:r>
              <a:rPr lang="en" altLang="ko-KR" sz="2400" b="1" dirty="0"/>
              <a:t>while</a:t>
            </a:r>
            <a:r>
              <a:rPr lang="en" altLang="ko-KR" sz="2400" dirty="0"/>
              <a:t>(rs.next()) {</a:t>
            </a:r>
          </a:p>
          <a:p>
            <a:pPr marL="1371600" lvl="3" indent="0">
              <a:buNone/>
            </a:pPr>
            <a:r>
              <a:rPr lang="en" altLang="ko-KR" sz="2400" dirty="0"/>
              <a:t>BoardDTO dto = </a:t>
            </a:r>
            <a:r>
              <a:rPr lang="en" altLang="ko-KR" sz="2400" b="1" dirty="0"/>
              <a:t>new</a:t>
            </a:r>
            <a:r>
              <a:rPr lang="en" altLang="ko-KR" sz="2400" dirty="0"/>
              <a:t> BoardDTO();</a:t>
            </a:r>
          </a:p>
          <a:p>
            <a:pPr marL="1371600" lvl="3" indent="0">
              <a:buNone/>
            </a:pPr>
            <a:r>
              <a:rPr lang="en" altLang="ko-KR" sz="2400" dirty="0"/>
              <a:t>dto.setBoardContent(rs.getString("contents"));</a:t>
            </a:r>
          </a:p>
          <a:p>
            <a:pPr marL="1371600" lvl="3" indent="0">
              <a:buNone/>
            </a:pPr>
            <a:r>
              <a:rPr lang="en" altLang="ko-KR" sz="2400" dirty="0"/>
              <a:t>dto.setBoardNum(rs.getInt("NUM"));</a:t>
            </a:r>
          </a:p>
          <a:p>
            <a:pPr marL="1371600" lvl="3" indent="0">
              <a:buNone/>
            </a:pPr>
            <a:r>
              <a:rPr lang="en" altLang="ko-KR" sz="2400" dirty="0"/>
              <a:t>dto.setBoardSubject(rs.getString("SUBJECT"));</a:t>
            </a:r>
          </a:p>
          <a:p>
            <a:pPr marL="1371600" lvl="3" indent="0">
              <a:buNone/>
            </a:pPr>
            <a:r>
              <a:rPr lang="en" altLang="ko-KR" sz="2400" dirty="0"/>
              <a:t>dto.setBoardWriter(rs.getString("WRITER"));</a:t>
            </a:r>
          </a:p>
          <a:p>
            <a:pPr marL="1371600" lvl="3" indent="0">
              <a:buNone/>
            </a:pPr>
            <a:r>
              <a:rPr lang="en" altLang="ko-KR" sz="2400" dirty="0"/>
              <a:t>list.add(dto);</a:t>
            </a:r>
          </a:p>
          <a:p>
            <a:pPr marL="914400" lvl="2" indent="0">
              <a:buNone/>
            </a:pPr>
            <a:r>
              <a:rPr lang="en" altLang="ko-KR" sz="2400" dirty="0"/>
              <a:t>}</a:t>
            </a:r>
          </a:p>
          <a:p>
            <a:pPr marL="0" indent="0">
              <a:buNone/>
            </a:pPr>
            <a:r>
              <a:rPr lang="en" altLang="ko-KR" sz="2400" dirty="0"/>
              <a:t>} </a:t>
            </a:r>
            <a:r>
              <a:rPr lang="en" altLang="ko-KR" sz="2400" b="1" dirty="0"/>
              <a:t>catch</a:t>
            </a:r>
            <a:r>
              <a:rPr lang="en" altLang="ko-KR" sz="2400" dirty="0"/>
              <a:t> (Exception e) {</a:t>
            </a:r>
          </a:p>
          <a:p>
            <a:pPr marL="0" indent="0">
              <a:buNone/>
            </a:pPr>
            <a:r>
              <a:rPr lang="en" altLang="ko-KR" sz="2400" dirty="0"/>
              <a:t>	e.printStackTrace();</a:t>
            </a:r>
          </a:p>
          <a:p>
            <a:pPr marL="0" indent="0">
              <a:buNone/>
            </a:pPr>
            <a:r>
              <a:rPr lang="en" altLang="ko-KR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35701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3C8828-1BEF-C044-8751-A5604E245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2956"/>
            <a:ext cx="10515600" cy="56640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BoradListService {</a:t>
            </a:r>
          </a:p>
          <a:p>
            <a:pPr marL="457200" lvl="1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execute(</a:t>
            </a:r>
            <a:r>
              <a:rPr lang="en" altLang="ko-KR" dirty="0" err="1"/>
              <a:t>HttpServletRequest</a:t>
            </a:r>
            <a:r>
              <a:rPr lang="en" altLang="ko-KR" dirty="0"/>
              <a:t> request) {</a:t>
            </a:r>
          </a:p>
          <a:p>
            <a:pPr marL="914400" lvl="2" indent="0">
              <a:buNone/>
            </a:pPr>
            <a:r>
              <a:rPr lang="en" altLang="ko-KR" dirty="0" err="1"/>
              <a:t>BoardDAO</a:t>
            </a:r>
            <a:r>
              <a:rPr lang="en" altLang="ko-KR" dirty="0"/>
              <a:t> </a:t>
            </a:r>
            <a:r>
              <a:rPr lang="en" altLang="ko-KR" dirty="0" err="1"/>
              <a:t>dao</a:t>
            </a:r>
            <a:r>
              <a:rPr lang="en" altLang="ko-KR" dirty="0"/>
              <a:t> = </a:t>
            </a:r>
            <a:r>
              <a:rPr lang="en" altLang="ko-KR" b="1" dirty="0"/>
              <a:t>new</a:t>
            </a:r>
            <a:r>
              <a:rPr lang="en" altLang="ko-KR" dirty="0"/>
              <a:t> </a:t>
            </a:r>
            <a:r>
              <a:rPr lang="en" altLang="ko-KR" dirty="0" err="1"/>
              <a:t>BoardDAO</a:t>
            </a:r>
            <a:r>
              <a:rPr lang="en" altLang="ko-KR" dirty="0"/>
              <a:t>();</a:t>
            </a:r>
          </a:p>
          <a:p>
            <a:pPr marL="914400" lvl="2" indent="0">
              <a:buNone/>
            </a:pPr>
            <a:r>
              <a:rPr lang="en" altLang="ko-KR" dirty="0"/>
              <a:t>///// </a:t>
            </a:r>
            <a:r>
              <a:rPr lang="ko-KR" altLang="en-US" dirty="0"/>
              <a:t>추가</a:t>
            </a:r>
            <a:endParaRPr lang="en" altLang="ko-KR" dirty="0"/>
          </a:p>
          <a:p>
            <a:pPr marL="914400" lvl="2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List&lt;</a:t>
            </a:r>
            <a:r>
              <a:rPr lang="en" altLang="ko-KR" dirty="0" err="1">
                <a:solidFill>
                  <a:srgbClr val="FF0000"/>
                </a:solidFill>
              </a:rPr>
              <a:t>BoardDTO</a:t>
            </a:r>
            <a:r>
              <a:rPr lang="en" altLang="ko-KR" dirty="0">
                <a:solidFill>
                  <a:srgbClr val="FF0000"/>
                </a:solidFill>
              </a:rPr>
              <a:t>&gt; list = </a:t>
            </a:r>
            <a:r>
              <a:rPr lang="en" altLang="ko-KR" dirty="0" err="1">
                <a:solidFill>
                  <a:srgbClr val="FF0000"/>
                </a:solidFill>
              </a:rPr>
              <a:t>dao.selectAll</a:t>
            </a:r>
            <a:r>
              <a:rPr lang="en" altLang="ko-KR" dirty="0">
                <a:solidFill>
                  <a:srgbClr val="FF0000"/>
                </a:solidFill>
              </a:rPr>
              <a:t>();</a:t>
            </a:r>
          </a:p>
          <a:p>
            <a:pPr marL="914400" lvl="2" indent="0">
              <a:buNone/>
            </a:pPr>
            <a:r>
              <a:rPr lang="en" altLang="ko-KR" dirty="0" err="1">
                <a:solidFill>
                  <a:srgbClr val="FF0000"/>
                </a:solidFill>
              </a:rPr>
              <a:t>request.setAttribute</a:t>
            </a:r>
            <a:r>
              <a:rPr lang="en" altLang="ko-KR" dirty="0">
                <a:solidFill>
                  <a:srgbClr val="FF0000"/>
                </a:solidFill>
              </a:rPr>
              <a:t>("lists", list);</a:t>
            </a:r>
          </a:p>
          <a:p>
            <a:pPr marL="457200" lvl="1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25154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927BFB-F6DE-384E-8663-1380143CC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7990"/>
            <a:ext cx="10515600" cy="61255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ko-KR" dirty="0" err="1"/>
              <a:t>BoardFrontController</a:t>
            </a:r>
            <a:r>
              <a:rPr kumimoji="1" lang="ko-KR" altLang="en-US" dirty="0"/>
              <a:t>에 </a:t>
            </a:r>
            <a:r>
              <a:rPr kumimoji="1" lang="en-US" altLang="ko-KR" dirty="0" err="1"/>
              <a:t>boardList.naver</a:t>
            </a:r>
            <a:r>
              <a:rPr kumimoji="1" lang="ko-KR" altLang="en-US" dirty="0"/>
              <a:t>에 아래 내용을 추가한다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lang="en-US" altLang="ko-KR" sz="3000" dirty="0">
                <a:effectLst/>
                <a:latin typeface="Consolas" panose="020B0609020204030204" pitchFamily="49" charset="0"/>
              </a:rPr>
              <a:t>public class </a:t>
            </a:r>
            <a:r>
              <a:rPr lang="en-US" altLang="ko-KR" sz="3000" u="sng" dirty="0" err="1">
                <a:effectLst/>
                <a:latin typeface="Consolas" panose="020B0609020204030204" pitchFamily="49" charset="0"/>
              </a:rPr>
              <a:t>BoardFrontController</a:t>
            </a:r>
            <a:r>
              <a:rPr lang="en-US" altLang="ko-KR" sz="3000" dirty="0">
                <a:effectLst/>
                <a:latin typeface="Consolas" panose="020B0609020204030204" pitchFamily="49" charset="0"/>
              </a:rPr>
              <a:t> extends </a:t>
            </a:r>
            <a:r>
              <a:rPr lang="en-US" altLang="ko-KR" sz="3000" dirty="0" err="1">
                <a:effectLst/>
                <a:latin typeface="Consolas" panose="020B0609020204030204" pitchFamily="49" charset="0"/>
              </a:rPr>
              <a:t>HttpServlet</a:t>
            </a:r>
            <a:r>
              <a:rPr lang="en-US" altLang="ko-KR" sz="3000" dirty="0">
                <a:effectLst/>
                <a:latin typeface="Consolas" panose="020B0609020204030204" pitchFamily="49" charset="0"/>
              </a:rPr>
              <a:t> implements Servlet {</a:t>
            </a:r>
          </a:p>
          <a:p>
            <a:pPr marL="0" indent="0">
              <a:buNone/>
            </a:pPr>
            <a:r>
              <a:rPr kumimoji="1" lang="en-US" altLang="ko-KR" dirty="0"/>
              <a:t>… </a:t>
            </a:r>
            <a:r>
              <a:rPr kumimoji="1" lang="ko-KR" altLang="en-US" dirty="0"/>
              <a:t>중략</a:t>
            </a:r>
            <a:endParaRPr kumimoji="1" lang="en-US" altLang="ko-KR" dirty="0"/>
          </a:p>
          <a:p>
            <a:pPr marL="457200" lvl="1" indent="0">
              <a:buNone/>
            </a:pPr>
            <a:r>
              <a:rPr lang="en" altLang="ko-KR" b="1" dirty="0"/>
              <a:t>if</a:t>
            </a:r>
            <a:r>
              <a:rPr lang="en" altLang="ko-KR" dirty="0"/>
              <a:t>(command.equals("/boardList.naver")) {</a:t>
            </a:r>
          </a:p>
          <a:p>
            <a:pPr marL="457200" lvl="1" indent="0">
              <a:buNone/>
            </a:pPr>
            <a:r>
              <a:rPr lang="ko-KR" altLang="en-US" dirty="0"/>
              <a:t>    </a:t>
            </a:r>
            <a:r>
              <a:rPr lang="en-US" altLang="ko-KR" dirty="0"/>
              <a:t>////</a:t>
            </a:r>
            <a:r>
              <a:rPr lang="ko-KR" altLang="en-US" dirty="0"/>
              <a:t> 추가</a:t>
            </a:r>
            <a:endParaRPr lang="en" altLang="ko-KR" dirty="0"/>
          </a:p>
          <a:p>
            <a:pPr marL="914400" lvl="2" indent="0">
              <a:buNone/>
            </a:pPr>
            <a:r>
              <a:rPr lang="en" altLang="ko-KR" sz="2800" dirty="0">
                <a:solidFill>
                  <a:srgbClr val="FF0000"/>
                </a:solidFill>
              </a:rPr>
              <a:t>BoradListService action = </a:t>
            </a:r>
            <a:r>
              <a:rPr lang="en" altLang="ko-KR" sz="2800" b="1" dirty="0">
                <a:solidFill>
                  <a:srgbClr val="FF0000"/>
                </a:solidFill>
              </a:rPr>
              <a:t>new</a:t>
            </a:r>
            <a:r>
              <a:rPr lang="en" altLang="ko-KR" sz="2800" dirty="0">
                <a:solidFill>
                  <a:srgbClr val="FF0000"/>
                </a:solidFill>
              </a:rPr>
              <a:t> BoradListService();</a:t>
            </a:r>
          </a:p>
          <a:p>
            <a:pPr marL="914400" lvl="2" indent="0">
              <a:buNone/>
            </a:pPr>
            <a:r>
              <a:rPr lang="en" altLang="ko-KR" sz="2800" dirty="0" err="1">
                <a:solidFill>
                  <a:srgbClr val="FF0000"/>
                </a:solidFill>
              </a:rPr>
              <a:t>action.execute</a:t>
            </a:r>
            <a:r>
              <a:rPr lang="en" altLang="ko-KR" sz="2800" dirty="0">
                <a:solidFill>
                  <a:srgbClr val="FF0000"/>
                </a:solidFill>
              </a:rPr>
              <a:t>(request);</a:t>
            </a:r>
          </a:p>
          <a:p>
            <a:pPr marL="457200" lvl="1" indent="0">
              <a:buNone/>
            </a:pPr>
            <a:r>
              <a:rPr lang="ko-KR" altLang="en-US" dirty="0"/>
              <a:t>   </a:t>
            </a:r>
            <a:r>
              <a:rPr lang="en-US" altLang="ko-KR" dirty="0"/>
              <a:t>///</a:t>
            </a:r>
            <a:endParaRPr lang="en" altLang="ko-KR" dirty="0"/>
          </a:p>
          <a:p>
            <a:pPr marL="914400" lvl="2" indent="0">
              <a:buNone/>
            </a:pPr>
            <a:r>
              <a:rPr lang="en" altLang="ko-KR" dirty="0" err="1"/>
              <a:t>RequestDispatcher</a:t>
            </a:r>
            <a:r>
              <a:rPr lang="en" altLang="ko-KR" dirty="0"/>
              <a:t> dispatcher =     </a:t>
            </a:r>
          </a:p>
          <a:p>
            <a:pPr marL="914400" lvl="2" indent="0">
              <a:buNone/>
            </a:pPr>
            <a:r>
              <a:rPr lang="en" altLang="ko-KR" dirty="0"/>
              <a:t>                </a:t>
            </a:r>
            <a:r>
              <a:rPr lang="en" altLang="ko-KR" dirty="0" err="1"/>
              <a:t>request.getRequestDispatcher</a:t>
            </a:r>
            <a:r>
              <a:rPr lang="en" altLang="ko-KR" dirty="0"/>
              <a:t>("/board/</a:t>
            </a:r>
            <a:r>
              <a:rPr lang="en" altLang="ko-KR" dirty="0" err="1"/>
              <a:t>boardList.jsp</a:t>
            </a:r>
            <a:r>
              <a:rPr lang="en" altLang="ko-KR" dirty="0"/>
              <a:t>");</a:t>
            </a:r>
          </a:p>
          <a:p>
            <a:pPr marL="914400" lvl="2" indent="0">
              <a:buNone/>
            </a:pPr>
            <a:r>
              <a:rPr lang="en" altLang="ko-KR" dirty="0" err="1"/>
              <a:t>dispatcher.forward</a:t>
            </a:r>
            <a:r>
              <a:rPr lang="en" altLang="ko-KR" dirty="0"/>
              <a:t>(request, response);</a:t>
            </a:r>
          </a:p>
          <a:p>
            <a:pPr marL="457200" lvl="1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r>
              <a:rPr lang="en" altLang="ko-KR" dirty="0"/>
              <a:t>… </a:t>
            </a:r>
            <a:r>
              <a:rPr lang="ko-KR" altLang="en-US" dirty="0"/>
              <a:t>하략</a:t>
            </a:r>
            <a:endParaRPr lang="en" altLang="ko-KR" dirty="0"/>
          </a:p>
          <a:p>
            <a:pPr marL="0" indent="0">
              <a:buNone/>
            </a:pPr>
            <a:r>
              <a:rPr kumimoji="1" lang="en-US" altLang="ko-KR" dirty="0"/>
              <a:t>}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49318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724DB4A-814D-B67E-7DDA-860A8DF3F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890" y="1223759"/>
            <a:ext cx="8233614" cy="53404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C5C103-CB4F-F5E7-3219-5DE2EC45E351}"/>
              </a:ext>
            </a:extLst>
          </p:cNvPr>
          <p:cNvSpPr txBox="1"/>
          <p:nvPr/>
        </p:nvSpPr>
        <p:spPr>
          <a:xfrm>
            <a:off x="861391" y="477078"/>
            <a:ext cx="6131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“</a:t>
            </a:r>
            <a:r>
              <a:rPr lang="ko-KR" altLang="en-US" dirty="0" err="1"/>
              <a:t>스크립트릿</a:t>
            </a:r>
            <a:r>
              <a:rPr lang="en-US" altLang="ko-KR" dirty="0"/>
              <a:t>”</a:t>
            </a:r>
            <a:r>
              <a:rPr lang="ko-KR" altLang="en-US" dirty="0"/>
              <a:t> 대신 </a:t>
            </a:r>
            <a:r>
              <a:rPr lang="en-US" altLang="ko-KR" dirty="0"/>
              <a:t>“</a:t>
            </a:r>
            <a:r>
              <a:rPr lang="en-US" altLang="ko-KR" dirty="0" err="1"/>
              <a:t>jstl</a:t>
            </a:r>
            <a:r>
              <a:rPr lang="en-US" altLang="ko-KR" dirty="0"/>
              <a:t>”</a:t>
            </a:r>
            <a:r>
              <a:rPr lang="ko-KR" altLang="en-US" dirty="0"/>
              <a:t>을 사용하기 위해선</a:t>
            </a:r>
            <a:endParaRPr lang="en-US" altLang="ko-KR" dirty="0"/>
          </a:p>
          <a:p>
            <a:r>
              <a:rPr lang="en-US" altLang="ko-KR" dirty="0"/>
              <a:t>Jstl.jar</a:t>
            </a:r>
            <a:r>
              <a:rPr lang="ko-KR" altLang="en-US" dirty="0"/>
              <a:t>와 </a:t>
            </a:r>
            <a:r>
              <a:rPr lang="en-US" altLang="ko-KR" dirty="0"/>
              <a:t>standard.jar</a:t>
            </a:r>
            <a:r>
              <a:rPr lang="ko-KR" altLang="en-US" dirty="0"/>
              <a:t>파일을 </a:t>
            </a:r>
            <a:r>
              <a:rPr lang="en-US" altLang="ko-KR" dirty="0"/>
              <a:t>WEB-INF/lib</a:t>
            </a:r>
            <a:r>
              <a:rPr lang="ko-KR" altLang="en-US" dirty="0"/>
              <a:t>폴더에 복사한다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07407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949D21-D59A-B949-A1E8-E43470027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288"/>
            <a:ext cx="10515600" cy="649356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kumimoji="1" lang="en-US" altLang="ko-KR" dirty="0" err="1"/>
              <a:t>boardList.jsp</a:t>
            </a:r>
            <a:r>
              <a:rPr kumimoji="1" lang="ko-KR" altLang="en-US" dirty="0"/>
              <a:t>에서 </a:t>
            </a:r>
            <a:r>
              <a:rPr lang="en" altLang="ko-KR" dirty="0"/>
              <a:t>BoradListServicer</a:t>
            </a:r>
            <a:r>
              <a:rPr lang="ko-KR" altLang="en-US" dirty="0"/>
              <a:t>에서 전달된 </a:t>
            </a:r>
            <a:r>
              <a:rPr kumimoji="1" lang="en-US" altLang="ko-KR" dirty="0"/>
              <a:t>List</a:t>
            </a:r>
            <a:r>
              <a:rPr kumimoji="1" lang="ko-KR" altLang="en-US" dirty="0"/>
              <a:t>에 있는 값을 출력하자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lang="en-US" altLang="ko-KR" dirty="0"/>
              <a:t>&lt;%@ page language="java" </a:t>
            </a:r>
            <a:r>
              <a:rPr lang="en-US" altLang="ko-KR" dirty="0" err="1"/>
              <a:t>contentType</a:t>
            </a:r>
            <a:r>
              <a:rPr lang="en-US" altLang="ko-KR" dirty="0"/>
              <a:t>="text/html; charset=UTF-8“ </a:t>
            </a:r>
            <a:r>
              <a:rPr lang="en-US" altLang="ko-KR" dirty="0" err="1"/>
              <a:t>pageEncoding</a:t>
            </a:r>
            <a:r>
              <a:rPr lang="en-US" altLang="ko-KR" dirty="0"/>
              <a:t>="UTF-8"%&gt;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&lt;%@ </a:t>
            </a:r>
            <a:r>
              <a:rPr lang="en-US" altLang="ko-KR" dirty="0" err="1">
                <a:solidFill>
                  <a:srgbClr val="FF0000"/>
                </a:solidFill>
              </a:rPr>
              <a:t>taglib</a:t>
            </a:r>
            <a:r>
              <a:rPr lang="en-US" altLang="ko-KR" dirty="0">
                <a:solidFill>
                  <a:srgbClr val="FF0000"/>
                </a:solidFill>
              </a:rPr>
              <a:t> prefix="c" </a:t>
            </a:r>
            <a:r>
              <a:rPr lang="en-US" altLang="ko-KR" dirty="0" err="1">
                <a:solidFill>
                  <a:srgbClr val="FF0000"/>
                </a:solidFill>
              </a:rPr>
              <a:t>uri</a:t>
            </a:r>
            <a:r>
              <a:rPr lang="en-US" altLang="ko-KR" dirty="0">
                <a:solidFill>
                  <a:srgbClr val="FF0000"/>
                </a:solidFill>
              </a:rPr>
              <a:t>="http://java.sun.com/</a:t>
            </a:r>
            <a:r>
              <a:rPr lang="en-US" altLang="ko-KR" dirty="0" err="1">
                <a:solidFill>
                  <a:srgbClr val="FF0000"/>
                </a:solidFill>
              </a:rPr>
              <a:t>jsp</a:t>
            </a:r>
            <a:r>
              <a:rPr lang="en-US" altLang="ko-KR" dirty="0">
                <a:solidFill>
                  <a:srgbClr val="FF0000"/>
                </a:solidFill>
              </a:rPr>
              <a:t>/</a:t>
            </a:r>
            <a:r>
              <a:rPr lang="en-US" altLang="ko-KR" dirty="0" err="1">
                <a:solidFill>
                  <a:srgbClr val="FF0000"/>
                </a:solidFill>
              </a:rPr>
              <a:t>jstl</a:t>
            </a:r>
            <a:r>
              <a:rPr lang="en-US" altLang="ko-KR" dirty="0">
                <a:solidFill>
                  <a:srgbClr val="FF0000"/>
                </a:solidFill>
              </a:rPr>
              <a:t>/core" %&gt;</a:t>
            </a:r>
          </a:p>
          <a:p>
            <a:pPr marL="0" indent="0">
              <a:buNone/>
            </a:pPr>
            <a:r>
              <a:rPr lang="en" altLang="ko-KR" dirty="0"/>
              <a:t>&lt;!DOCTYPE html&gt;</a:t>
            </a:r>
          </a:p>
          <a:p>
            <a:pPr marL="0" indent="0">
              <a:buNone/>
            </a:pPr>
            <a:r>
              <a:rPr kumimoji="1" lang="en-US" altLang="ko-KR" dirty="0"/>
              <a:t>…</a:t>
            </a:r>
          </a:p>
          <a:p>
            <a:pPr marL="0" indent="0">
              <a:buNone/>
            </a:pPr>
            <a:r>
              <a:rPr lang="en" altLang="ko-KR" dirty="0"/>
              <a:t>&lt;body&gt;</a:t>
            </a:r>
          </a:p>
          <a:p>
            <a:pPr marL="0" indent="0">
              <a:buNone/>
            </a:pPr>
            <a:r>
              <a:rPr lang="ko-KR" altLang="en-US" dirty="0" err="1"/>
              <a:t>게시글</a:t>
            </a:r>
            <a:r>
              <a:rPr lang="ko-KR" altLang="en-US" dirty="0"/>
              <a:t> 목록</a:t>
            </a:r>
            <a:r>
              <a:rPr lang="en-US" altLang="ko-KR" dirty="0"/>
              <a:t>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&lt;table border= </a:t>
            </a:r>
            <a:r>
              <a:rPr lang="en" altLang="ko-KR" i="1" dirty="0">
                <a:solidFill>
                  <a:srgbClr val="FF0000"/>
                </a:solidFill>
              </a:rPr>
              <a:t>1</a:t>
            </a:r>
            <a:r>
              <a:rPr lang="en" altLang="ko-KR" dirty="0">
                <a:solidFill>
                  <a:srgbClr val="FF0000"/>
                </a:solidFill>
              </a:rPr>
              <a:t> </a:t>
            </a:r>
            <a:r>
              <a:rPr lang="en" altLang="ko-KR" u="sng" dirty="0">
                <a:solidFill>
                  <a:srgbClr val="FF0000"/>
                </a:solidFill>
              </a:rPr>
              <a:t>width</a:t>
            </a:r>
            <a:r>
              <a:rPr lang="en" altLang="ko-KR" dirty="0">
                <a:solidFill>
                  <a:srgbClr val="FF0000"/>
                </a:solidFill>
              </a:rPr>
              <a:t>=</a:t>
            </a:r>
            <a:r>
              <a:rPr lang="en" altLang="ko-KR" i="1" dirty="0">
                <a:solidFill>
                  <a:srgbClr val="FF0000"/>
                </a:solidFill>
              </a:rPr>
              <a:t>"600px"</a:t>
            </a:r>
            <a:r>
              <a:rPr lang="en" altLang="ko-KR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&lt;</a:t>
            </a:r>
            <a:r>
              <a:rPr lang="en" altLang="ko-KR" dirty="0" err="1">
                <a:solidFill>
                  <a:srgbClr val="FF0000"/>
                </a:solidFill>
              </a:rPr>
              <a:t>thead</a:t>
            </a:r>
            <a:r>
              <a:rPr lang="en" altLang="ko-KR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&lt;</a:t>
            </a:r>
            <a:r>
              <a:rPr lang="en" altLang="ko-KR" dirty="0" err="1">
                <a:solidFill>
                  <a:srgbClr val="FF0000"/>
                </a:solidFill>
              </a:rPr>
              <a:t>tr</a:t>
            </a:r>
            <a:r>
              <a:rPr lang="en" altLang="ko-KR" dirty="0">
                <a:solidFill>
                  <a:srgbClr val="FF0000"/>
                </a:solidFill>
              </a:rPr>
              <a:t>&gt;&lt;</a:t>
            </a:r>
            <a:r>
              <a:rPr lang="en" altLang="ko-KR" dirty="0" err="1">
                <a:solidFill>
                  <a:srgbClr val="FF0000"/>
                </a:solidFill>
              </a:rPr>
              <a:t>th</a:t>
            </a:r>
            <a:r>
              <a:rPr lang="en" altLang="ko-KR" dirty="0">
                <a:solidFill>
                  <a:srgbClr val="FF0000"/>
                </a:solidFill>
              </a:rPr>
              <a:t>&gt;</a:t>
            </a:r>
            <a:r>
              <a:rPr lang="ko-KR" altLang="en-US" dirty="0" err="1">
                <a:solidFill>
                  <a:srgbClr val="FF0000"/>
                </a:solidFill>
              </a:rPr>
              <a:t>글번호</a:t>
            </a:r>
            <a:r>
              <a:rPr lang="en-US" altLang="ko-KR" dirty="0">
                <a:solidFill>
                  <a:srgbClr val="FF0000"/>
                </a:solidFill>
              </a:rPr>
              <a:t>&lt;/</a:t>
            </a:r>
            <a:r>
              <a:rPr lang="en" altLang="ko-KR" dirty="0" err="1">
                <a:solidFill>
                  <a:srgbClr val="FF0000"/>
                </a:solidFill>
              </a:rPr>
              <a:t>th</a:t>
            </a:r>
            <a:r>
              <a:rPr lang="en" altLang="ko-KR" dirty="0">
                <a:solidFill>
                  <a:srgbClr val="FF0000"/>
                </a:solidFill>
              </a:rPr>
              <a:t>&gt;&lt;</a:t>
            </a:r>
            <a:r>
              <a:rPr lang="en" altLang="ko-KR" dirty="0" err="1">
                <a:solidFill>
                  <a:srgbClr val="FF0000"/>
                </a:solidFill>
              </a:rPr>
              <a:t>th</a:t>
            </a:r>
            <a:r>
              <a:rPr lang="en" altLang="ko-KR" dirty="0">
                <a:solidFill>
                  <a:srgbClr val="FF0000"/>
                </a:solidFill>
              </a:rPr>
              <a:t>&gt;</a:t>
            </a:r>
            <a:r>
              <a:rPr lang="ko-KR" altLang="en-US" dirty="0">
                <a:solidFill>
                  <a:srgbClr val="FF0000"/>
                </a:solidFill>
              </a:rPr>
              <a:t>글쓴이</a:t>
            </a:r>
            <a:r>
              <a:rPr lang="en-US" altLang="ko-KR" dirty="0">
                <a:solidFill>
                  <a:srgbClr val="FF0000"/>
                </a:solidFill>
              </a:rPr>
              <a:t>&lt;/</a:t>
            </a:r>
            <a:r>
              <a:rPr lang="en" altLang="ko-KR" dirty="0" err="1">
                <a:solidFill>
                  <a:srgbClr val="FF0000"/>
                </a:solidFill>
              </a:rPr>
              <a:t>th</a:t>
            </a:r>
            <a:r>
              <a:rPr lang="en" altLang="ko-KR" dirty="0">
                <a:solidFill>
                  <a:srgbClr val="FF0000"/>
                </a:solidFill>
              </a:rPr>
              <a:t>&gt;&lt;</a:t>
            </a:r>
            <a:r>
              <a:rPr lang="en" altLang="ko-KR" dirty="0" err="1">
                <a:solidFill>
                  <a:srgbClr val="FF0000"/>
                </a:solidFill>
              </a:rPr>
              <a:t>th</a:t>
            </a:r>
            <a:r>
              <a:rPr lang="en" altLang="ko-KR" dirty="0">
                <a:solidFill>
                  <a:srgbClr val="FF0000"/>
                </a:solidFill>
              </a:rPr>
              <a:t>&gt;</a:t>
            </a:r>
            <a:r>
              <a:rPr lang="ko-KR" altLang="en-US" dirty="0">
                <a:solidFill>
                  <a:srgbClr val="FF0000"/>
                </a:solidFill>
              </a:rPr>
              <a:t>제목</a:t>
            </a:r>
            <a:r>
              <a:rPr lang="en-US" altLang="ko-KR" dirty="0">
                <a:solidFill>
                  <a:srgbClr val="FF0000"/>
                </a:solidFill>
              </a:rPr>
              <a:t>&lt;/</a:t>
            </a:r>
            <a:r>
              <a:rPr lang="en-US" altLang="ko-KR" dirty="0" err="1">
                <a:solidFill>
                  <a:srgbClr val="FF0000"/>
                </a:solidFill>
              </a:rPr>
              <a:t>th</a:t>
            </a:r>
            <a:r>
              <a:rPr lang="en" altLang="ko-KR" dirty="0">
                <a:solidFill>
                  <a:srgbClr val="FF0000"/>
                </a:solidFill>
              </a:rPr>
              <a:t>&gt;&lt;/tr&gt;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&lt;/</a:t>
            </a:r>
            <a:r>
              <a:rPr lang="en" altLang="ko-KR" dirty="0" err="1">
                <a:solidFill>
                  <a:srgbClr val="FF0000"/>
                </a:solidFill>
              </a:rPr>
              <a:t>thead</a:t>
            </a:r>
            <a:r>
              <a:rPr lang="en" altLang="ko-KR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&lt;</a:t>
            </a:r>
            <a:r>
              <a:rPr lang="en" altLang="ko-KR" dirty="0" err="1">
                <a:solidFill>
                  <a:srgbClr val="FF0000"/>
                </a:solidFill>
              </a:rPr>
              <a:t>tbody</a:t>
            </a:r>
            <a:r>
              <a:rPr lang="en" altLang="ko-KR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&lt;</a:t>
            </a:r>
            <a:r>
              <a:rPr lang="en" altLang="ko-KR" dirty="0" err="1">
                <a:solidFill>
                  <a:srgbClr val="FF0000"/>
                </a:solidFill>
              </a:rPr>
              <a:t>c:forEach</a:t>
            </a:r>
            <a:r>
              <a:rPr lang="en" altLang="ko-KR" dirty="0">
                <a:solidFill>
                  <a:srgbClr val="FF0000"/>
                </a:solidFill>
              </a:rPr>
              <a:t> items=</a:t>
            </a:r>
            <a:r>
              <a:rPr lang="en" altLang="ko-KR" i="1" dirty="0">
                <a:solidFill>
                  <a:srgbClr val="FF0000"/>
                </a:solidFill>
              </a:rPr>
              <a:t>"</a:t>
            </a:r>
            <a:r>
              <a:rPr lang="en" altLang="ko-KR" dirty="0">
                <a:solidFill>
                  <a:srgbClr val="FF0000"/>
                </a:solidFill>
              </a:rPr>
              <a:t>${lists }</a:t>
            </a:r>
            <a:r>
              <a:rPr lang="en" altLang="ko-KR" i="1" dirty="0">
                <a:solidFill>
                  <a:srgbClr val="FF0000"/>
                </a:solidFill>
              </a:rPr>
              <a:t>"</a:t>
            </a:r>
            <a:r>
              <a:rPr lang="en" altLang="ko-KR" dirty="0">
                <a:solidFill>
                  <a:srgbClr val="FF0000"/>
                </a:solidFill>
              </a:rPr>
              <a:t> </a:t>
            </a:r>
            <a:r>
              <a:rPr lang="en" altLang="ko-KR" dirty="0" err="1">
                <a:solidFill>
                  <a:srgbClr val="FF0000"/>
                </a:solidFill>
              </a:rPr>
              <a:t>var</a:t>
            </a:r>
            <a:r>
              <a:rPr lang="en" altLang="ko-KR" dirty="0">
                <a:solidFill>
                  <a:srgbClr val="FF0000"/>
                </a:solidFill>
              </a:rPr>
              <a:t>=</a:t>
            </a:r>
            <a:r>
              <a:rPr lang="en" altLang="ko-KR" i="1" dirty="0">
                <a:solidFill>
                  <a:srgbClr val="FF0000"/>
                </a:solidFill>
              </a:rPr>
              <a:t>"</a:t>
            </a:r>
            <a:r>
              <a:rPr lang="en" altLang="ko-KR" i="1" dirty="0" err="1">
                <a:solidFill>
                  <a:srgbClr val="FF0000"/>
                </a:solidFill>
              </a:rPr>
              <a:t>dto</a:t>
            </a:r>
            <a:r>
              <a:rPr lang="en" altLang="ko-KR" i="1" dirty="0">
                <a:solidFill>
                  <a:srgbClr val="FF0000"/>
                </a:solidFill>
              </a:rPr>
              <a:t>"</a:t>
            </a:r>
            <a:r>
              <a:rPr lang="en" altLang="ko-KR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&lt;tr&gt;&lt;td&gt;&lt;a </a:t>
            </a:r>
            <a:r>
              <a:rPr lang="en-US" altLang="ko-KR" dirty="0" err="1">
                <a:solidFill>
                  <a:srgbClr val="FF0000"/>
                </a:solidFill>
              </a:rPr>
              <a:t>href</a:t>
            </a:r>
            <a:r>
              <a:rPr lang="en-US" altLang="ko-KR" dirty="0">
                <a:solidFill>
                  <a:srgbClr val="FF0000"/>
                </a:solidFill>
              </a:rPr>
              <a:t>="</a:t>
            </a:r>
            <a:r>
              <a:rPr lang="en-US" altLang="ko-KR" dirty="0" err="1">
                <a:solidFill>
                  <a:srgbClr val="FF0000"/>
                </a:solidFill>
              </a:rPr>
              <a:t>boardDetail.naver?num</a:t>
            </a:r>
            <a:r>
              <a:rPr lang="en-US" altLang="ko-KR" dirty="0">
                <a:solidFill>
                  <a:srgbClr val="FF0000"/>
                </a:solidFill>
              </a:rPr>
              <a:t>=${</a:t>
            </a:r>
            <a:r>
              <a:rPr lang="en-US" altLang="ko-KR" dirty="0" err="1">
                <a:solidFill>
                  <a:srgbClr val="FF0000"/>
                </a:solidFill>
              </a:rPr>
              <a:t>dto.boardNum</a:t>
            </a:r>
            <a:r>
              <a:rPr lang="en-US" altLang="ko-KR" dirty="0">
                <a:solidFill>
                  <a:srgbClr val="FF0000"/>
                </a:solidFill>
              </a:rPr>
              <a:t> }"&gt;${</a:t>
            </a:r>
            <a:r>
              <a:rPr lang="en-US" altLang="ko-KR" dirty="0" err="1">
                <a:solidFill>
                  <a:srgbClr val="FF0000"/>
                </a:solidFill>
              </a:rPr>
              <a:t>dto.boardNum</a:t>
            </a:r>
            <a:r>
              <a:rPr lang="en-US" altLang="ko-KR" dirty="0">
                <a:solidFill>
                  <a:srgbClr val="FF0000"/>
                </a:solidFill>
              </a:rPr>
              <a:t> }&lt;/a&gt;&lt;/td&gt;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	&lt;td&gt;${</a:t>
            </a:r>
            <a:r>
              <a:rPr lang="en-US" altLang="ko-KR" dirty="0" err="1">
                <a:solidFill>
                  <a:srgbClr val="FF0000"/>
                </a:solidFill>
              </a:rPr>
              <a:t>dto.boardWriter</a:t>
            </a:r>
            <a:r>
              <a:rPr lang="en-US" altLang="ko-KR" dirty="0">
                <a:solidFill>
                  <a:srgbClr val="FF0000"/>
                </a:solidFill>
              </a:rPr>
              <a:t> }&lt;/td&gt;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	&lt;td&gt;&lt;a </a:t>
            </a:r>
            <a:r>
              <a:rPr lang="en-US" altLang="ko-KR" dirty="0" err="1">
                <a:solidFill>
                  <a:srgbClr val="FF0000"/>
                </a:solidFill>
              </a:rPr>
              <a:t>href</a:t>
            </a:r>
            <a:r>
              <a:rPr lang="en-US" altLang="ko-KR" dirty="0">
                <a:solidFill>
                  <a:srgbClr val="FF0000"/>
                </a:solidFill>
              </a:rPr>
              <a:t>="</a:t>
            </a:r>
            <a:r>
              <a:rPr lang="en-US" altLang="ko-KR" dirty="0" err="1">
                <a:solidFill>
                  <a:srgbClr val="FF0000"/>
                </a:solidFill>
              </a:rPr>
              <a:t>boardDetail.naver?num</a:t>
            </a:r>
            <a:r>
              <a:rPr lang="en-US" altLang="ko-KR" dirty="0">
                <a:solidFill>
                  <a:srgbClr val="FF0000"/>
                </a:solidFill>
              </a:rPr>
              <a:t>=${</a:t>
            </a:r>
            <a:r>
              <a:rPr lang="en-US" altLang="ko-KR" dirty="0" err="1">
                <a:solidFill>
                  <a:srgbClr val="FF0000"/>
                </a:solidFill>
              </a:rPr>
              <a:t>dto.boardNum</a:t>
            </a:r>
            <a:r>
              <a:rPr lang="en-US" altLang="ko-KR" dirty="0">
                <a:solidFill>
                  <a:srgbClr val="FF0000"/>
                </a:solidFill>
              </a:rPr>
              <a:t> }"&gt;${</a:t>
            </a:r>
            <a:r>
              <a:rPr lang="en-US" altLang="ko-KR" dirty="0" err="1">
                <a:solidFill>
                  <a:srgbClr val="FF0000"/>
                </a:solidFill>
              </a:rPr>
              <a:t>dto.boardSubject</a:t>
            </a:r>
            <a:r>
              <a:rPr lang="en-US" altLang="ko-KR" dirty="0">
                <a:solidFill>
                  <a:srgbClr val="FF0000"/>
                </a:solidFill>
              </a:rPr>
              <a:t> }&lt;/a&gt;&lt;/td&gt;&lt;/tr&gt;</a:t>
            </a:r>
            <a:endParaRPr lang="en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&lt;/c:forEach&gt;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&lt;/</a:t>
            </a:r>
            <a:r>
              <a:rPr lang="en" altLang="ko-KR" dirty="0" err="1">
                <a:solidFill>
                  <a:srgbClr val="FF0000"/>
                </a:solidFill>
              </a:rPr>
              <a:t>tbody</a:t>
            </a:r>
            <a:r>
              <a:rPr lang="en" altLang="ko-KR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&lt;/table&gt;&lt;</a:t>
            </a:r>
            <a:r>
              <a:rPr lang="en" altLang="ko-KR" dirty="0" err="1">
                <a:solidFill>
                  <a:srgbClr val="FF0000"/>
                </a:solidFill>
              </a:rPr>
              <a:t>br</a:t>
            </a:r>
            <a:r>
              <a:rPr lang="en" altLang="ko-KR" dirty="0">
                <a:solidFill>
                  <a:srgbClr val="FF0000"/>
                </a:solidFill>
              </a:rPr>
              <a:t> /&gt;</a:t>
            </a:r>
          </a:p>
          <a:p>
            <a:pPr marL="0" indent="0">
              <a:buNone/>
            </a:pPr>
            <a:r>
              <a:rPr lang="en" altLang="ko-KR" dirty="0"/>
              <a:t>&lt;a href=</a:t>
            </a:r>
            <a:r>
              <a:rPr lang="en" altLang="ko-KR" i="1" dirty="0"/>
              <a:t>"boardWrite.naver"</a:t>
            </a:r>
            <a:r>
              <a:rPr lang="en" altLang="ko-KR" dirty="0"/>
              <a:t>&gt;</a:t>
            </a:r>
            <a:r>
              <a:rPr lang="ko-KR" altLang="en-US" dirty="0"/>
              <a:t>글쓰기</a:t>
            </a:r>
            <a:r>
              <a:rPr lang="en-US" altLang="ko-KR" dirty="0"/>
              <a:t>&lt;/</a:t>
            </a:r>
            <a:r>
              <a:rPr lang="en" altLang="ko-KR" dirty="0"/>
              <a:t>a&gt;</a:t>
            </a:r>
          </a:p>
          <a:p>
            <a:pPr marL="0" indent="0">
              <a:buNone/>
            </a:pPr>
            <a:r>
              <a:rPr lang="en" altLang="ko-KR" dirty="0"/>
              <a:t>&lt;/body&gt;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3063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27E9D32-7F4F-70D0-DEA8-8591A36F8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33" y="355945"/>
            <a:ext cx="666750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788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1DEEB55-12BF-C227-E786-02D7B9529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64" y="809625"/>
            <a:ext cx="4857750" cy="52387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F4072B-9662-48D2-63FF-30D74D186C33}"/>
              </a:ext>
            </a:extLst>
          </p:cNvPr>
          <p:cNvSpPr txBox="1"/>
          <p:nvPr/>
        </p:nvSpPr>
        <p:spPr>
          <a:xfrm>
            <a:off x="5685184" y="927652"/>
            <a:ext cx="5953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index.jsp</a:t>
            </a:r>
            <a:r>
              <a:rPr lang="ko-KR" altLang="en-US" dirty="0"/>
              <a:t>파일을 만들어준다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index.jsp</a:t>
            </a:r>
            <a:r>
              <a:rPr lang="ko-KR" altLang="en-US" dirty="0"/>
              <a:t>파일을 만들어주면 첫 페이지로 자동으로 </a:t>
            </a:r>
            <a:r>
              <a:rPr lang="ko-KR" altLang="en-US" dirty="0" err="1"/>
              <a:t>열리게된다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9322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E37C4C-ED30-E244-8908-A83ED07FC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0692"/>
            <a:ext cx="10515600" cy="577627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en-US" altLang="ko-KR" dirty="0" err="1"/>
              <a:t>Index.jsp</a:t>
            </a:r>
            <a:r>
              <a:rPr kumimoji="1" lang="ko-KR" altLang="en-US" dirty="0"/>
              <a:t>파일에 </a:t>
            </a:r>
            <a:r>
              <a:rPr kumimoji="1" lang="ko-KR" altLang="en-US" dirty="0" err="1"/>
              <a:t>첫페이지가</a:t>
            </a:r>
            <a:r>
              <a:rPr kumimoji="1" lang="ko-KR" altLang="en-US" dirty="0"/>
              <a:t> 될 주소를 적어준다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lang="en" altLang="ko-KR" dirty="0"/>
              <a:t>&lt;!DOCTYPE html&gt;</a:t>
            </a:r>
          </a:p>
          <a:p>
            <a:pPr marL="0" indent="0">
              <a:buNone/>
            </a:pPr>
            <a:r>
              <a:rPr lang="en" altLang="ko-KR" dirty="0"/>
              <a:t>&lt;html&gt;</a:t>
            </a:r>
          </a:p>
          <a:p>
            <a:pPr marL="0" indent="0">
              <a:buNone/>
            </a:pPr>
            <a:r>
              <a:rPr lang="en" altLang="ko-KR" dirty="0"/>
              <a:t>&lt;head&gt;</a:t>
            </a:r>
          </a:p>
          <a:p>
            <a:pPr marL="0" indent="0">
              <a:buNone/>
            </a:pPr>
            <a:r>
              <a:rPr lang="en" altLang="ko-KR" dirty="0"/>
              <a:t>&lt;meta charset=</a:t>
            </a:r>
            <a:r>
              <a:rPr lang="en" altLang="ko-KR" i="1" dirty="0"/>
              <a:t>"UTF-8"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&lt;title&gt;Insert title here&lt;/title&gt;</a:t>
            </a:r>
          </a:p>
          <a:p>
            <a:pPr marL="0" indent="0">
              <a:buNone/>
            </a:pPr>
            <a:r>
              <a:rPr lang="en" altLang="ko-KR" dirty="0"/>
              <a:t>&lt;/head&gt;</a:t>
            </a:r>
          </a:p>
          <a:p>
            <a:pPr marL="0" indent="0">
              <a:buNone/>
            </a:pPr>
            <a:r>
              <a:rPr lang="ko-KR" altLang="en-US" dirty="0"/>
              <a:t>  </a:t>
            </a:r>
            <a:r>
              <a:rPr lang="en" altLang="ko-KR" dirty="0"/>
              <a:t>&lt;body&gt;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0000"/>
                </a:solidFill>
              </a:rPr>
              <a:t>   </a:t>
            </a:r>
            <a:r>
              <a:rPr lang="en-US" altLang="ko-KR" dirty="0">
                <a:solidFill>
                  <a:srgbClr val="FF0000"/>
                </a:solidFill>
              </a:rPr>
              <a:t>&lt;script&gt;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location.href=“boardList.naver”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   &lt;/script&gt;</a:t>
            </a:r>
          </a:p>
          <a:p>
            <a:pPr marL="0" indent="0">
              <a:buNone/>
            </a:pPr>
            <a:r>
              <a:rPr lang="en" altLang="ko-KR" dirty="0"/>
              <a:t>  &lt;/body&gt;</a:t>
            </a:r>
          </a:p>
          <a:p>
            <a:pPr marL="0" indent="0">
              <a:buNone/>
            </a:pPr>
            <a:r>
              <a:rPr lang="en" altLang="ko-KR" dirty="0"/>
              <a:t>&lt;/html&gt;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8611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03A0CB5-7B6E-0A28-0C90-CDE24F3C2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948" y="414337"/>
            <a:ext cx="6677025" cy="602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449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2708</Words>
  <Application>Microsoft Office PowerPoint</Application>
  <PresentationFormat>와이드스크린</PresentationFormat>
  <Paragraphs>397</Paragraphs>
  <Slides>55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59" baseType="lpstr">
      <vt:lpstr>맑은 고딕</vt:lpstr>
      <vt:lpstr>Arial</vt:lpstr>
      <vt:lpstr>Consolas</vt:lpstr>
      <vt:lpstr>Office 테마</vt:lpstr>
      <vt:lpstr>게시판 만들기</vt:lpstr>
      <vt:lpstr>PowerPoint 프레젠테이션</vt:lpstr>
      <vt:lpstr>PowerPoint 프레젠테이션</vt:lpstr>
      <vt:lpstr>프로젝트명에서 마우스 오른쪽키를 눌러 팦업메뉴가 나오도록 한다.</vt:lpstr>
      <vt:lpstr>Postgresql-xx.xx.x.jar 파일을 다운받아 WEB-INF폴더 밑에 있는 lib폴더에 드래그하여 파일을 복사한다.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게시판 만들기</dc:title>
  <dc:creator>HKEDU</dc:creator>
  <cp:lastModifiedBy>HKEDU</cp:lastModifiedBy>
  <cp:revision>3</cp:revision>
  <dcterms:created xsi:type="dcterms:W3CDTF">2023-09-07T06:42:16Z</dcterms:created>
  <dcterms:modified xsi:type="dcterms:W3CDTF">2023-09-07T07:43:33Z</dcterms:modified>
</cp:coreProperties>
</file>