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940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presProps" Target="presProps.xml"  /><Relationship Id="rId94" Type="http://schemas.openxmlformats.org/officeDocument/2006/relationships/viewProps" Target="viewProps.xml"  /><Relationship Id="rId95" Type="http://schemas.openxmlformats.org/officeDocument/2006/relationships/theme" Target="theme/theme1.xml"  /><Relationship Id="rId96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C54AFBF-85A5-4F3D-9334-3041DB10A154}" type="datetime1">
              <a:rPr lang="ko-KR" altLang="en-US"/>
              <a:pPr lvl="0">
                <a:defRPr/>
              </a:pPr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38CF972-7594-4D09-9066-668390BE87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8CF972-7594-4D09-9066-668390BE8704}" type="slidenum">
              <a:rPr lang="en-US" altLang="en-US"/>
              <a:pPr lvl="0">
                <a:defRPr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1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3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3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6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7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8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50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796760" y="847025"/>
            <a:ext cx="4250635" cy="70533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800"/>
              <a:t>ojdbc11.jar </a:t>
            </a:r>
            <a:r>
              <a:rPr lang="ko-KR" altLang="en-US" sz="1800"/>
              <a:t>파일을 다운받아 </a:t>
            </a:r>
            <a:r>
              <a:rPr lang="en-US" altLang="ko-KR" sz="1800"/>
              <a:t>WEB-INF</a:t>
            </a:r>
            <a:r>
              <a:rPr lang="ko-KR" altLang="en-US" sz="1800"/>
              <a:t>폴더 밑에 있는 </a:t>
            </a:r>
            <a:r>
              <a:rPr lang="en-US" altLang="ko-KR" sz="1800"/>
              <a:t>lib</a:t>
            </a:r>
            <a:r>
              <a:rPr lang="ko-KR" altLang="en-US" sz="1800"/>
              <a:t>폴더에 드래그하여 파일을 복사한다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  <p:sp>
        <p:nvSpPr>
          <p:cNvPr id="10" name="제목 1"/>
          <p:cNvSpPr txBox="1"/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1800"/>
              <a:t>ojdbc11.jar </a:t>
            </a:r>
            <a:r>
              <a:rPr lang="ko-KR" altLang="en-US" sz="1800"/>
              <a:t>파일이 복사되었는지 확인</a:t>
            </a: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713" y="196631"/>
            <a:ext cx="7665047" cy="339530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1213" y="2373635"/>
            <a:ext cx="4058216" cy="362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" y="437528"/>
            <a:ext cx="6515823" cy="5883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4ABF3A-FDF9-1425-4433-604E2ECF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677843"/>
            <a:ext cx="4693961" cy="5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A9D792-C8CD-F285-78F3-C5A6C64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47" y="448156"/>
            <a:ext cx="4057650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9DC5B1-8F33-E9AE-53A0-7CB3760C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37" y="448156"/>
            <a:ext cx="5857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270220"/>
            <a:ext cx="3248447" cy="4552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69E3-D96E-8A8A-2F87-FFD1811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18" y="5035827"/>
            <a:ext cx="8688448" cy="1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F8C1FD-F1A7-38E2-0EEB-6829149D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77" y="71893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87EE4D-4FA0-D51C-7E43-5B9E582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7" y="609206"/>
            <a:ext cx="48387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8B2C5-0CAF-06B7-F7EE-42756C19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80" y="599681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“boardRegist.naver”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EA8856-8128-841D-1E47-B03A8FED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5" y="795818"/>
            <a:ext cx="5713725" cy="4103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C1585D-3203-3E71-41AE-6B8C4A5F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56" y="842962"/>
            <a:ext cx="4867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/>
              <a:t>	jdbcDriver = </a:t>
            </a:r>
            <a:r>
              <a:rPr lang="en-US" altLang="ko-KR" dirty="0"/>
              <a:t>"</a:t>
            </a:r>
            <a:r>
              <a:rPr lang="en-US" altLang="ko-KR" dirty="0" err="1"/>
              <a:t>org.postgresql.Driver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	jdbcURL = "</a:t>
            </a:r>
            <a:r>
              <a:rPr lang="en-US" altLang="ko-KR" dirty="0" err="1"/>
              <a:t>jdbc:postgresql</a:t>
            </a:r>
            <a:r>
              <a:rPr lang="en-US" altLang="ko-KR" dirty="0"/>
              <a:t>://localhost:5432/</a:t>
            </a:r>
            <a:r>
              <a:rPr lang="en-US" altLang="ko-KR" dirty="0" err="1"/>
              <a:t>hkshopping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/>
              <a:t>Class.</a:t>
            </a:r>
            <a:r>
              <a:rPr lang="en" altLang="ko-KR" i="1" dirty="0"/>
              <a:t>forName</a:t>
            </a:r>
            <a:r>
              <a:rPr lang="en" altLang="ko-KR" dirty="0"/>
              <a:t>(jdbcDriver);</a:t>
            </a:r>
          </a:p>
          <a:p>
            <a:pPr marL="914400" lvl="2" indent="0">
              <a:buNone/>
            </a:pPr>
            <a:r>
              <a:rPr lang="en" altLang="ko-KR" dirty="0"/>
              <a:t>conn = DriverManager.</a:t>
            </a:r>
            <a:r>
              <a:rPr lang="en" altLang="ko-KR" i="1" dirty="0"/>
              <a:t>getConnection</a:t>
            </a:r>
            <a:r>
              <a:rPr lang="en" altLang="ko-KR" dirty="0"/>
              <a:t>(jdbcURL,"</a:t>
            </a:r>
            <a:r>
              <a:rPr lang="en-US" altLang="ko-KR" dirty="0" err="1"/>
              <a:t>postgres</a:t>
            </a:r>
            <a:r>
              <a:rPr lang="en" altLang="ko-KR" dirty="0"/>
              <a:t>","1234");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{e.printStackTrace();}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0701FE-7F58-8D4D-6700-326A090C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14387"/>
            <a:ext cx="5905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B050"/>
                </a:solidFill>
              </a:rPr>
              <a:t>//// </a:t>
            </a:r>
            <a:r>
              <a:rPr lang="ko-KR" altLang="en-US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try</a:t>
            </a:r>
            <a:r>
              <a:rPr lang="en" altLang="ko-KR" sz="24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rs = pstmt.executeQuery();// </a:t>
            </a:r>
            <a:r>
              <a:rPr lang="ko-KR" altLang="en-US" sz="2400" dirty="0">
                <a:solidFill>
                  <a:srgbClr val="00B050"/>
                </a:solidFill>
              </a:rPr>
              <a:t>출력될 모든 </a:t>
            </a:r>
            <a:r>
              <a:rPr lang="ko-KR" altLang="en-US" sz="2400" dirty="0" err="1">
                <a:solidFill>
                  <a:srgbClr val="00B050"/>
                </a:solidFill>
              </a:rPr>
              <a:t>레코드를갖지고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 err="1">
                <a:solidFill>
                  <a:srgbClr val="00B050"/>
                </a:solidFill>
              </a:rPr>
              <a:t>옮</a:t>
            </a:r>
            <a:r>
              <a:rPr lang="ko-KR" altLang="en-US" sz="2400" dirty="0">
                <a:solidFill>
                  <a:srgbClr val="00B050"/>
                </a:solidFill>
              </a:rPr>
              <a:t> </a:t>
            </a:r>
          </a:p>
          <a:p>
            <a:pPr marL="914400" lvl="2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while</a:t>
            </a:r>
            <a:r>
              <a:rPr lang="en" altLang="ko-KR" sz="2400" dirty="0">
                <a:solidFill>
                  <a:srgbClr val="00B050"/>
                </a:solidFill>
              </a:rPr>
              <a:t>(rs.next())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BoardDTO dto = </a:t>
            </a:r>
            <a:r>
              <a:rPr lang="en" altLang="ko-KR" sz="2400" b="1" dirty="0">
                <a:solidFill>
                  <a:srgbClr val="00B050"/>
                </a:solidFill>
              </a:rPr>
              <a:t>new</a:t>
            </a:r>
            <a:r>
              <a:rPr lang="en" altLang="ko-KR" sz="2400" dirty="0">
                <a:solidFill>
                  <a:srgbClr val="00B050"/>
                </a:solidFill>
              </a:rPr>
              <a:t> BoardDTO();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list.add(dto);</a:t>
            </a:r>
          </a:p>
          <a:p>
            <a:pPr marL="914400" lvl="2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 </a:t>
            </a:r>
            <a:r>
              <a:rPr lang="en" altLang="ko-KR" sz="2400" b="1" dirty="0">
                <a:solidFill>
                  <a:srgbClr val="00B050"/>
                </a:solidFill>
              </a:rPr>
              <a:t>catch</a:t>
            </a:r>
            <a:r>
              <a:rPr lang="en" altLang="ko-KR" sz="2400" dirty="0">
                <a:solidFill>
                  <a:srgbClr val="00B050"/>
                </a:solidFill>
              </a:rPr>
              <a:t> (Exception e)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7" y="1261888"/>
            <a:ext cx="4057650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16E26E-CB08-B5E4-4C2A-F183C68D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40" y="152400"/>
            <a:ext cx="68865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0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0"/>
            <a:ext cx="10515600" cy="6566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dirty="0" err="1"/>
              <a:t>BoardFrontController</a:t>
            </a:r>
            <a:r>
              <a:rPr lang="ko-KR" altLang="en-US" sz="2400" dirty="0"/>
              <a:t>에서 </a:t>
            </a:r>
            <a:r>
              <a:rPr lang="en" altLang="ko-KR" sz="2400" dirty="0" err="1"/>
              <a:t>boardDetail</a:t>
            </a:r>
            <a:r>
              <a:rPr lang="en" altLang="ko-KR" sz="2400" dirty="0"/>
              <a:t>.</a:t>
            </a:r>
            <a:r>
              <a:rPr lang="en-US" altLang="ko-KR" sz="2400" dirty="0"/>
              <a:t>board</a:t>
            </a:r>
            <a:r>
              <a:rPr lang="ko-KR" altLang="en-US" sz="2400" dirty="0"/>
              <a:t> 주소에서 보여줄  </a:t>
            </a:r>
            <a:r>
              <a:rPr lang="en" altLang="ko-KR" sz="2400" dirty="0"/>
              <a:t>/board/</a:t>
            </a:r>
            <a:r>
              <a:rPr lang="en" altLang="ko-KR" sz="2400" dirty="0" err="1"/>
              <a:t>boardInfo.jsp</a:t>
            </a:r>
            <a:r>
              <a:rPr lang="ko-KR" altLang="en-US" sz="2400" dirty="0"/>
              <a:t> 파일을 전송할 수 있게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" altLang="ko-KR" sz="2400" b="1" dirty="0"/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else if(command.equals("/boardDetail.</a:t>
            </a:r>
            <a:r>
              <a:rPr lang="en-US" altLang="ko-KR" sz="2400" dirty="0" err="1">
                <a:solidFill>
                  <a:srgbClr val="FF0000"/>
                </a:solidFill>
              </a:rPr>
              <a:t>naver</a:t>
            </a:r>
            <a:r>
              <a:rPr lang="en" altLang="ko-KR" sz="24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</a:t>
            </a:r>
            <a:r>
              <a:rPr lang="en" altLang="ko-KR" sz="2400" u="sng" dirty="0">
                <a:solidFill>
                  <a:srgbClr val="FF0000"/>
                </a:solidFill>
              </a:rPr>
              <a:t>RequestDispatcher</a:t>
            </a:r>
            <a:r>
              <a:rPr lang="en" altLang="ko-KR" sz="2400" dirty="0">
                <a:solidFill>
                  <a:srgbClr val="FF0000"/>
                </a:solidFill>
              </a:rPr>
              <a:t> dispatcher =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request.getRequestDispatcher("/board/boardInfo.jsp");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dispatcher.forward(request, response);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B194DF-8B6E-53E0-0BAB-45933F52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04" y="501098"/>
            <a:ext cx="4848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1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724B8-BC43-39E7-DB4D-DA47AA24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91" y="359465"/>
            <a:ext cx="4860779" cy="55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/>
              <a:t>boardDetail.</a:t>
            </a:r>
            <a:r>
              <a:rPr lang="en-US" altLang="ko-KR" dirty="0" err="1"/>
              <a:t>naver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05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BoardDAO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ko-KR" b="1" dirty="0"/>
              <a:t>    …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sz="2800" b="1" dirty="0"/>
              <a:t>public</a:t>
            </a:r>
            <a:r>
              <a:rPr lang="en" altLang="ko-KR" sz="2800" dirty="0"/>
              <a:t> BoardDTO selectOne(String num) {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 </a:t>
            </a:r>
            <a:r>
              <a:rPr lang="en" altLang="ko-KR" sz="2800" dirty="0" err="1"/>
              <a:t>dto</a:t>
            </a:r>
            <a:r>
              <a:rPr lang="en" altLang="ko-KR" sz="2800" dirty="0"/>
              <a:t> = </a:t>
            </a:r>
            <a:r>
              <a:rPr lang="en" altLang="ko-KR" sz="2800" b="1" dirty="0"/>
              <a:t>new</a:t>
            </a:r>
            <a:r>
              <a:rPr lang="en" altLang="ko-KR" sz="2800" dirty="0"/>
              <a:t> 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();</a:t>
            </a:r>
          </a:p>
          <a:p>
            <a:pPr marL="457200" lvl="1" indent="0">
              <a:buNone/>
            </a:pPr>
            <a:r>
              <a:rPr lang="en" altLang="ko-KR" sz="2800" dirty="0"/>
              <a:t>	con = </a:t>
            </a:r>
            <a:r>
              <a:rPr lang="en" altLang="ko-KR" sz="2800" dirty="0" err="1"/>
              <a:t>getConnection</a:t>
            </a:r>
            <a:r>
              <a:rPr lang="en" altLang="ko-KR" sz="2800" dirty="0"/>
              <a:t>(); </a:t>
            </a:r>
          </a:p>
          <a:p>
            <a:pPr marL="457200" lvl="1" indent="0">
              <a:buNone/>
            </a:pPr>
            <a:r>
              <a:rPr lang="en" altLang="ko-KR" sz="2800" dirty="0"/>
              <a:t>	String sql = "select NUM, WRITER, SUBJECT, CONTENTS”</a:t>
            </a:r>
          </a:p>
          <a:p>
            <a:pPr marL="457200" lvl="1" indent="0">
              <a:buNone/>
            </a:pPr>
            <a:r>
              <a:rPr lang="en" altLang="ko-KR" sz="2800" dirty="0"/>
              <a:t>			+ " from board "</a:t>
            </a:r>
          </a:p>
          <a:p>
            <a:pPr marL="457200" lvl="1" indent="0">
              <a:buNone/>
            </a:pPr>
            <a:r>
              <a:rPr lang="en" altLang="ko-KR" sz="2800" dirty="0"/>
              <a:t>			+ " where NUM = ?";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>
                <a:solidFill>
                  <a:srgbClr val="00B050"/>
                </a:solidFill>
              </a:rPr>
              <a:t> //// </a:t>
            </a:r>
            <a:r>
              <a:rPr lang="ko-KR" altLang="en-US" sz="2800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sz="2800" dirty="0"/>
          </a:p>
          <a:p>
            <a:pPr marL="457200" lvl="1" indent="0">
              <a:buNone/>
            </a:pPr>
            <a:r>
              <a:rPr lang="en" altLang="ko-KR" sz="2800" b="1" dirty="0"/>
              <a:t>	</a:t>
            </a:r>
          </a:p>
          <a:p>
            <a:pPr marL="457200" lvl="1" indent="0">
              <a:buNone/>
            </a:pPr>
            <a:r>
              <a:rPr lang="en" altLang="ko-KR" sz="2800" b="1" dirty="0"/>
              <a:t>	return</a:t>
            </a:r>
            <a:r>
              <a:rPr lang="en" altLang="ko-KR" sz="2800" dirty="0"/>
              <a:t> dto;</a:t>
            </a:r>
          </a:p>
          <a:p>
            <a:pPr marL="457200" lvl="1" indent="0">
              <a:buNone/>
            </a:pPr>
            <a:r>
              <a:rPr lang="en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con.prepareStatement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sql</a:t>
            </a:r>
            <a:r>
              <a:rPr lang="en" altLang="ko-KR" sz="17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pstmt.setInt(1, Integer.parseInt(num));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pstmt.executeQuery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rs.next</a:t>
            </a:r>
            <a:r>
              <a:rPr lang="en" altLang="ko-KR" sz="1700" dirty="0">
                <a:solidFill>
                  <a:srgbClr val="00B050"/>
                </a:solidFill>
              </a:rPr>
              <a:t>())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dto.setBoardContent(rs.getString("CONTENTS"));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dto.setBoardNum(rs.getInt("NUM"));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dto.setBoardSubject(rs.getString("SUBJECT"));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dto.setBoardWriter(rs.getString("WRITER"));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e.printStackTrace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finally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rs.close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pstmt.close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(con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con.close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47E9EF-0B07-0D6D-2B56-31E0419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8" y="744393"/>
            <a:ext cx="5438100" cy="515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7981F5-6A7D-B462-8236-F2A2405C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39" y="744394"/>
            <a:ext cx="5384248" cy="51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2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dao.selectOne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 					</a:t>
            </a: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",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else if(command.equals("/boardDetail.naver")) {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-US" altLang="ko-KR" sz="2400" dirty="0"/>
              <a:t>////</a:t>
            </a:r>
            <a:r>
              <a:rPr lang="ko-KR" altLang="en-US" sz="2400" dirty="0"/>
              <a:t> 추가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>
                <a:solidFill>
                  <a:srgbClr val="FF0000"/>
                </a:solidFill>
              </a:rPr>
              <a:t>BoardDetailService action = 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			new BoardDetailService();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action.execute(request);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u="sng" dirty="0" err="1"/>
              <a:t>RequestDispatcher</a:t>
            </a:r>
            <a:r>
              <a:rPr lang="en" altLang="ko-KR" sz="2400" dirty="0"/>
              <a:t> dispatcher =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request.getRequestDispatcher</a:t>
            </a:r>
            <a:r>
              <a:rPr lang="en" altLang="ko-KR" sz="2400" dirty="0"/>
              <a:t>("/board/</a:t>
            </a:r>
            <a:r>
              <a:rPr lang="en" altLang="ko-KR" sz="2400" dirty="0" err="1"/>
              <a:t>boardInfo.jsp</a:t>
            </a:r>
            <a:r>
              <a:rPr lang="en" altLang="ko-KR" sz="2400" dirty="0"/>
              <a:t>");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dispatcher.forward</a:t>
            </a:r>
            <a:r>
              <a:rPr lang="en" altLang="ko-KR" sz="2400" dirty="0"/>
              <a:t>(request, response);</a:t>
            </a:r>
          </a:p>
          <a:p>
            <a:pPr marL="1371600" lvl="3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2885"/>
            <a:ext cx="10691191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-US" altLang="ko-KR" dirty="0"/>
              <a:t>&lt;</a:t>
            </a:r>
            <a:r>
              <a:rPr lang="en" altLang="ko-KR" dirty="0"/>
              <a:t>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dto.boardNum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dto.boardWriter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dto.boardSubject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dto.boardContent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"boardUpdate.naver?num=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수정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</a:p>
          <a:p>
            <a:pPr marL="0" indent="0">
              <a:buNone/>
            </a:pPr>
            <a:r>
              <a:rPr lang="en" altLang="ko-KR" dirty="0"/>
              <a:t>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092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2300" dirty="0"/>
              <a:t>수정하기 위한 주소 </a:t>
            </a:r>
            <a:r>
              <a:rPr lang="en" altLang="ko-KR" sz="2300" i="1" dirty="0"/>
              <a:t>boardUpdate.</a:t>
            </a:r>
            <a:r>
              <a:rPr lang="en-US" altLang="ko-KR" sz="2300" i="1" dirty="0" err="1"/>
              <a:t>naver</a:t>
            </a:r>
            <a:r>
              <a:rPr lang="ko-KR" altLang="en-US" sz="2300" i="1" dirty="0"/>
              <a:t>에서   </a:t>
            </a:r>
            <a:r>
              <a:rPr lang="en" altLang="ko-KR" sz="2300" i="1" dirty="0" err="1"/>
              <a:t>boardModifyForm.jsp</a:t>
            </a:r>
            <a:r>
              <a:rPr lang="ko-KR" altLang="en-US" sz="2300" i="1" dirty="0"/>
              <a:t>파일이 열리도록 </a:t>
            </a:r>
            <a:r>
              <a:rPr lang="en-US" altLang="ko-KR" sz="2300" i="1" dirty="0"/>
              <a:t>Front-Controller</a:t>
            </a:r>
            <a:r>
              <a:rPr lang="ko-KR" altLang="en-US" sz="2300" i="1" dirty="0"/>
              <a:t>에 작성하자</a:t>
            </a:r>
            <a:r>
              <a:rPr lang="en-US" altLang="ko-KR" sz="2300" i="1" dirty="0"/>
              <a:t>.</a:t>
            </a:r>
          </a:p>
          <a:p>
            <a:pPr marL="0" indent="0">
              <a:buNone/>
            </a:pPr>
            <a:endParaRPr kumimoji="1" lang="en-US" altLang="ko-KR" sz="2300" i="1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boardUpdate.naver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RequestDispatcher</a:t>
            </a:r>
            <a:r>
              <a:rPr lang="en-US" altLang="ko-KR" sz="2300" dirty="0">
                <a:solidFill>
                  <a:srgbClr val="FF0000"/>
                </a:solidFill>
              </a:rPr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request.getRequestDispatcher</a:t>
            </a:r>
            <a:r>
              <a:rPr lang="en-US" altLang="ko-KR" sz="2300" dirty="0">
                <a:solidFill>
                  <a:srgbClr val="FF0000"/>
                </a:solidFill>
              </a:rPr>
              <a:t>("/board/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boardModifyForm.jsp</a:t>
            </a:r>
            <a:r>
              <a:rPr lang="en-US" altLang="ko-KR" sz="2300" dirty="0">
                <a:solidFill>
                  <a:srgbClr val="FF0000"/>
                </a:solidFill>
              </a:rPr>
              <a:t>");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dispatcher.forward</a:t>
            </a:r>
            <a:r>
              <a:rPr lang="en-US" altLang="ko-KR" sz="2300" dirty="0">
                <a:solidFill>
                  <a:srgbClr val="FF0000"/>
                </a:solidFill>
              </a:rPr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ADE2BA-DF99-D505-88B5-91BC3757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53" y="361743"/>
            <a:ext cx="4829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7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30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boardUpdate.naver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" altLang="ko-KR" sz="2300" dirty="0">
                <a:solidFill>
                  <a:srgbClr val="FF0000"/>
                </a:solidFill>
              </a:rPr>
              <a:t>BoardDetailService action = new BoardDetailService();</a:t>
            </a:r>
          </a:p>
          <a:p>
            <a:pPr marL="1371600" lvl="3" indent="0">
              <a:buNone/>
            </a:pPr>
            <a:r>
              <a:rPr lang="en" altLang="ko-KR" sz="2300" dirty="0">
                <a:solidFill>
                  <a:srgbClr val="FF0000"/>
                </a:solidFill>
              </a:rPr>
              <a:t>	action.execute(request);</a:t>
            </a:r>
            <a:endParaRPr lang="en" altLang="ko-KR" sz="2300" dirty="0"/>
          </a:p>
          <a:p>
            <a:pPr marL="1371600" lvl="3" indent="0">
              <a:buNone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/>
              <a:t>RequestDispatcher</a:t>
            </a:r>
            <a:r>
              <a:rPr lang="en-US" altLang="ko-KR" sz="2300" dirty="0"/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Request.getRequestDispatcher</a:t>
            </a:r>
            <a:r>
              <a:rPr lang="en-US" altLang="ko-KR" sz="2300" dirty="0"/>
              <a:t>("/board/</a:t>
            </a:r>
            <a:r>
              <a:rPr lang="en-US" altLang="ko-KR" sz="2300" dirty="0" err="1"/>
              <a:t>boardModifyForm.jsp</a:t>
            </a:r>
            <a:r>
              <a:rPr lang="en-US" altLang="ko-KR" sz="2300" dirty="0"/>
              <a:t>");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dispatcher.forward</a:t>
            </a:r>
            <a:r>
              <a:rPr lang="en-US" altLang="ko-KR" sz="2300" dirty="0"/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4029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${dto.boardWriter}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${dto.boardSubject}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</a:t>
            </a:r>
            <a:r>
              <a:rPr lang="en" altLang="ko-KR" i="1" dirty="0">
                <a:solidFill>
                  <a:srgbClr val="FF0000"/>
                </a:solidFill>
              </a:rPr>
              <a:t>${dto.boardContent}</a:t>
            </a:r>
            <a:r>
              <a:rPr lang="en" altLang="ko-KR" dirty="0"/>
              <a:t>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602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Front-Controller</a:t>
            </a:r>
            <a:r>
              <a:rPr kumimoji="1" lang="ko-KR" altLang="en-US" sz="2300" dirty="0"/>
              <a:t>에서 </a:t>
            </a:r>
            <a:r>
              <a:rPr kumimoji="1" lang="ko-KR" altLang="en-US" sz="2300" dirty="0" err="1"/>
              <a:t>수정완료를</a:t>
            </a:r>
            <a:r>
              <a:rPr kumimoji="1" lang="ko-KR" altLang="en-US" sz="2300" dirty="0"/>
              <a:t> 위한 주소를 작성한다</a:t>
            </a:r>
            <a:r>
              <a:rPr kumimoji="1" lang="en-US" altLang="ko-KR" sz="2300" dirty="0"/>
              <a:t>,</a:t>
            </a:r>
          </a:p>
          <a:p>
            <a:pPr marL="0" indent="0">
              <a:buNone/>
            </a:pPr>
            <a:r>
              <a:rPr kumimoji="1" lang="ko-KR" altLang="en-US" sz="2300" dirty="0"/>
              <a:t>수정이 완료가 되면 다시 상세페이로 이동할 수 있게 만든다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endParaRPr kumimoji="1"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response.sendRedirect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sz="2300" dirty="0">
                <a:solidFill>
                  <a:srgbClr val="FF0000"/>
                </a:solidFill>
              </a:rPr>
              <a:t>=“ + 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boardNum</a:t>
            </a:r>
            <a:r>
              <a:rPr lang="en-US" altLang="ko-KR" sz="2300" dirty="0">
                <a:solidFill>
                  <a:srgbClr val="FF0000"/>
                </a:solidFill>
              </a:rPr>
              <a:t>”));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FBE-35DA-794C-9A2A-F9972C0A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36" y="362778"/>
            <a:ext cx="5014032" cy="58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BF8E07-61B6-EBA3-8613-3A1AA291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20" y="1355841"/>
            <a:ext cx="4566062" cy="4351338"/>
          </a:xfrm>
        </p:spPr>
      </p:pic>
    </p:spTree>
    <p:extLst>
      <p:ext uri="{BB962C8B-B14F-4D97-AF65-F5344CB8AC3E}">
        <p14:creationId xmlns:p14="http://schemas.microsoft.com/office/powerpoint/2010/main" val="2203959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BoardModifyService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		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}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 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dto.setBoardNum</a:t>
            </a:r>
            <a:r>
              <a:rPr lang="en" altLang="ko-KR" dirty="0">
                <a:solidFill>
                  <a:srgbClr val="FF0000"/>
                </a:solidFill>
              </a:rPr>
              <a:t>( </a:t>
            </a:r>
            <a:r>
              <a:rPr lang="en" altLang="ko-KR" dirty="0" err="1">
                <a:solidFill>
                  <a:srgbClr val="FF0000"/>
                </a:solidFill>
              </a:rPr>
              <a:t>Integer.</a:t>
            </a:r>
            <a:r>
              <a:rPr lang="en" altLang="ko-KR" i="1" dirty="0" err="1">
                <a:solidFill>
                  <a:srgbClr val="FF0000"/>
                </a:solidFill>
              </a:rPr>
              <a:t>parseInt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boardNum</a:t>
            </a:r>
            <a:r>
              <a:rPr lang="en" altLang="ko-KR" dirty="0">
                <a:solidFill>
                  <a:srgbClr val="FF0000"/>
                </a:solidFill>
              </a:rPr>
              <a:t>")));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09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500" b="1" dirty="0"/>
              <a:t>public</a:t>
            </a:r>
            <a:r>
              <a:rPr lang="en" altLang="ko-KR" sz="1500" dirty="0"/>
              <a:t> </a:t>
            </a:r>
            <a:r>
              <a:rPr lang="en" altLang="ko-KR" sz="1500" b="1" dirty="0"/>
              <a:t>void</a:t>
            </a:r>
            <a:r>
              <a:rPr lang="en" altLang="ko-KR" sz="1500" dirty="0"/>
              <a:t> </a:t>
            </a:r>
            <a:r>
              <a:rPr lang="en" altLang="ko-KR" sz="1500" dirty="0" err="1"/>
              <a:t>boardUpdate</a:t>
            </a:r>
            <a:r>
              <a:rPr lang="en" altLang="ko-KR" sz="1500" dirty="0"/>
              <a:t>(</a:t>
            </a:r>
            <a:r>
              <a:rPr lang="en" altLang="ko-KR" sz="1500" dirty="0" err="1"/>
              <a:t>BoardDTO</a:t>
            </a:r>
            <a:r>
              <a:rPr lang="en" altLang="ko-KR" sz="1500" dirty="0"/>
              <a:t> </a:t>
            </a:r>
            <a:r>
              <a:rPr lang="en" altLang="ko-KR" sz="1500" dirty="0" err="1"/>
              <a:t>dto</a:t>
            </a:r>
            <a:r>
              <a:rPr lang="en" altLang="ko-KR" sz="1500" dirty="0"/>
              <a:t>) {</a:t>
            </a:r>
          </a:p>
          <a:p>
            <a:pPr marL="0" indent="0">
              <a:buNone/>
            </a:pPr>
            <a:r>
              <a:rPr lang="en" altLang="ko-KR" sz="1500" dirty="0"/>
              <a:t>	con = </a:t>
            </a:r>
            <a:r>
              <a:rPr lang="en" altLang="ko-KR" sz="1500" dirty="0" err="1"/>
              <a:t>getConnection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String </a:t>
            </a:r>
            <a:r>
              <a:rPr lang="en" altLang="ko-KR" sz="1500" dirty="0" err="1"/>
              <a:t>sql</a:t>
            </a:r>
            <a:r>
              <a:rPr lang="en" altLang="ko-KR" sz="1500" dirty="0"/>
              <a:t> = "update board"</a:t>
            </a:r>
          </a:p>
          <a:p>
            <a:pPr marL="0" indent="0">
              <a:buNone/>
            </a:pPr>
            <a:r>
              <a:rPr lang="en" altLang="ko-KR" sz="1500" dirty="0"/>
              <a:t>		+ " set WRITER = ? , SUBJECT = ?, CONTENTS = ? "</a:t>
            </a:r>
          </a:p>
          <a:p>
            <a:pPr marL="0" indent="0">
              <a:buNone/>
            </a:pPr>
            <a:r>
              <a:rPr lang="en" altLang="ko-KR" sz="1500" dirty="0"/>
              <a:t>		+ " where num = ?";</a:t>
            </a:r>
          </a:p>
          <a:p>
            <a:pPr marL="0" indent="0">
              <a:buNone/>
            </a:pPr>
            <a:r>
              <a:rPr lang="en" altLang="ko-KR" sz="1500" b="1" dirty="0"/>
              <a:t>	try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</a:t>
            </a:r>
            <a:r>
              <a:rPr lang="en" altLang="ko-KR" sz="1500" dirty="0"/>
              <a:t> = </a:t>
            </a:r>
            <a:r>
              <a:rPr lang="en" altLang="ko-KR" sz="1500" dirty="0" err="1"/>
              <a:t>con.prepareStatement</a:t>
            </a:r>
            <a:r>
              <a:rPr lang="en" altLang="ko-KR" sz="1500" dirty="0"/>
              <a:t>(</a:t>
            </a:r>
            <a:r>
              <a:rPr lang="en" altLang="ko-KR" sz="1500" dirty="0" err="1"/>
              <a:t>sql</a:t>
            </a:r>
            <a:r>
              <a:rPr lang="en" altLang="ko-KR" sz="1500" dirty="0"/>
              <a:t>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(1, </a:t>
            </a:r>
            <a:r>
              <a:rPr lang="en" altLang="ko-KR" sz="1500" dirty="0" err="1"/>
              <a:t>dto.getBoardWriter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(2, </a:t>
            </a:r>
            <a:r>
              <a:rPr lang="en" altLang="ko-KR" sz="1500" dirty="0" err="1"/>
              <a:t>dto.getBoardSubject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(3, </a:t>
            </a:r>
            <a:r>
              <a:rPr lang="en" altLang="ko-KR" sz="1500" dirty="0" err="1"/>
              <a:t>dto.getBoardContent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pstmt.setInt</a:t>
            </a:r>
            <a:r>
              <a:rPr lang="en" altLang="ko-KR" sz="1500" dirty="0"/>
              <a:t>(4, </a:t>
            </a:r>
            <a:r>
              <a:rPr lang="en" altLang="ko-KR" sz="1500" dirty="0" err="1"/>
              <a:t>dto.getBoardNum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b="1" dirty="0"/>
              <a:t>		</a:t>
            </a:r>
            <a:r>
              <a:rPr lang="en" altLang="ko-KR" sz="1500" b="1" dirty="0" err="1"/>
              <a:t>int</a:t>
            </a:r>
            <a:r>
              <a:rPr lang="en" altLang="ko-KR" sz="1500" dirty="0"/>
              <a:t> </a:t>
            </a:r>
            <a:r>
              <a:rPr lang="en" altLang="ko-KR" sz="1500" dirty="0" err="1"/>
              <a:t>i</a:t>
            </a:r>
            <a:r>
              <a:rPr lang="en" altLang="ko-KR" sz="1500" dirty="0"/>
              <a:t> = </a:t>
            </a:r>
            <a:r>
              <a:rPr lang="en" altLang="ko-KR" sz="1500" dirty="0" err="1"/>
              <a:t>pstmt.executeUpdate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System.</a:t>
            </a:r>
            <a:r>
              <a:rPr lang="en" altLang="ko-KR" sz="1500" b="1" i="1" dirty="0" err="1"/>
              <a:t>out</a:t>
            </a:r>
            <a:r>
              <a:rPr lang="en" altLang="ko-KR" sz="1500" dirty="0" err="1"/>
              <a:t>.println</a:t>
            </a:r>
            <a:r>
              <a:rPr lang="en" altLang="ko-KR" sz="1500" dirty="0"/>
              <a:t>(</a:t>
            </a:r>
            <a:r>
              <a:rPr lang="en" altLang="ko-KR" sz="1500" dirty="0" err="1"/>
              <a:t>i</a:t>
            </a:r>
            <a:r>
              <a:rPr lang="en" altLang="ko-KR" sz="1500" dirty="0"/>
              <a:t> + "</a:t>
            </a:r>
            <a:r>
              <a:rPr lang="ko-KR" altLang="en-US" sz="1500" dirty="0"/>
              <a:t>개 행이</a:t>
            </a:r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 </a:t>
            </a:r>
            <a:r>
              <a:rPr lang="ko-KR" altLang="en-US" sz="1500" dirty="0"/>
              <a:t>수정되었습니다</a:t>
            </a:r>
            <a:r>
              <a:rPr lang="en-US" altLang="ko-KR" sz="1500" dirty="0"/>
              <a:t>.");</a:t>
            </a:r>
          </a:p>
          <a:p>
            <a:pPr marL="0" indent="0">
              <a:buNone/>
            </a:pPr>
            <a:r>
              <a:rPr lang="en-US" altLang="ko-KR" sz="1500" dirty="0"/>
              <a:t>	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</a:t>
            </a:r>
            <a:r>
              <a:rPr lang="en" altLang="ko-KR" sz="1500" dirty="0" err="1"/>
              <a:t>e.printStackTrace</a:t>
            </a:r>
            <a:r>
              <a:rPr lang="en" altLang="ko-KR" sz="1500" dirty="0"/>
              <a:t>(); </a:t>
            </a:r>
          </a:p>
          <a:p>
            <a:pPr marL="457200" lvl="1" indent="0">
              <a:buNone/>
            </a:pPr>
            <a:r>
              <a:rPr lang="en" altLang="ko-KR" sz="1500" dirty="0"/>
              <a:t>	}</a:t>
            </a:r>
            <a:r>
              <a:rPr lang="en" altLang="ko-KR" sz="1500" b="1" dirty="0"/>
              <a:t>finally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</a:t>
            </a:r>
            <a:r>
              <a:rPr lang="en" altLang="ko-KR" sz="1500" dirty="0" err="1"/>
              <a:t>pstmt</a:t>
            </a:r>
            <a:r>
              <a:rPr lang="en" altLang="ko-KR" sz="1500" dirty="0"/>
              <a:t>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pstmt.close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(con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con.close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dirty="0"/>
              <a:t>	}</a:t>
            </a:r>
          </a:p>
          <a:p>
            <a:pPr marL="0" indent="0">
              <a:buNone/>
            </a:pPr>
            <a:r>
              <a:rPr lang="en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dao.boardUpdate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</a:t>
            </a:r>
            <a:r>
              <a:rPr kumimoji="1" lang="en-US" altLang="ko-KR" sz="2300" dirty="0" err="1"/>
              <a:t>Comntroller</a:t>
            </a:r>
            <a:r>
              <a:rPr kumimoji="1" lang="ko-KR" altLang="en-US" sz="2300" dirty="0"/>
              <a:t> 에 추가한다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boardModify.naver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 action = new 				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	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action.execute</a:t>
            </a:r>
            <a:r>
              <a:rPr lang="en-US" altLang="ko-KR" sz="2300" dirty="0">
                <a:solidFill>
                  <a:srgbClr val="FF0000"/>
                </a:solidFill>
              </a:rPr>
              <a:t>(request);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response.sendRedirect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boardDetail.naver?num</a:t>
            </a:r>
            <a:r>
              <a:rPr lang="en-US" altLang="ko-KR" sz="2300" dirty="0"/>
              <a:t>="+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request.getParameter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boardNum</a:t>
            </a:r>
            <a:r>
              <a:rPr lang="en-US" altLang="ko-KR" sz="2300" dirty="0"/>
              <a:t>"));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359596"/>
            <a:ext cx="10889974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"boardUpdate.</a:t>
            </a:r>
            <a:r>
              <a:rPr lang="en-US" altLang="ko-KR" i="1" dirty="0" err="1"/>
              <a:t>naver</a:t>
            </a:r>
            <a:r>
              <a:rPr lang="en" altLang="ko-KR" i="1" dirty="0"/>
              <a:t>?num=</a:t>
            </a:r>
            <a:r>
              <a:rPr lang="en" altLang="ko-KR" dirty="0"/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"boardDel.</a:t>
            </a:r>
            <a:r>
              <a:rPr lang="en-US" altLang="ko-KR" i="1" dirty="0" err="1">
                <a:solidFill>
                  <a:srgbClr val="FF0000"/>
                </a:solidFill>
              </a:rPr>
              <a:t>naver</a:t>
            </a:r>
            <a:r>
              <a:rPr lang="en" altLang="ko-KR" i="1" dirty="0">
                <a:solidFill>
                  <a:srgbClr val="FF0000"/>
                </a:solidFill>
              </a:rPr>
              <a:t>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삭제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  <a:r>
              <a:rPr lang="en" altLang="ko-KR" dirty="0"/>
              <a:t>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D054D-1976-A1B2-8DA2-91E70EC4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58" y="329118"/>
            <a:ext cx="5026871" cy="58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7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else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(command.equals("/boardDel.naver"))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response.sendRedirect("boardList.naver");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976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sql = "delete from board where num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pstmt.setInt(1, Integer.parseInt(num));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97" y="1261888"/>
            <a:ext cx="4057650" cy="3914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60A9E9-08D4-F4A9-2F45-9F1DB9E3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08" y="461394"/>
            <a:ext cx="5480807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59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dao.boardDel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(command.equals("/boardDel.naver"))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BoardDelService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action = new </a:t>
            </a:r>
            <a:r>
              <a:rPr lang="en" altLang="ko-KR" dirty="0">
                <a:solidFill>
                  <a:srgbClr val="FF0000"/>
                </a:solidFill>
              </a:rPr>
              <a:t>BoardDelService();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 dirty="0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err="1"/>
              <a:t>boardList</a:t>
            </a:r>
            <a:r>
              <a:rPr lang="en" altLang="ko-KR"/>
              <a:t>.naver");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5040</ep:Words>
  <ep:PresentationFormat>와이드스크린</ep:PresentationFormat>
  <ep:Paragraphs>702</ep:Paragraphs>
  <ep:Slides>90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ep:HeadingPairs>
  <ep:TitlesOfParts>
    <vt:vector size="9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ojdbc11.jar 파일을 다운받아 WEB-INF폴더 밑에 있는 lib폴더에 드래그하여 파일을 복사한다.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2022-11-07T23:22:50.000</dcterms:created>
  <dc:creator>Microsoft Office User</dc:creator>
  <cp:lastModifiedBy>HKEDU</cp:lastModifiedBy>
  <dcterms:modified xsi:type="dcterms:W3CDTF">2024-02-13T08:45:48.606</dcterms:modified>
  <cp:revision>83</cp:revision>
  <dc:title>PowerPoint 프레젠테이션</dc:title>
  <cp:version>1000.0000.01</cp:version>
</cp:coreProperties>
</file>