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 autoCompressPictures="0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0" d="100"/>
          <a:sy n="100" d="100"/>
        </p:scale>
        <p:origin x="940" y="4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slide" Target="slides/slide50.xml"  /><Relationship Id="rId53" Type="http://schemas.openxmlformats.org/officeDocument/2006/relationships/slide" Target="slides/slide51.xml"  /><Relationship Id="rId54" Type="http://schemas.openxmlformats.org/officeDocument/2006/relationships/slide" Target="slides/slide52.xml"  /><Relationship Id="rId55" Type="http://schemas.openxmlformats.org/officeDocument/2006/relationships/slide" Target="slides/slide53.xml"  /><Relationship Id="rId56" Type="http://schemas.openxmlformats.org/officeDocument/2006/relationships/slide" Target="slides/slide54.xml"  /><Relationship Id="rId57" Type="http://schemas.openxmlformats.org/officeDocument/2006/relationships/slide" Target="slides/slide55.xml"  /><Relationship Id="rId58" Type="http://schemas.openxmlformats.org/officeDocument/2006/relationships/slide" Target="slides/slide56.xml"  /><Relationship Id="rId59" Type="http://schemas.openxmlformats.org/officeDocument/2006/relationships/slide" Target="slides/slide57.xml"  /><Relationship Id="rId6" Type="http://schemas.openxmlformats.org/officeDocument/2006/relationships/slide" Target="slides/slide4.xml"  /><Relationship Id="rId60" Type="http://schemas.openxmlformats.org/officeDocument/2006/relationships/slide" Target="slides/slide58.xml"  /><Relationship Id="rId61" Type="http://schemas.openxmlformats.org/officeDocument/2006/relationships/slide" Target="slides/slide59.xml"  /><Relationship Id="rId62" Type="http://schemas.openxmlformats.org/officeDocument/2006/relationships/slide" Target="slides/slide60.xml"  /><Relationship Id="rId63" Type="http://schemas.openxmlformats.org/officeDocument/2006/relationships/slide" Target="slides/slide61.xml"  /><Relationship Id="rId64" Type="http://schemas.openxmlformats.org/officeDocument/2006/relationships/slide" Target="slides/slide62.xml"  /><Relationship Id="rId65" Type="http://schemas.openxmlformats.org/officeDocument/2006/relationships/slide" Target="slides/slide63.xml"  /><Relationship Id="rId66" Type="http://schemas.openxmlformats.org/officeDocument/2006/relationships/slide" Target="slides/slide64.xml"  /><Relationship Id="rId67" Type="http://schemas.openxmlformats.org/officeDocument/2006/relationships/slide" Target="slides/slide65.xml"  /><Relationship Id="rId68" Type="http://schemas.openxmlformats.org/officeDocument/2006/relationships/slide" Target="slides/slide66.xml"  /><Relationship Id="rId69" Type="http://schemas.openxmlformats.org/officeDocument/2006/relationships/slide" Target="slides/slide67.xml"  /><Relationship Id="rId7" Type="http://schemas.openxmlformats.org/officeDocument/2006/relationships/slide" Target="slides/slide5.xml"  /><Relationship Id="rId70" Type="http://schemas.openxmlformats.org/officeDocument/2006/relationships/slide" Target="slides/slide68.xml"  /><Relationship Id="rId71" Type="http://schemas.openxmlformats.org/officeDocument/2006/relationships/slide" Target="slides/slide69.xml"  /><Relationship Id="rId72" Type="http://schemas.openxmlformats.org/officeDocument/2006/relationships/slide" Target="slides/slide70.xml"  /><Relationship Id="rId73" Type="http://schemas.openxmlformats.org/officeDocument/2006/relationships/slide" Target="slides/slide71.xml"  /><Relationship Id="rId74" Type="http://schemas.openxmlformats.org/officeDocument/2006/relationships/slide" Target="slides/slide72.xml"  /><Relationship Id="rId75" Type="http://schemas.openxmlformats.org/officeDocument/2006/relationships/slide" Target="slides/slide73.xml"  /><Relationship Id="rId76" Type="http://schemas.openxmlformats.org/officeDocument/2006/relationships/slide" Target="slides/slide74.xml"  /><Relationship Id="rId77" Type="http://schemas.openxmlformats.org/officeDocument/2006/relationships/slide" Target="slides/slide75.xml"  /><Relationship Id="rId78" Type="http://schemas.openxmlformats.org/officeDocument/2006/relationships/slide" Target="slides/slide76.xml"  /><Relationship Id="rId79" Type="http://schemas.openxmlformats.org/officeDocument/2006/relationships/slide" Target="slides/slide77.xml"  /><Relationship Id="rId8" Type="http://schemas.openxmlformats.org/officeDocument/2006/relationships/slide" Target="slides/slide6.xml"  /><Relationship Id="rId80" Type="http://schemas.openxmlformats.org/officeDocument/2006/relationships/slide" Target="slides/slide78.xml"  /><Relationship Id="rId81" Type="http://schemas.openxmlformats.org/officeDocument/2006/relationships/slide" Target="slides/slide79.xml"  /><Relationship Id="rId82" Type="http://schemas.openxmlformats.org/officeDocument/2006/relationships/slide" Target="slides/slide80.xml"  /><Relationship Id="rId83" Type="http://schemas.openxmlformats.org/officeDocument/2006/relationships/slide" Target="slides/slide81.xml"  /><Relationship Id="rId84" Type="http://schemas.openxmlformats.org/officeDocument/2006/relationships/slide" Target="slides/slide82.xml"  /><Relationship Id="rId85" Type="http://schemas.openxmlformats.org/officeDocument/2006/relationships/slide" Target="slides/slide83.xml"  /><Relationship Id="rId86" Type="http://schemas.openxmlformats.org/officeDocument/2006/relationships/slide" Target="slides/slide84.xml"  /><Relationship Id="rId87" Type="http://schemas.openxmlformats.org/officeDocument/2006/relationships/slide" Target="slides/slide85.xml"  /><Relationship Id="rId88" Type="http://schemas.openxmlformats.org/officeDocument/2006/relationships/slide" Target="slides/slide86.xml"  /><Relationship Id="rId89" Type="http://schemas.openxmlformats.org/officeDocument/2006/relationships/slide" Target="slides/slide87.xml"  /><Relationship Id="rId9" Type="http://schemas.openxmlformats.org/officeDocument/2006/relationships/slide" Target="slides/slide7.xml"  /><Relationship Id="rId90" Type="http://schemas.openxmlformats.org/officeDocument/2006/relationships/slide" Target="slides/slide88.xml"  /><Relationship Id="rId91" Type="http://schemas.openxmlformats.org/officeDocument/2006/relationships/slide" Target="slides/slide89.xml"  /><Relationship Id="rId92" Type="http://schemas.openxmlformats.org/officeDocument/2006/relationships/slide" Target="slides/slide90.xml"  /><Relationship Id="rId93" Type="http://schemas.openxmlformats.org/officeDocument/2006/relationships/presProps" Target="presProps.xml"  /><Relationship Id="rId94" Type="http://schemas.openxmlformats.org/officeDocument/2006/relationships/viewProps" Target="viewProps.xml"  /><Relationship Id="rId95" Type="http://schemas.openxmlformats.org/officeDocument/2006/relationships/theme" Target="theme/theme1.xml"  /><Relationship Id="rId96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C54AFBF-85A5-4F3D-9334-3041DB10A154}" type="datetime1">
              <a:rPr lang="ko-KR" altLang="en-US"/>
              <a:pPr lvl="0">
                <a:defRPr/>
              </a:pPr>
              <a:t>2024-02-13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38CF972-7594-4D09-9066-668390BE870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38CF972-7594-4D09-9066-668390BE8704}" type="slidenum">
              <a:rPr lang="en-US" altLang="en-US"/>
              <a:pPr lvl="0">
                <a:defRPr/>
              </a:pPr>
              <a:t>78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6F08A-8EB9-CE4A-AFE0-B6CB6D880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444AF-2A1A-0242-BA55-1E8AEE06A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046BBC-E041-8E47-8855-22496086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2023-09-25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E1B65-4C5C-4B40-B30E-142E8016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93DC7-A0F6-5244-9515-C54911C3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42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5801F-B6CF-1B4F-A16D-D78FAA42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415DED-B25A-1542-8E1D-6E0E8927B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72704-48CD-5A47-9C78-A4F7C065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2023-09-25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02C47-4106-4B4E-A3A4-33DA930B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2991C-F764-CE44-91CB-89F22EC4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62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416F13-972E-5E4B-BA01-E54BA3DA1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C97A94-2AEB-4640-B741-2C9101D7F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81949-F3F2-9441-89C5-BDE3563C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2023-09-25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59BB2-34D6-B84B-B622-E8ED7BBE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EE036-6A3A-2A44-9580-AF76B1D2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632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835D5-BF57-CD47-BC84-7D48CAE5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7A63D-20A6-A24A-92D1-C411E5E58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40A002-5574-7A4A-B4CA-B4A930A7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2023-09-25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A7C70-A9AB-004B-B809-3B439D8F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5D4795-BADB-2247-B6BF-C85FE6A9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967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107E7-ACB9-D642-9B4D-FC8949DA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3142E5-06B7-A044-A2E2-A370C0470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A6993-4B48-3344-8645-CE5D0248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2023-09-25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BA486-C729-5E41-BC88-A119B968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B5495-5B05-934B-92C9-C22287A4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53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F3DDD-D4B4-E547-803A-D81EE83D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54C31-B564-AB4E-8FD6-125B8AC37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BB198F-96D9-2540-8176-6FF9AD9FE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5EAD9B-8980-0343-94B2-2F90C5DF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2023-09-25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069099-6C9B-B741-A0FE-89AE19FB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2D6DE4-8730-0D49-8319-A1D7D320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495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B432-FB42-4B46-80DC-3AA28353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0AA0A-AAAF-A343-94FA-12D52CF2E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6A5128-9B75-DF4A-8A54-8C2F80837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073D9E-116B-4A48-BFC4-2D9D8D262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69939D-2FAA-2542-9A49-9C0A6BFB6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D7F1A1-DEB8-4D4C-8924-65E5478A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2023-09-25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E08591-50B6-FF48-9067-BCAEDEB0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C4D6F4-920D-2D46-A8D0-5E827FB7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759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2763E-DA89-D84F-9F19-219D9FDA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412FAA-AED7-1047-8706-6084091F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2023-09-25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CBC586-225E-254C-83C2-DC8FF5EB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D766B5-634E-2C4F-B966-EF184FF2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39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079F3C-868C-1C4C-948E-8424CAE7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2023-09-25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5DE153-7B8A-DF48-AA46-A1C84A36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CD97C3-4F1C-C64F-BE9B-5C456115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486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18967-AF1E-404F-862D-3C532445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AC5037-BBA5-C048-8CBF-7A6301C3E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97879E-D75F-0247-ADAB-98C49FDDF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538CD2-C80A-A348-A774-DFC1B580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2023-09-25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E5C576-8938-ED49-9102-FA157330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2001D2-CA29-9049-ADEF-93092DCB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11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4C3E6-A9E2-3649-8546-43165F98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17781D-F4E3-3C4E-8833-B31F6412E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7C09C3-5EAF-AB4C-97DC-28F93F274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6691BD-7AAF-9149-A519-3D946A2D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2023-09-25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77B7E5-5D0A-B64F-81FE-9B00A18F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17A8A5-A955-854A-B935-3A2B99FF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071213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E3F92C-768D-7D4E-A2FB-DE7C975B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93E93A-09D5-844C-B49F-72E563B65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DD654-FF80-7F42-9BE1-781A8DB39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E0F77-A640-5D46-B7F1-742F5846536B}" type="datetimeFigureOut">
              <a:rPr kumimoji="1" lang="ko-KR" altLang="en-US" smtClean="0"/>
              <a:t>2023-09-25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A608F-5208-5C48-98FE-8672EF637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6B2BF7-59E6-C744-9974-D3C5FDE94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057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Relationship Id="rId3" Type="http://schemas.openxmlformats.org/officeDocument/2006/relationships/image" Target="../media/image3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png"  /><Relationship Id="rId3" Type="http://schemas.openxmlformats.org/officeDocument/2006/relationships/image" Target="../media/image34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4.png"  /><Relationship Id="rId3" Type="http://schemas.openxmlformats.org/officeDocument/2006/relationships/image" Target="../media/image33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7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8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9.png"  /><Relationship Id="rId3" Type="http://schemas.openxmlformats.org/officeDocument/2006/relationships/image" Target="../media/image40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9.png"  /><Relationship Id="rId3" Type="http://schemas.openxmlformats.org/officeDocument/2006/relationships/image" Target="../media/image41.pn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2.png"  /><Relationship Id="rId3" Type="http://schemas.openxmlformats.org/officeDocument/2006/relationships/image" Target="../media/image33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9.png"  /><Relationship Id="rId3" Type="http://schemas.openxmlformats.org/officeDocument/2006/relationships/image" Target="../media/image43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4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8.pn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5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Relationship Id="rId3" Type="http://schemas.openxmlformats.org/officeDocument/2006/relationships/image" Target="../media/image46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9.png"  /><Relationship Id="rId3" Type="http://schemas.openxmlformats.org/officeDocument/2006/relationships/image" Target="../media/image47.pn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4.pn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Relationship Id="rId3" Type="http://schemas.openxmlformats.org/officeDocument/2006/relationships/image" Target="../media/image48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9.png"  /><Relationship Id="rId3" Type="http://schemas.openxmlformats.org/officeDocument/2006/relationships/image" Target="../media/image4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4.pn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9.png"  /><Relationship Id="rId3" Type="http://schemas.openxmlformats.org/officeDocument/2006/relationships/image" Target="../media/image50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4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12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8857E-EBF3-5D46-A509-D9FFA8313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게시판 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8FFB19-A52B-8D47-BB7D-16E5B048E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6687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B290942-7F8D-D530-624F-EAB5DD85E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18" y="766762"/>
            <a:ext cx="6705600" cy="5324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73CCD8-482F-F2C8-6CF3-9F54DF4EE5DD}"/>
              </a:ext>
            </a:extLst>
          </p:cNvPr>
          <p:cNvSpPr txBox="1"/>
          <p:nvPr/>
        </p:nvSpPr>
        <p:spPr>
          <a:xfrm>
            <a:off x="6997148" y="927652"/>
            <a:ext cx="479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=&gt;New=&gt;Dynamic Web Project</a:t>
            </a:r>
            <a:r>
              <a:rPr lang="ko-KR" altLang="en-US" dirty="0"/>
              <a:t>를 선택</a:t>
            </a:r>
          </a:p>
        </p:txBody>
      </p:sp>
    </p:spTree>
    <p:extLst>
      <p:ext uri="{BB962C8B-B14F-4D97-AF65-F5344CB8AC3E}">
        <p14:creationId xmlns:p14="http://schemas.microsoft.com/office/powerpoint/2010/main" val="1868959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CF42FE-73E4-1B99-B45E-4AC82EA65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224" y="57150"/>
            <a:ext cx="6057900" cy="6800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BBFCC2-7E24-E51E-0309-B6242CEF31B1}"/>
              </a:ext>
            </a:extLst>
          </p:cNvPr>
          <p:cNvSpPr txBox="1"/>
          <p:nvPr/>
        </p:nvSpPr>
        <p:spPr>
          <a:xfrm>
            <a:off x="7487478" y="689112"/>
            <a:ext cx="3419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name</a:t>
            </a:r>
            <a:r>
              <a:rPr lang="ko-KR" altLang="en-US" dirty="0"/>
              <a:t>에 </a:t>
            </a:r>
            <a:r>
              <a:rPr lang="en-US" altLang="ko-KR" dirty="0"/>
              <a:t>“board”</a:t>
            </a:r>
            <a:r>
              <a:rPr lang="ko-KR" altLang="en-US" dirty="0"/>
              <a:t>라는 이름을 주고 </a:t>
            </a:r>
            <a:r>
              <a:rPr lang="en-US" altLang="ko-KR" dirty="0"/>
              <a:t>[Finish]</a:t>
            </a:r>
            <a:r>
              <a:rPr lang="ko-KR" altLang="en-US" dirty="0"/>
              <a:t>를 클릭</a:t>
            </a:r>
          </a:p>
        </p:txBody>
      </p:sp>
    </p:spTree>
    <p:extLst>
      <p:ext uri="{BB962C8B-B14F-4D97-AF65-F5344CB8AC3E}">
        <p14:creationId xmlns:p14="http://schemas.microsoft.com/office/powerpoint/2010/main" val="3422107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F3BF9-DA2F-9E9F-62F1-AD73C17F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539" y="328337"/>
            <a:ext cx="4250635" cy="70533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프로젝트명에서 마우스 오른쪽키를 눌러 </a:t>
            </a:r>
            <a:r>
              <a:rPr lang="ko-KR" altLang="en-US" sz="1800" dirty="0" err="1"/>
              <a:t>팦업메뉴가</a:t>
            </a:r>
            <a:r>
              <a:rPr lang="ko-KR" altLang="en-US" sz="1800" dirty="0"/>
              <a:t> 나오도록 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82BE04-0653-1213-4F46-2B73751E5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38" y="0"/>
            <a:ext cx="6373272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8C03B5-D557-F741-B290-964304BC8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671" y="1288429"/>
            <a:ext cx="3714750" cy="3552825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C0469FE3-1FA2-7D7B-01BA-EBC854FAF9F7}"/>
              </a:ext>
            </a:extLst>
          </p:cNvPr>
          <p:cNvSpPr txBox="1">
            <a:spLocks/>
          </p:cNvSpPr>
          <p:nvPr/>
        </p:nvSpPr>
        <p:spPr>
          <a:xfrm>
            <a:off x="7477539" y="5599734"/>
            <a:ext cx="4250635" cy="705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WEB-INF</a:t>
            </a:r>
            <a:r>
              <a:rPr lang="ko-KR" altLang="en-US" sz="1800" dirty="0"/>
              <a:t>밑에 </a:t>
            </a:r>
            <a:r>
              <a:rPr lang="en-US" altLang="ko-KR" sz="1800" dirty="0"/>
              <a:t>web.xml</a:t>
            </a:r>
            <a:r>
              <a:rPr lang="ko-KR" altLang="en-US" sz="1800" dirty="0"/>
              <a:t>파일이 만들어졌는지 확인한다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99096882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796760" y="847025"/>
            <a:ext cx="4250635" cy="705333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sz="1800"/>
              <a:t>ojdbc11.jar </a:t>
            </a:r>
            <a:r>
              <a:rPr lang="ko-KR" altLang="en-US" sz="1800"/>
              <a:t>파일을 다운받아 </a:t>
            </a:r>
            <a:r>
              <a:rPr lang="en-US" altLang="ko-KR" sz="1800"/>
              <a:t>WEB-INF</a:t>
            </a:r>
            <a:r>
              <a:rPr lang="ko-KR" altLang="en-US" sz="1800"/>
              <a:t>폴더 밑에 있는 </a:t>
            </a:r>
            <a:r>
              <a:rPr lang="en-US" altLang="ko-KR" sz="1800"/>
              <a:t>lib</a:t>
            </a:r>
            <a:r>
              <a:rPr lang="ko-KR" altLang="en-US" sz="1800"/>
              <a:t>폴더에 드래그하여 파일을 복사한다</a:t>
            </a:r>
            <a:r>
              <a:rPr lang="en-US" altLang="ko-KR" sz="1800"/>
              <a:t>.</a:t>
            </a:r>
            <a:endParaRPr lang="en-US" altLang="ko-KR" sz="1800"/>
          </a:p>
        </p:txBody>
      </p:sp>
      <p:sp>
        <p:nvSpPr>
          <p:cNvPr id="10" name="제목 1"/>
          <p:cNvSpPr txBox="1"/>
          <p:nvPr/>
        </p:nvSpPr>
        <p:spPr>
          <a:xfrm>
            <a:off x="7670524" y="5993641"/>
            <a:ext cx="4250635" cy="705333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1800"/>
              <a:t>ojdbc11.jar </a:t>
            </a:r>
            <a:r>
              <a:rPr lang="ko-KR" altLang="en-US" sz="1800"/>
              <a:t>파일이 복사되었는지 확인</a:t>
            </a:r>
            <a:endParaRPr lang="ko-KR" altLang="en-US" sz="18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1713" y="196631"/>
            <a:ext cx="7665047" cy="3395309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61213" y="2373635"/>
            <a:ext cx="4058216" cy="3620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27E9D32-7F4F-70D0-DEA8-8591A36F8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3" y="355945"/>
            <a:ext cx="66675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88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1DEEB55-12BF-C227-E786-02D7B9529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64" y="809625"/>
            <a:ext cx="4857750" cy="5238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F4072B-9662-48D2-63FF-30D74D186C33}"/>
              </a:ext>
            </a:extLst>
          </p:cNvPr>
          <p:cNvSpPr txBox="1"/>
          <p:nvPr/>
        </p:nvSpPr>
        <p:spPr>
          <a:xfrm>
            <a:off x="5685184" y="927652"/>
            <a:ext cx="595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index.jsp</a:t>
            </a:r>
            <a:r>
              <a:rPr lang="ko-KR" altLang="en-US" dirty="0"/>
              <a:t>파일을 만들어준다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index.jsp</a:t>
            </a:r>
            <a:r>
              <a:rPr lang="ko-KR" altLang="en-US" dirty="0"/>
              <a:t>파일을 만들어주면 첫 페이지로 자동으로 </a:t>
            </a:r>
            <a:r>
              <a:rPr lang="ko-KR" altLang="en-US" dirty="0" err="1"/>
              <a:t>열리게된다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322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37C4C-ED30-E244-8908-A83ED07FC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ko-KR" dirty="0" err="1"/>
              <a:t>Index.jsp</a:t>
            </a:r>
            <a:r>
              <a:rPr kumimoji="1" lang="ko-KR" altLang="en-US" dirty="0"/>
              <a:t>파일에 </a:t>
            </a:r>
            <a:r>
              <a:rPr kumimoji="1" lang="ko-KR" altLang="en-US" dirty="0" err="1"/>
              <a:t>첫페이지가</a:t>
            </a:r>
            <a:r>
              <a:rPr kumimoji="1" lang="ko-KR" altLang="en-US" dirty="0"/>
              <a:t> 될 주소를 적어준다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lang="en" altLang="ko-KR" dirty="0"/>
              <a:t>&lt;html&gt;</a:t>
            </a:r>
          </a:p>
          <a:p>
            <a:pPr marL="0" indent="0">
              <a:buNone/>
            </a:pPr>
            <a:r>
              <a:rPr lang="en" altLang="ko-KR" dirty="0"/>
              <a:t>&lt;head&gt;</a:t>
            </a:r>
          </a:p>
          <a:p>
            <a:pPr marL="0" indent="0">
              <a:buNone/>
            </a:pPr>
            <a:r>
              <a:rPr lang="en" altLang="ko-KR" dirty="0"/>
              <a:t>&lt;meta charset=</a:t>
            </a:r>
            <a:r>
              <a:rPr lang="en" altLang="ko-KR" i="1" dirty="0"/>
              <a:t>"UTF-8"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&lt;title&gt;Insert title here&lt;/title&gt;</a:t>
            </a:r>
          </a:p>
          <a:p>
            <a:pPr marL="0" indent="0">
              <a:buNone/>
            </a:pPr>
            <a:r>
              <a:rPr lang="en" altLang="ko-KR" dirty="0"/>
              <a:t>&lt;/head&gt;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-US" altLang="ko-KR" dirty="0">
                <a:solidFill>
                  <a:srgbClr val="FF0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location.href=“boardList.naver”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   &lt;/script&gt;</a:t>
            </a:r>
          </a:p>
          <a:p>
            <a:pPr marL="0" indent="0">
              <a:buNone/>
            </a:pPr>
            <a:r>
              <a:rPr lang="en" altLang="ko-KR" dirty="0"/>
              <a:t>  &lt;/body&gt;</a:t>
            </a:r>
          </a:p>
          <a:p>
            <a:pPr marL="0" indent="0">
              <a:buNone/>
            </a:pPr>
            <a:r>
              <a:rPr lang="en" altLang="ko-KR" dirty="0"/>
              <a:t>&lt;/html&gt;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611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03A0CB5-7B6E-0A28-0C90-CDE24F3C2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91" y="437528"/>
            <a:ext cx="6515823" cy="588376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A4ABF3A-FDF9-1425-4433-604E2ECFA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948" y="677843"/>
            <a:ext cx="4693961" cy="550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49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26746E-965F-E0C2-8D26-C8EECEDE9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1" y="361743"/>
            <a:ext cx="6515100" cy="5895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2782DF-F764-5D03-787F-B0441848B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973" y="819150"/>
            <a:ext cx="48672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53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37C4C-ED30-E244-8908-A83ED07FC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ko-KR" altLang="en-US" dirty="0" err="1"/>
              <a:t>게시글</a:t>
            </a:r>
            <a:r>
              <a:rPr kumimoji="1" lang="ko-KR" altLang="en-US" dirty="0"/>
              <a:t> 쓰기가 있어야 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게시판 리스트 페이지가 필요하므로  </a:t>
            </a:r>
            <a:r>
              <a:rPr kumimoji="1" lang="en-US" altLang="ko-KR" dirty="0"/>
              <a:t>board/</a:t>
            </a:r>
            <a:r>
              <a:rPr kumimoji="1" lang="en-US" altLang="ko-KR" dirty="0" err="1"/>
              <a:t>boardList.jsp</a:t>
            </a:r>
            <a:r>
              <a:rPr kumimoji="1" lang="en-US" altLang="ko-KR" dirty="0"/>
              <a:t> </a:t>
            </a:r>
            <a:r>
              <a:rPr kumimoji="1" lang="ko-KR" altLang="en-US" dirty="0"/>
              <a:t>파일을 생성시킨다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lang="en" altLang="ko-KR" dirty="0"/>
              <a:t>&lt;html&gt;</a:t>
            </a:r>
          </a:p>
          <a:p>
            <a:pPr marL="0" indent="0">
              <a:buNone/>
            </a:pPr>
            <a:r>
              <a:rPr lang="en" altLang="ko-KR" dirty="0"/>
              <a:t>&lt;head&gt;</a:t>
            </a:r>
          </a:p>
          <a:p>
            <a:pPr marL="0" indent="0">
              <a:buNone/>
            </a:pPr>
            <a:r>
              <a:rPr lang="en" altLang="ko-KR" dirty="0"/>
              <a:t>&lt;meta charset=</a:t>
            </a:r>
            <a:r>
              <a:rPr lang="en" altLang="ko-KR" i="1" dirty="0"/>
              <a:t>"UTF-8"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&lt;title&gt;Insert title here&lt;/title&gt;</a:t>
            </a:r>
          </a:p>
          <a:p>
            <a:pPr marL="0" indent="0">
              <a:buNone/>
            </a:pPr>
            <a:r>
              <a:rPr lang="en" altLang="ko-KR" dirty="0"/>
              <a:t>&lt;/head&gt;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ko-KR" altLang="en-US" dirty="0" err="1">
                <a:solidFill>
                  <a:srgbClr val="FF0000"/>
                </a:solidFill>
              </a:rPr>
              <a:t>게시글</a:t>
            </a:r>
            <a:r>
              <a:rPr lang="ko-KR" altLang="en-US" dirty="0">
                <a:solidFill>
                  <a:srgbClr val="FF0000"/>
                </a:solidFill>
              </a:rPr>
              <a:t> 목록</a:t>
            </a:r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en" altLang="ko-KR" dirty="0" err="1">
                <a:solidFill>
                  <a:srgbClr val="FF0000"/>
                </a:solidFill>
              </a:rPr>
              <a:t>br</a:t>
            </a:r>
            <a:r>
              <a:rPr lang="en" altLang="ko-KR" dirty="0">
                <a:solidFill>
                  <a:srgbClr val="FF0000"/>
                </a:solidFill>
              </a:rPr>
              <a:t> /&gt;</a:t>
            </a:r>
          </a:p>
          <a:p>
            <a:pPr marL="0" indent="0">
              <a:buNone/>
            </a:pPr>
            <a:r>
              <a:rPr lang="en" altLang="ko-KR" dirty="0"/>
              <a:t>  &lt;/body&gt;</a:t>
            </a:r>
          </a:p>
          <a:p>
            <a:pPr marL="0" indent="0">
              <a:buNone/>
            </a:pPr>
            <a:r>
              <a:rPr lang="en" altLang="ko-KR" dirty="0"/>
              <a:t>&lt;/html&gt;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50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9A9D792-C8CD-F285-78F3-C5A6C64CD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47" y="448156"/>
            <a:ext cx="4057650" cy="3914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9DC5B1-8F33-E9AE-53A0-7CB3760CF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037" y="448156"/>
            <a:ext cx="58578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27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3AADDE0-209D-DD50-3060-39A095F4D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495300"/>
            <a:ext cx="63246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01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6764325-5C15-583B-CF11-DE19F06C3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28612"/>
            <a:ext cx="53340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96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CAD5DD-DEAB-CF49-90A3-8EE469CCC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595"/>
            <a:ext cx="10515600" cy="5817367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리스트 페이지가 열리도록하기 위해 </a:t>
            </a:r>
            <a:r>
              <a:rPr kumimoji="1" lang="en-US" altLang="ko-KR" dirty="0" err="1"/>
              <a:t>FrontController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만들어주어야 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java resource</a:t>
            </a:r>
            <a:r>
              <a:rPr kumimoji="1" lang="ko-KR" altLang="en-US" dirty="0"/>
              <a:t>에서 </a:t>
            </a:r>
            <a:r>
              <a:rPr kumimoji="1" lang="en-US" altLang="ko-KR" dirty="0" err="1"/>
              <a:t>BoardFrontController</a:t>
            </a:r>
            <a:r>
              <a:rPr kumimoji="1" lang="ko-KR" altLang="en-US" dirty="0"/>
              <a:t>클래스 파일을 만들어준다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패키지는 </a:t>
            </a:r>
            <a:r>
              <a:rPr lang="en" altLang="ko-KR" dirty="0" err="1"/>
              <a:t>controller.board</a:t>
            </a:r>
            <a:r>
              <a:rPr lang="ko-KR" altLang="en-US" dirty="0"/>
              <a:t>로 하도록 하겠다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</a:t>
            </a:r>
            <a:r>
              <a:rPr lang="en" altLang="ko-KR" dirty="0" err="1"/>
              <a:t>controller.board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BoardFrontController</a:t>
            </a:r>
            <a:r>
              <a:rPr lang="en" altLang="ko-KR" dirty="0"/>
              <a:t> </a:t>
            </a:r>
            <a:r>
              <a:rPr lang="ko-KR" altLang="en-US" dirty="0"/>
              <a:t> </a:t>
            </a: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</a:p>
          <a:p>
            <a:pPr marL="0" indent="0">
              <a:buNone/>
            </a:pPr>
            <a:r>
              <a:rPr kumimoji="1" lang="en-US" altLang="ko-KR" dirty="0"/>
              <a:t>}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372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630D9-D9FF-4D4E-8B98-0E5A03A29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8"/>
            <a:ext cx="10515600" cy="621586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extends</a:t>
            </a:r>
            <a:r>
              <a:rPr lang="en" altLang="ko-KR" dirty="0"/>
              <a:t> </a:t>
            </a:r>
            <a:r>
              <a:rPr lang="en" altLang="ko-KR" u="sng" dirty="0" err="1"/>
              <a:t>HttpServlet</a:t>
            </a:r>
            <a:r>
              <a:rPr lang="ko-KR" altLang="en-US" u="sng" dirty="0"/>
              <a:t> </a:t>
            </a:r>
            <a:r>
              <a:rPr kumimoji="1" lang="ko-KR" altLang="en-US" dirty="0"/>
              <a:t> </a:t>
            </a:r>
            <a:r>
              <a:rPr lang="en" altLang="ko-KR" b="1" dirty="0"/>
              <a:t>implements</a:t>
            </a:r>
            <a:r>
              <a:rPr lang="en" altLang="ko-KR" dirty="0"/>
              <a:t> </a:t>
            </a:r>
            <a:r>
              <a:rPr lang="en" altLang="ko-KR" u="sng" dirty="0" err="1"/>
              <a:t>javax.servlet</a:t>
            </a:r>
            <a:r>
              <a:rPr lang="en" altLang="ko-KR" dirty="0" err="1"/>
              <a:t>.Servlet</a:t>
            </a:r>
            <a:r>
              <a:rPr lang="ko-KR" altLang="en-US" dirty="0" err="1"/>
              <a:t>를</a:t>
            </a:r>
            <a:r>
              <a:rPr lang="ko-KR" altLang="en-US" dirty="0"/>
              <a:t> 클래스에 상속을 </a:t>
            </a:r>
            <a:r>
              <a:rPr lang="ko-KR" altLang="en-US" dirty="0" err="1"/>
              <a:t>시켜야한다</a:t>
            </a:r>
            <a:r>
              <a:rPr lang="en-US" altLang="ko-KR" dirty="0"/>
              <a:t>.</a:t>
            </a: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BoardFrontController</a:t>
            </a:r>
            <a:r>
              <a:rPr lang="en" altLang="ko-KR" dirty="0"/>
              <a:t> </a:t>
            </a:r>
            <a:r>
              <a:rPr lang="en" altLang="ko-KR" b="1" dirty="0">
                <a:solidFill>
                  <a:srgbClr val="FF0000"/>
                </a:solidFill>
              </a:rPr>
              <a:t>extends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u="sng" dirty="0" err="1">
                <a:solidFill>
                  <a:srgbClr val="FF0000"/>
                </a:solidFill>
              </a:rPr>
              <a:t>HttpServlet</a:t>
            </a:r>
            <a:r>
              <a:rPr lang="ko-KR" altLang="en-US" u="sng" dirty="0">
                <a:solidFill>
                  <a:srgbClr val="FF0000"/>
                </a:solidFill>
              </a:rPr>
              <a:t>       </a:t>
            </a:r>
            <a:endParaRPr lang="en-US" altLang="ko-KR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ko-KR" altLang="en-US" dirty="0">
                <a:solidFill>
                  <a:srgbClr val="FF0000"/>
                </a:solidFill>
              </a:rPr>
              <a:t>       </a:t>
            </a:r>
            <a:r>
              <a:rPr lang="en" altLang="ko-KR" b="1" dirty="0">
                <a:solidFill>
                  <a:srgbClr val="FF0000"/>
                </a:solidFill>
              </a:rPr>
              <a:t>implements</a:t>
            </a:r>
            <a:r>
              <a:rPr lang="en" altLang="ko-KR" dirty="0">
                <a:solidFill>
                  <a:srgbClr val="FF0000"/>
                </a:solidFill>
              </a:rPr>
              <a:t> Servlet</a:t>
            </a: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kumimoji="1" lang="ko-KR" altLang="en-US" dirty="0"/>
              <a:t>     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r>
              <a:rPr kumimoji="1" lang="ko-KR" altLang="en-US" dirty="0"/>
              <a:t>상속을 시킨 후 </a:t>
            </a:r>
            <a:r>
              <a:rPr kumimoji="1" lang="en-US" altLang="ko-KR" dirty="0"/>
              <a:t>ctrl + shift + 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눌러서 </a:t>
            </a:r>
            <a:r>
              <a:rPr kumimoji="1" lang="en-US" altLang="ko-KR" dirty="0"/>
              <a:t>import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시킨다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Ctrl + space</a:t>
            </a:r>
            <a:r>
              <a:rPr kumimoji="1" lang="ko-KR" altLang="en-US" dirty="0"/>
              <a:t>키를 눌러</a:t>
            </a:r>
            <a:endParaRPr kumimoji="1" lang="en-US" altLang="ko-KR" dirty="0"/>
          </a:p>
          <a:p>
            <a:pPr marL="0" indent="0">
              <a:buNone/>
            </a:pPr>
            <a:r>
              <a:rPr lang="en" altLang="ko-KR" dirty="0"/>
              <a:t>@Override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en" altLang="ko-KR" dirty="0"/>
              <a:t>@Override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doPost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kumimoji="1" lang="ko-KR" altLang="en-US" dirty="0" err="1"/>
              <a:t>를</a:t>
            </a:r>
            <a:r>
              <a:rPr kumimoji="1" lang="ko-KR" altLang="en-US" dirty="0"/>
              <a:t> 추가한다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</a:t>
            </a:r>
            <a:r>
              <a:rPr kumimoji="1" lang="en-US" altLang="ko-KR" dirty="0"/>
              <a:t>ctrl + shift + 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눌러서 </a:t>
            </a:r>
            <a:r>
              <a:rPr kumimoji="1" lang="en-US" altLang="ko-KR" dirty="0"/>
              <a:t>import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시킨다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745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EC2E8-0FA0-8F45-8B42-873432038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982"/>
            <a:ext cx="10515600" cy="56529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en-US" altLang="ko-KR" dirty="0" err="1"/>
              <a:t>boardList.jsp</a:t>
            </a:r>
            <a:r>
              <a:rPr kumimoji="1" lang="ko-KR" altLang="en-US" dirty="0"/>
              <a:t> 파일이 웹브라우저에서 열리도록 컨트롤러에 코드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 err="1"/>
              <a:t>를</a:t>
            </a:r>
            <a:r>
              <a:rPr kumimoji="1" lang="ko-KR" altLang="en-US" dirty="0"/>
              <a:t> 작성한다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처음 페이지는 </a:t>
            </a:r>
            <a:r>
              <a:rPr kumimoji="1" lang="en-US" altLang="ko-KR" dirty="0"/>
              <a:t>get</a:t>
            </a:r>
            <a:r>
              <a:rPr kumimoji="1" lang="ko-KR" altLang="en-US" dirty="0"/>
              <a:t>방식이므로 </a:t>
            </a:r>
            <a:r>
              <a:rPr kumimoji="1" lang="en-US" altLang="ko-KR" dirty="0" err="1"/>
              <a:t>doGet</a:t>
            </a:r>
            <a:r>
              <a:rPr kumimoji="1" lang="ko-KR" altLang="en-US" dirty="0"/>
              <a:t>메서드에 작성을 한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먼저 주소를 찾기 위해 </a:t>
            </a:r>
            <a:r>
              <a:rPr kumimoji="1" lang="en-US" altLang="ko-KR" dirty="0"/>
              <a:t>URI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contextPath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불러온 후 뒤 주소만 가져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오기 위해 </a:t>
            </a:r>
            <a:r>
              <a:rPr kumimoji="1" lang="en-US" altLang="ko-KR" dirty="0"/>
              <a:t>substring</a:t>
            </a:r>
            <a:r>
              <a:rPr kumimoji="1" lang="ko-KR" altLang="en-US" dirty="0"/>
              <a:t>을 사용해서 가지고 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" altLang="ko-KR" dirty="0">
                <a:solidFill>
                  <a:srgbClr val="FF0000"/>
                </a:solidFill>
              </a:rPr>
              <a:t>String </a:t>
            </a:r>
            <a:r>
              <a:rPr lang="en" altLang="ko-KR" dirty="0" err="1">
                <a:solidFill>
                  <a:srgbClr val="FF0000"/>
                </a:solidFill>
              </a:rPr>
              <a:t>requestURI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request.getRequestURI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" altLang="ko-KR" dirty="0">
                <a:solidFill>
                  <a:srgbClr val="FF0000"/>
                </a:solidFill>
              </a:rPr>
              <a:t>String </a:t>
            </a:r>
            <a:r>
              <a:rPr lang="en" altLang="ko-KR" dirty="0" err="1">
                <a:solidFill>
                  <a:srgbClr val="FF0000"/>
                </a:solidFill>
              </a:rPr>
              <a:t>contextPath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request.getContextPath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" altLang="ko-KR" dirty="0">
                <a:solidFill>
                  <a:srgbClr val="FF0000"/>
                </a:solidFill>
              </a:rPr>
              <a:t>String command = </a:t>
            </a:r>
            <a:r>
              <a:rPr lang="en" altLang="ko-KR" dirty="0" err="1">
                <a:solidFill>
                  <a:srgbClr val="FF0000"/>
                </a:solidFill>
              </a:rPr>
              <a:t>requestURI.substring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contextPath.length</a:t>
            </a:r>
            <a:r>
              <a:rPr lang="en" altLang="ko-KR" dirty="0">
                <a:solidFill>
                  <a:srgbClr val="FF0000"/>
                </a:solidFill>
              </a:rPr>
              <a:t>());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-US" altLang="ko-KR" dirty="0"/>
              <a:t> </a:t>
            </a:r>
            <a:r>
              <a:rPr lang="ko-KR" altLang="en-US" dirty="0"/>
              <a:t>                       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184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47A2D-16E8-DA4E-B2BA-A63896AD1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773"/>
            <a:ext cx="10515600" cy="58481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ko-KR" altLang="en-US" dirty="0"/>
              <a:t>주소를 가지고 온후 주소가 </a:t>
            </a:r>
            <a:r>
              <a:rPr lang="en" altLang="ko-KR" dirty="0"/>
              <a:t>/boardList.</a:t>
            </a:r>
            <a:r>
              <a:rPr lang="en-US" altLang="ko-KR" dirty="0"/>
              <a:t>board</a:t>
            </a:r>
            <a:r>
              <a:rPr lang="ko-KR" altLang="en-US" dirty="0"/>
              <a:t>인지 확인 </a:t>
            </a:r>
            <a:r>
              <a:rPr lang="ko-KR" altLang="en-US" dirty="0" err="1"/>
              <a:t>할수</a:t>
            </a:r>
            <a:r>
              <a:rPr lang="ko-KR" altLang="en-US" dirty="0"/>
              <a:t> 있게 조건문을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" altLang="ko-KR" b="1" dirty="0">
                <a:solidFill>
                  <a:srgbClr val="FF0000"/>
                </a:solidFill>
              </a:rPr>
              <a:t>if</a:t>
            </a:r>
            <a:r>
              <a:rPr lang="en" altLang="ko-KR" dirty="0">
                <a:solidFill>
                  <a:srgbClr val="FF0000"/>
                </a:solidFill>
              </a:rPr>
              <a:t>(command.equals("/boardList.</a:t>
            </a:r>
            <a:r>
              <a:rPr lang="en-US" altLang="ko-KR" dirty="0" err="1">
                <a:solidFill>
                  <a:srgbClr val="FF0000"/>
                </a:solidFill>
              </a:rPr>
              <a:t>naver</a:t>
            </a:r>
            <a:r>
              <a:rPr lang="en" altLang="ko-KR" dirty="0">
                <a:solidFill>
                  <a:srgbClr val="FF0000"/>
                </a:solidFill>
              </a:rPr>
              <a:t>")) {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       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         </a:t>
            </a:r>
            <a:r>
              <a:rPr lang="en" altLang="ko-KR" u="sng" dirty="0" err="1">
                <a:solidFill>
                  <a:srgbClr val="FF0000"/>
                </a:solidFill>
              </a:rPr>
              <a:t>RequestDispatcher</a:t>
            </a:r>
            <a:r>
              <a:rPr lang="en" altLang="ko-KR" dirty="0">
                <a:solidFill>
                  <a:srgbClr val="FF0000"/>
                </a:solidFill>
              </a:rPr>
              <a:t> dispatcher =</a:t>
            </a:r>
            <a:r>
              <a:rPr lang="ko-KR" altLang="en-US" dirty="0">
                <a:solidFill>
                  <a:srgbClr val="FF0000"/>
                </a:solidFill>
              </a:rPr>
              <a:t>    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              </a:t>
            </a:r>
            <a:r>
              <a:rPr lang="en" altLang="ko-KR" dirty="0">
                <a:solidFill>
                  <a:srgbClr val="FF0000"/>
                </a:solidFill>
              </a:rPr>
              <a:t>request.getRequestDispatcher("/board/boardList.jsp");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         </a:t>
            </a:r>
            <a:r>
              <a:rPr lang="en" altLang="ko-KR" dirty="0" err="1">
                <a:solidFill>
                  <a:srgbClr val="FF0000"/>
                </a:solidFill>
              </a:rPr>
              <a:t>dispatcher.forward</a:t>
            </a:r>
            <a:r>
              <a:rPr lang="en" altLang="ko-KR" dirty="0">
                <a:solidFill>
                  <a:srgbClr val="FF0000"/>
                </a:solidFill>
              </a:rPr>
              <a:t>(request, response);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 </a:t>
            </a:r>
            <a:r>
              <a:rPr lang="en" altLang="ko-KR" dirty="0">
                <a:solidFill>
                  <a:srgbClr val="FF0000"/>
                </a:solidFill>
              </a:rPr>
              <a:t>}</a:t>
            </a:r>
            <a:r>
              <a:rPr lang="ko-KR" altLang="en-US" dirty="0"/>
              <a:t>               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-US" altLang="ko-KR" dirty="0"/>
              <a:t> </a:t>
            </a:r>
            <a:r>
              <a:rPr lang="ko-KR" altLang="en-US" dirty="0"/>
              <a:t>                        </a:t>
            </a:r>
            <a:endParaRPr kumimoji="1"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383796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9909E-5BE9-3B4E-B152-6E10DB3F4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30" y="482885"/>
            <a:ext cx="8557592" cy="5694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/>
              <a:t>WEB-INF</a:t>
            </a:r>
            <a:r>
              <a:rPr kumimoji="1" lang="ko-KR" altLang="en-US" dirty="0"/>
              <a:t>밑에 있는 </a:t>
            </a:r>
            <a:r>
              <a:rPr kumimoji="1" lang="en-US" altLang="ko-KR" dirty="0"/>
              <a:t>web.xml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servlet</a:t>
            </a:r>
            <a:r>
              <a:rPr kumimoji="1" lang="ko-KR" altLang="en-US" dirty="0"/>
              <a:t>을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sz="2000" dirty="0"/>
              <a:t>… </a:t>
            </a:r>
            <a:r>
              <a:rPr kumimoji="1" lang="ko-KR" altLang="en-US" sz="2000" dirty="0"/>
              <a:t>상략</a:t>
            </a:r>
            <a:endParaRPr kumimoji="1" lang="en-US" altLang="ko-KR" sz="2000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effectLst/>
                <a:latin typeface="Consolas" panose="020B0609020204030204" pitchFamily="49" charset="0"/>
              </a:rPr>
              <a:t>&lt;/welcome-file-list&gt;</a:t>
            </a:r>
            <a:endParaRPr kumimoji="1" lang="en-US" altLang="ko-KR" sz="2000" dirty="0"/>
          </a:p>
          <a:p>
            <a:pPr marL="0" indent="0">
              <a:buNone/>
            </a:pPr>
            <a:r>
              <a:rPr lang="en" altLang="ko-KR" sz="2000" dirty="0"/>
              <a:t> </a:t>
            </a:r>
            <a:r>
              <a:rPr lang="en" altLang="ko-KR" sz="2000" dirty="0">
                <a:solidFill>
                  <a:srgbClr val="FF0000"/>
                </a:solidFill>
              </a:rPr>
              <a:t>&lt;servlet&gt;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&lt;servlet-name&gt;board&lt;/servlet-name&gt;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&lt;servlet-class&gt;controller.BoardFrontController&lt;/servlet-class&gt;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&lt;/servlet&gt;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&lt;servlet-mapping&gt;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&lt;servlet-name&gt;board&lt;/servlet-name&gt;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&lt;url-pattern&gt;*.naver&lt;/url-pattern&gt;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&lt;/servlet-mapping&gt;</a:t>
            </a:r>
          </a:p>
          <a:p>
            <a:pPr marL="0" indent="0">
              <a:buNone/>
            </a:pPr>
            <a:r>
              <a:rPr lang="en-US" altLang="ko-KR" sz="2000" dirty="0">
                <a:effectLst/>
                <a:latin typeface="Consolas" panose="020B0609020204030204" pitchFamily="49" charset="0"/>
              </a:rPr>
              <a:t>&lt;/web-app&gt;</a:t>
            </a:r>
          </a:p>
          <a:p>
            <a:pPr marL="0" indent="0">
              <a:buNone/>
            </a:pPr>
            <a:endParaRPr lang="en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ADD2AA-41AE-14FB-C517-F88C9A1AD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449" y="270220"/>
            <a:ext cx="3248447" cy="45529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CE69E3-D96E-8A8A-2F87-FFD181153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718" y="5035827"/>
            <a:ext cx="8688448" cy="176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38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E6C30D9-DCCA-0504-807F-BAE26B81E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31" y="434216"/>
            <a:ext cx="6677025" cy="5114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795BC8-F3DA-372B-4699-0DA41ED34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540" y="707335"/>
            <a:ext cx="47910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12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8FD3E-011F-EA45-A588-4AF57E7BB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dirty="0" err="1"/>
              <a:t>boardList.jsp</a:t>
            </a:r>
            <a:r>
              <a:rPr kumimoji="1" lang="ko-KR" altLang="en-US" dirty="0"/>
              <a:t>에 글쓰기 링크가 </a:t>
            </a:r>
            <a:r>
              <a:rPr kumimoji="1" lang="ko-KR" altLang="en-US" dirty="0" err="1"/>
              <a:t>있어한다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lang="en" altLang="ko-KR" dirty="0"/>
              <a:t>&lt;html&gt;</a:t>
            </a:r>
          </a:p>
          <a:p>
            <a:pPr marL="0" indent="0">
              <a:buNone/>
            </a:pPr>
            <a:r>
              <a:rPr lang="en" altLang="ko-KR" dirty="0"/>
              <a:t>&lt;head&gt;</a:t>
            </a:r>
          </a:p>
          <a:p>
            <a:pPr marL="0" indent="0">
              <a:buNone/>
            </a:pPr>
            <a:r>
              <a:rPr lang="en" altLang="ko-KR" dirty="0"/>
              <a:t>&lt;meta charset=</a:t>
            </a:r>
            <a:r>
              <a:rPr lang="en" altLang="ko-KR" i="1" dirty="0"/>
              <a:t>"UTF-8"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&lt;title&gt;Insert title here&lt;/title&gt;</a:t>
            </a:r>
          </a:p>
          <a:p>
            <a:pPr marL="0" indent="0">
              <a:buNone/>
            </a:pPr>
            <a:r>
              <a:rPr lang="en" altLang="ko-KR" dirty="0"/>
              <a:t>&lt;/head&gt;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ko-KR" altLang="en-US" dirty="0" err="1"/>
              <a:t>게시글</a:t>
            </a:r>
            <a:r>
              <a:rPr lang="ko-KR" altLang="en-US" dirty="0"/>
              <a:t> 목록</a:t>
            </a:r>
            <a:r>
              <a:rPr lang="en-US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>
                <a:solidFill>
                  <a:srgbClr val="C00000"/>
                </a:solidFill>
              </a:rPr>
              <a:t>&lt;a </a:t>
            </a:r>
            <a:r>
              <a:rPr lang="en-US" altLang="ko-KR" dirty="0" err="1">
                <a:solidFill>
                  <a:srgbClr val="C00000"/>
                </a:solidFill>
              </a:rPr>
              <a:t>href</a:t>
            </a:r>
            <a:r>
              <a:rPr lang="en-US" altLang="ko-KR" dirty="0">
                <a:solidFill>
                  <a:srgbClr val="C00000"/>
                </a:solidFill>
              </a:rPr>
              <a:t>=“</a:t>
            </a:r>
            <a:r>
              <a:rPr lang="en-US" altLang="ko-KR" dirty="0" err="1">
                <a:solidFill>
                  <a:srgbClr val="C00000"/>
                </a:solidFill>
              </a:rPr>
              <a:t>boardWrite.naver</a:t>
            </a:r>
            <a:r>
              <a:rPr lang="en-US" altLang="ko-KR" dirty="0">
                <a:solidFill>
                  <a:srgbClr val="C00000"/>
                </a:solidFill>
              </a:rPr>
              <a:t>”&gt;</a:t>
            </a:r>
            <a:r>
              <a:rPr lang="ko-KR" altLang="en-US" dirty="0">
                <a:solidFill>
                  <a:srgbClr val="C00000"/>
                </a:solidFill>
              </a:rPr>
              <a:t>글쓰기</a:t>
            </a:r>
            <a:r>
              <a:rPr lang="en-US" altLang="ko-KR" dirty="0">
                <a:solidFill>
                  <a:srgbClr val="C00000"/>
                </a:solidFill>
              </a:rPr>
              <a:t>&lt;/a&gt; </a:t>
            </a:r>
            <a:r>
              <a:rPr lang="ko-KR" altLang="en-US" dirty="0">
                <a:solidFill>
                  <a:srgbClr val="C00000"/>
                </a:solidFill>
              </a:rPr>
              <a:t>  </a:t>
            </a:r>
            <a:endParaRPr lang="en" altLang="ko-KR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" altLang="ko-KR" dirty="0"/>
              <a:t>  &lt;/body&gt;</a:t>
            </a:r>
          </a:p>
          <a:p>
            <a:pPr marL="0" indent="0">
              <a:buNone/>
            </a:pPr>
            <a:r>
              <a:rPr lang="en" altLang="ko-KR" dirty="0"/>
              <a:t>&lt;/html&gt;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1152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26746E-965F-E0C2-8D26-C8EECEDE9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1" y="361743"/>
            <a:ext cx="6515100" cy="58959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EF8C1FD-F1A7-38E2-0EEB-6829149D1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177" y="718930"/>
            <a:ext cx="48577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7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87EE4D-4FA0-D51C-7E43-5B9E582DE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37" y="609206"/>
            <a:ext cx="4838700" cy="5172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78B2C5-0CAF-06B7-F7EE-42756C19C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380" y="599681"/>
            <a:ext cx="48577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28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EA590-849B-4945-8F56-730DA71C8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434"/>
            <a:ext cx="10515600" cy="567352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en-US" altLang="ko-KR" dirty="0"/>
              <a:t>“</a:t>
            </a:r>
            <a:r>
              <a:rPr lang="en-US" altLang="ko-KR" dirty="0" err="1"/>
              <a:t>boardWrite.naver</a:t>
            </a:r>
            <a:r>
              <a:rPr lang="en-US" altLang="ko-KR" dirty="0"/>
              <a:t>”</a:t>
            </a:r>
            <a:r>
              <a:rPr lang="ko-KR" altLang="en-US" dirty="0"/>
              <a:t>주소에서 열릴 </a:t>
            </a:r>
            <a:r>
              <a:rPr lang="en-US" altLang="ko-KR" dirty="0" err="1"/>
              <a:t>boardForm.jsp</a:t>
            </a:r>
            <a:r>
              <a:rPr lang="ko-KR" altLang="en-US" dirty="0"/>
              <a:t>파일을 만들어야 할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Webapps</a:t>
            </a:r>
            <a:r>
              <a:rPr lang="en-US" altLang="ko-KR" dirty="0"/>
              <a:t> </a:t>
            </a:r>
            <a:r>
              <a:rPr lang="ko-KR" altLang="en-US" dirty="0"/>
              <a:t>밑에</a:t>
            </a:r>
            <a:r>
              <a:rPr lang="en-US" altLang="ko-KR" dirty="0" err="1"/>
              <a:t>boardFrom.jsp</a:t>
            </a:r>
            <a:r>
              <a:rPr lang="ko-KR" altLang="en-US" dirty="0" err="1"/>
              <a:t>를</a:t>
            </a:r>
            <a:r>
              <a:rPr lang="ko-KR" altLang="en-US" dirty="0"/>
              <a:t>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&lt;form action=</a:t>
            </a:r>
            <a:r>
              <a:rPr lang="en" altLang="ko-KR" i="1" dirty="0"/>
              <a:t>“#"</a:t>
            </a:r>
            <a:r>
              <a:rPr lang="en" altLang="ko-KR" dirty="0"/>
              <a:t> method=</a:t>
            </a:r>
            <a:r>
              <a:rPr lang="en" altLang="ko-KR" i="1" dirty="0"/>
              <a:t>“#"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&lt;table&gt;</a:t>
            </a:r>
          </a:p>
          <a:p>
            <a:pPr marL="0" indent="0">
              <a:buNone/>
            </a:pPr>
            <a:r>
              <a:rPr lang="en" altLang="ko-KR" dirty="0"/>
              <a:t>		&lt;caption&gt;</a:t>
            </a:r>
            <a:r>
              <a:rPr lang="ko-KR" altLang="en-US" dirty="0" err="1"/>
              <a:t>게시글</a:t>
            </a:r>
            <a:r>
              <a:rPr lang="ko-KR" altLang="en-US" dirty="0"/>
              <a:t> 쓰기</a:t>
            </a:r>
            <a:r>
              <a:rPr lang="en-US" altLang="ko-KR" dirty="0"/>
              <a:t>&lt;/</a:t>
            </a:r>
            <a:r>
              <a:rPr lang="en" altLang="ko-KR" dirty="0"/>
              <a:t>caption&gt;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글쓴이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boardWriter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boardSubject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내용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</a:t>
            </a:r>
            <a:r>
              <a:rPr lang="en" altLang="ko-KR" dirty="0" err="1"/>
              <a:t>textarea</a:t>
            </a:r>
            <a:r>
              <a:rPr lang="en" altLang="ko-KR" dirty="0"/>
              <a:t> rows=</a:t>
            </a:r>
            <a:r>
              <a:rPr lang="en" altLang="ko-KR" i="1" dirty="0"/>
              <a:t>"6"</a:t>
            </a:r>
            <a:r>
              <a:rPr lang="en" altLang="ko-KR" dirty="0"/>
              <a:t> cols=</a:t>
            </a:r>
            <a:r>
              <a:rPr lang="en" altLang="ko-KR" i="1" dirty="0"/>
              <a:t>"40"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boardContent</a:t>
            </a:r>
            <a:r>
              <a:rPr lang="en" altLang="ko-KR" i="1" dirty="0"/>
              <a:t>"</a:t>
            </a:r>
            <a:r>
              <a:rPr lang="en" altLang="ko-KR" dirty="0"/>
              <a:t>&gt;&lt;/</a:t>
            </a:r>
            <a:r>
              <a:rPr lang="en" altLang="ko-KR" dirty="0" err="1"/>
              <a:t>textarea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 </a:t>
            </a:r>
            <a:r>
              <a:rPr lang="en" altLang="ko-KR" dirty="0" err="1"/>
              <a:t>colspan</a:t>
            </a:r>
            <a:r>
              <a:rPr lang="en" altLang="ko-KR" dirty="0"/>
              <a:t>=</a:t>
            </a:r>
            <a:r>
              <a:rPr lang="en" altLang="ko-KR" i="1" dirty="0"/>
              <a:t>2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	&lt;input type=</a:t>
            </a:r>
            <a:r>
              <a:rPr lang="en" altLang="ko-KR" i="1" dirty="0"/>
              <a:t>"submit"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게시글</a:t>
            </a:r>
            <a:r>
              <a:rPr lang="ko-KR" altLang="en-US" i="1" dirty="0"/>
              <a:t> 등록</a:t>
            </a:r>
            <a:r>
              <a:rPr lang="en-US" altLang="ko-KR" i="1" dirty="0"/>
              <a:t>"</a:t>
            </a:r>
            <a:r>
              <a:rPr lang="en-US" altLang="ko-KR" dirty="0"/>
              <a:t>&gt;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en-US" altLang="ko-KR" dirty="0"/>
              <a:t>		&lt;/</a:t>
            </a:r>
            <a:r>
              <a:rPr lang="en" altLang="ko-KR" dirty="0" err="1"/>
              <a:t>th</a:t>
            </a:r>
            <a:r>
              <a:rPr lang="en" altLang="ko-KR" dirty="0"/>
              <a:t>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&lt;/table&gt;</a:t>
            </a:r>
          </a:p>
          <a:p>
            <a:pPr marL="0" indent="0">
              <a:buNone/>
            </a:pPr>
            <a:r>
              <a:rPr lang="en" altLang="ko-KR" dirty="0"/>
              <a:t>&lt;/form&gt;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430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7C865E-529A-FE03-3004-A67094737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901"/>
            <a:ext cx="12192000" cy="51181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2F5A8-AA43-F699-0827-AB556D248EBD}"/>
              </a:ext>
            </a:extLst>
          </p:cNvPr>
          <p:cNvSpPr txBox="1"/>
          <p:nvPr/>
        </p:nvSpPr>
        <p:spPr>
          <a:xfrm>
            <a:off x="0" y="383194"/>
            <a:ext cx="577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다시 </a:t>
            </a:r>
            <a:r>
              <a:rPr lang="en-US" altLang="ko-KR" dirty="0" err="1"/>
              <a:t>BoardFrontController</a:t>
            </a:r>
            <a:r>
              <a:rPr lang="ko-KR" altLang="en-US" dirty="0"/>
              <a:t> 를 열어서 내용을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955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077C2-D5EF-5843-9C64-C7761C85C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9"/>
            <a:ext cx="10515600" cy="573517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ko-KR" dirty="0" err="1"/>
              <a:t>FrontController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boardForm.jsp</a:t>
            </a:r>
            <a:r>
              <a:rPr kumimoji="1" lang="ko-KR" altLang="en-US" dirty="0"/>
              <a:t>파일을 웹브라우저에 전송하는 코드를 작성해준다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u="sng" dirty="0" err="1"/>
              <a:t>BoardFrontController</a:t>
            </a:r>
            <a:r>
              <a:rPr lang="en" altLang="ko-KR" dirty="0"/>
              <a:t> </a:t>
            </a:r>
            <a:r>
              <a:rPr lang="en" altLang="ko-KR" b="1" dirty="0"/>
              <a:t>extends</a:t>
            </a:r>
            <a:r>
              <a:rPr lang="en" altLang="ko-KR" dirty="0"/>
              <a:t> </a:t>
            </a:r>
            <a:r>
              <a:rPr lang="en" altLang="ko-KR" dirty="0" err="1"/>
              <a:t>HttpServlet</a:t>
            </a:r>
            <a:r>
              <a:rPr lang="en" altLang="ko-KR" dirty="0"/>
              <a:t>       </a:t>
            </a:r>
          </a:p>
          <a:p>
            <a:pPr marL="0" indent="0">
              <a:buNone/>
            </a:pPr>
            <a:r>
              <a:rPr lang="ko-KR" altLang="en-US" b="1" dirty="0"/>
              <a:t>              </a:t>
            </a:r>
            <a:r>
              <a:rPr lang="en" altLang="ko-KR" b="1" dirty="0"/>
              <a:t>implements</a:t>
            </a:r>
            <a:r>
              <a:rPr lang="en" altLang="ko-KR" dirty="0"/>
              <a:t> </a:t>
            </a:r>
            <a:r>
              <a:rPr lang="en" altLang="ko-KR" dirty="0" err="1"/>
              <a:t>javax.servlet.Servlet</a:t>
            </a: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lang="en" altLang="ko-KR" dirty="0"/>
              <a:t>@Override</a:t>
            </a:r>
          </a:p>
          <a:p>
            <a:pPr marL="0" indent="0">
              <a:buNone/>
            </a:pPr>
            <a:r>
              <a:rPr lang="ko-KR" altLang="en-US" b="1" dirty="0"/>
              <a:t>        </a:t>
            </a:r>
            <a:r>
              <a:rPr lang="en" altLang="ko-KR" b="1" dirty="0"/>
              <a:t>protected</a:t>
            </a:r>
            <a:r>
              <a:rPr lang="en-US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dirty="0" err="1"/>
              <a:t>HttpServletRequest</a:t>
            </a:r>
            <a:r>
              <a:rPr lang="en" altLang="ko-KR" dirty="0"/>
              <a:t> request, 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ko-KR" altLang="en-US" dirty="0"/>
              <a:t>               </a:t>
            </a:r>
            <a:r>
              <a:rPr lang="en" altLang="ko-KR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-US" altLang="ko-KR" dirty="0"/>
              <a:t>. </a:t>
            </a:r>
            <a:r>
              <a:rPr lang="ko-KR" altLang="en-US" dirty="0"/>
              <a:t>      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            </a:t>
            </a:r>
            <a:r>
              <a:rPr lang="en" altLang="ko-KR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kumimoji="1" lang="ko-KR" altLang="en-US" dirty="0"/>
              <a:t>        </a:t>
            </a:r>
            <a:r>
              <a:rPr kumimoji="1" lang="en-US" altLang="ko-KR" dirty="0"/>
              <a:t>…</a:t>
            </a:r>
          </a:p>
          <a:p>
            <a:pPr marL="0" indent="0">
              <a:buNone/>
            </a:pPr>
            <a:r>
              <a:rPr kumimoji="1" lang="ko-KR" altLang="en-US" dirty="0"/>
              <a:t>        </a:t>
            </a:r>
            <a:r>
              <a:rPr kumimoji="1" lang="en-US" altLang="ko-KR" dirty="0"/>
              <a:t>if(){</a:t>
            </a:r>
          </a:p>
          <a:p>
            <a:pPr marL="0" indent="0">
              <a:buNone/>
            </a:pPr>
            <a:r>
              <a:rPr kumimoji="1" lang="en-US" altLang="ko-KR" dirty="0"/>
              <a:t>        …</a:t>
            </a:r>
          </a:p>
          <a:p>
            <a:pPr marL="0" indent="0">
              <a:buNone/>
            </a:pPr>
            <a:r>
              <a:rPr kumimoji="1" lang="ko-KR" altLang="en-US" dirty="0"/>
              <a:t>        </a:t>
            </a:r>
            <a:r>
              <a:rPr kumimoji="1" lang="en-US" altLang="ko-KR" dirty="0"/>
              <a:t>}</a:t>
            </a:r>
            <a:r>
              <a:rPr kumimoji="1" lang="en-US" altLang="ko-KR" dirty="0">
                <a:solidFill>
                  <a:srgbClr val="FF0000"/>
                </a:solidFill>
              </a:rPr>
              <a:t>else if(</a:t>
            </a:r>
            <a:r>
              <a:rPr lang="en" altLang="ko-KR" dirty="0">
                <a:solidFill>
                  <a:srgbClr val="FF0000"/>
                </a:solidFill>
              </a:rPr>
              <a:t>command.equals("/boardWrite.</a:t>
            </a:r>
            <a:r>
              <a:rPr lang="en-US" altLang="ko-KR" dirty="0" err="1">
                <a:solidFill>
                  <a:srgbClr val="FF0000"/>
                </a:solidFill>
              </a:rPr>
              <a:t>naver</a:t>
            </a:r>
            <a:r>
              <a:rPr lang="en" altLang="ko-KR" dirty="0">
                <a:solidFill>
                  <a:srgbClr val="FF0000"/>
                </a:solidFill>
              </a:rPr>
              <a:t>”</a:t>
            </a:r>
            <a:r>
              <a:rPr kumimoji="1" lang="en-US" altLang="ko-KR" dirty="0">
                <a:solidFill>
                  <a:srgbClr val="FF0000"/>
                </a:solidFill>
              </a:rPr>
              <a:t>)){</a:t>
            </a:r>
          </a:p>
          <a:p>
            <a:pPr marL="0" indent="0">
              <a:buNone/>
            </a:pPr>
            <a:r>
              <a:rPr kumimoji="1" lang="en-US" altLang="ko-KR" dirty="0">
                <a:solidFill>
                  <a:srgbClr val="FF0000"/>
                </a:solidFill>
              </a:rPr>
              <a:t>              </a:t>
            </a:r>
            <a:r>
              <a:rPr lang="en" altLang="ko-KR" dirty="0" err="1">
                <a:solidFill>
                  <a:srgbClr val="FF0000"/>
                </a:solidFill>
              </a:rPr>
              <a:t>RequestDispatcher</a:t>
            </a:r>
            <a:r>
              <a:rPr lang="en" altLang="ko-KR" dirty="0">
                <a:solidFill>
                  <a:srgbClr val="FF0000"/>
                </a:solidFill>
              </a:rPr>
              <a:t> dispatcher =     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                                 </a:t>
            </a:r>
            <a:r>
              <a:rPr lang="en" altLang="ko-KR" dirty="0" err="1">
                <a:solidFill>
                  <a:srgbClr val="FF0000"/>
                </a:solidFill>
              </a:rPr>
              <a:t>request.getRequestDispatcher</a:t>
            </a:r>
            <a:r>
              <a:rPr lang="en" altLang="ko-KR" dirty="0">
                <a:solidFill>
                  <a:srgbClr val="FF0000"/>
                </a:solidFill>
              </a:rPr>
              <a:t>("/board/</a:t>
            </a:r>
            <a:r>
              <a:rPr lang="en" altLang="ko-KR" dirty="0" err="1">
                <a:solidFill>
                  <a:srgbClr val="FF0000"/>
                </a:solidFill>
              </a:rPr>
              <a:t>boardForm.jsp</a:t>
            </a:r>
            <a:r>
              <a:rPr lang="en" altLang="ko-KR" dirty="0">
                <a:solidFill>
                  <a:srgbClr val="FF0000"/>
                </a:solidFill>
              </a:rPr>
              <a:t>");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               </a:t>
            </a:r>
            <a:r>
              <a:rPr lang="en" altLang="ko-KR" dirty="0" err="1">
                <a:solidFill>
                  <a:srgbClr val="FF0000"/>
                </a:solidFill>
              </a:rPr>
              <a:t>dispatcher.forward</a:t>
            </a:r>
            <a:r>
              <a:rPr lang="en" altLang="ko-KR" dirty="0">
                <a:solidFill>
                  <a:srgbClr val="FF0000"/>
                </a:solidFill>
              </a:rPr>
              <a:t>(request, response);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ko-KR" dirty="0">
                <a:solidFill>
                  <a:srgbClr val="FF0000"/>
                </a:solidFill>
              </a:rPr>
              <a:t>        }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09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96E6850-2005-EE5D-D3AF-0DFED7E31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77" y="1577009"/>
            <a:ext cx="4762500" cy="1304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953166-2C12-1F56-240B-CBD3CD430E77}"/>
              </a:ext>
            </a:extLst>
          </p:cNvPr>
          <p:cNvSpPr txBox="1"/>
          <p:nvPr/>
        </p:nvSpPr>
        <p:spPr>
          <a:xfrm>
            <a:off x="322194" y="3790122"/>
            <a:ext cx="5941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글쓰기</a:t>
            </a:r>
            <a:r>
              <a:rPr lang="en-US" altLang="ko-KR" dirty="0"/>
              <a:t>(</a:t>
            </a:r>
            <a:r>
              <a:rPr lang="en-US" altLang="ko-KR" dirty="0" err="1"/>
              <a:t>boardWrite.naver</a:t>
            </a:r>
            <a:r>
              <a:rPr lang="en-US" altLang="ko-KR" dirty="0"/>
              <a:t>)</a:t>
            </a:r>
            <a:r>
              <a:rPr lang="ko-KR" altLang="en-US" dirty="0"/>
              <a:t>를 클릭하면 다음페이지가 열리는 지 확인 해보자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9AA2A54-D302-5FCD-3A9A-17D4E75A8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317" y="3429000"/>
            <a:ext cx="4781550" cy="2952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4F194B-5268-5803-ED07-BC7BBC8C7F71}"/>
              </a:ext>
            </a:extLst>
          </p:cNvPr>
          <p:cNvSpPr txBox="1"/>
          <p:nvPr/>
        </p:nvSpPr>
        <p:spPr>
          <a:xfrm>
            <a:off x="357912" y="808383"/>
            <a:ext cx="590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 페이지를 새로 고침</a:t>
            </a:r>
            <a:r>
              <a:rPr lang="en-US" altLang="ko-KR" dirty="0"/>
              <a:t>(F5)</a:t>
            </a:r>
            <a:r>
              <a:rPr lang="ko-KR" altLang="en-US" dirty="0"/>
              <a:t>해서 다음처럼 나오는지 확인</a:t>
            </a:r>
          </a:p>
        </p:txBody>
      </p:sp>
    </p:spTree>
    <p:extLst>
      <p:ext uri="{BB962C8B-B14F-4D97-AF65-F5344CB8AC3E}">
        <p14:creationId xmlns:p14="http://schemas.microsoft.com/office/powerpoint/2010/main" val="2849663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EA590-849B-4945-8F56-730DA71C8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434"/>
            <a:ext cx="10515600" cy="567352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en-US" altLang="ko-KR" dirty="0"/>
              <a:t>“</a:t>
            </a:r>
            <a:r>
              <a:rPr lang="en-US" altLang="ko-KR" dirty="0" err="1"/>
              <a:t>boardWrite.naver</a:t>
            </a:r>
            <a:r>
              <a:rPr lang="en-US" altLang="ko-KR" dirty="0"/>
              <a:t>”</a:t>
            </a:r>
            <a:r>
              <a:rPr lang="ko-KR" altLang="en-US" dirty="0"/>
              <a:t>주소에서 열릴 </a:t>
            </a:r>
            <a:r>
              <a:rPr lang="en-US" altLang="ko-KR" dirty="0" err="1"/>
              <a:t>boardForm.jsp</a:t>
            </a:r>
            <a:r>
              <a:rPr lang="ko-KR" altLang="en-US" dirty="0"/>
              <a:t>파일을 만들어야 할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Webapps</a:t>
            </a:r>
            <a:r>
              <a:rPr lang="en-US" altLang="ko-KR" dirty="0"/>
              <a:t> </a:t>
            </a:r>
            <a:r>
              <a:rPr lang="ko-KR" altLang="en-US" dirty="0"/>
              <a:t>밑에</a:t>
            </a:r>
            <a:r>
              <a:rPr lang="en-US" altLang="ko-KR" dirty="0" err="1"/>
              <a:t>boardFrom.jsp</a:t>
            </a:r>
            <a:r>
              <a:rPr lang="ko-KR" altLang="en-US" dirty="0" err="1"/>
              <a:t>를</a:t>
            </a:r>
            <a:r>
              <a:rPr lang="ko-KR" altLang="en-US" dirty="0"/>
              <a:t>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&lt;form action=</a:t>
            </a:r>
            <a:r>
              <a:rPr lang="en" altLang="ko-KR" i="1" dirty="0"/>
              <a:t>“boardRegist.naver”</a:t>
            </a:r>
            <a:r>
              <a:rPr lang="en" altLang="ko-KR" dirty="0"/>
              <a:t> method=</a:t>
            </a:r>
            <a:r>
              <a:rPr lang="en" altLang="ko-KR" i="1" dirty="0"/>
              <a:t>“post"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&lt;table&gt;</a:t>
            </a:r>
          </a:p>
          <a:p>
            <a:pPr marL="0" indent="0">
              <a:buNone/>
            </a:pPr>
            <a:r>
              <a:rPr lang="en" altLang="ko-KR" dirty="0"/>
              <a:t>		&lt;caption&gt;</a:t>
            </a:r>
            <a:r>
              <a:rPr lang="ko-KR" altLang="en-US" dirty="0" err="1"/>
              <a:t>게시글</a:t>
            </a:r>
            <a:r>
              <a:rPr lang="ko-KR" altLang="en-US" dirty="0"/>
              <a:t> 쓰기</a:t>
            </a:r>
            <a:r>
              <a:rPr lang="en-US" altLang="ko-KR" dirty="0"/>
              <a:t>&lt;/</a:t>
            </a:r>
            <a:r>
              <a:rPr lang="en" altLang="ko-KR" dirty="0"/>
              <a:t>caption&gt;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글쓴이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boardWriter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boardSubject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내용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</a:t>
            </a:r>
            <a:r>
              <a:rPr lang="en" altLang="ko-KR" dirty="0" err="1"/>
              <a:t>textarea</a:t>
            </a:r>
            <a:r>
              <a:rPr lang="en" altLang="ko-KR" dirty="0"/>
              <a:t> rows=</a:t>
            </a:r>
            <a:r>
              <a:rPr lang="en" altLang="ko-KR" i="1" dirty="0"/>
              <a:t>"6"</a:t>
            </a:r>
            <a:r>
              <a:rPr lang="en" altLang="ko-KR" dirty="0"/>
              <a:t> cols=</a:t>
            </a:r>
            <a:r>
              <a:rPr lang="en" altLang="ko-KR" i="1" dirty="0"/>
              <a:t>"40"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boardContent</a:t>
            </a:r>
            <a:r>
              <a:rPr lang="en" altLang="ko-KR" i="1" dirty="0"/>
              <a:t>"</a:t>
            </a:r>
            <a:r>
              <a:rPr lang="en" altLang="ko-KR" dirty="0"/>
              <a:t>&gt;&lt;/</a:t>
            </a:r>
            <a:r>
              <a:rPr lang="en" altLang="ko-KR" dirty="0" err="1"/>
              <a:t>textarea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 </a:t>
            </a:r>
            <a:r>
              <a:rPr lang="en" altLang="ko-KR" dirty="0" err="1"/>
              <a:t>colspan</a:t>
            </a:r>
            <a:r>
              <a:rPr lang="en" altLang="ko-KR" dirty="0"/>
              <a:t>=</a:t>
            </a:r>
            <a:r>
              <a:rPr lang="en" altLang="ko-KR" i="1" dirty="0"/>
              <a:t>2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	&lt;input type=</a:t>
            </a:r>
            <a:r>
              <a:rPr lang="en" altLang="ko-KR" i="1" dirty="0"/>
              <a:t>"submit"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게시글</a:t>
            </a:r>
            <a:r>
              <a:rPr lang="ko-KR" altLang="en-US" i="1" dirty="0"/>
              <a:t> 등록</a:t>
            </a:r>
            <a:r>
              <a:rPr lang="en-US" altLang="ko-KR" i="1" dirty="0"/>
              <a:t>"</a:t>
            </a:r>
            <a:r>
              <a:rPr lang="en-US" altLang="ko-KR" dirty="0"/>
              <a:t>&gt;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en-US" altLang="ko-KR" dirty="0"/>
              <a:t>		&lt;/</a:t>
            </a:r>
            <a:r>
              <a:rPr lang="en" altLang="ko-KR" dirty="0" err="1"/>
              <a:t>th</a:t>
            </a:r>
            <a:r>
              <a:rPr lang="en" altLang="ko-KR" dirty="0"/>
              <a:t>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&lt;/table&gt;</a:t>
            </a:r>
          </a:p>
          <a:p>
            <a:pPr marL="0" indent="0">
              <a:buNone/>
            </a:pPr>
            <a:r>
              <a:rPr lang="en" altLang="ko-KR" dirty="0"/>
              <a:t>&lt;/form&gt;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96430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7C865E-529A-FE03-3004-A67094737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901"/>
            <a:ext cx="12192000" cy="51181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2F5A8-AA43-F699-0827-AB556D248EBD}"/>
              </a:ext>
            </a:extLst>
          </p:cNvPr>
          <p:cNvSpPr txBox="1"/>
          <p:nvPr/>
        </p:nvSpPr>
        <p:spPr>
          <a:xfrm>
            <a:off x="0" y="383194"/>
            <a:ext cx="577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다시 </a:t>
            </a:r>
            <a:r>
              <a:rPr lang="en-US" altLang="ko-KR" dirty="0" err="1"/>
              <a:t>BoardFrontController</a:t>
            </a:r>
            <a:r>
              <a:rPr lang="ko-KR" altLang="en-US" dirty="0"/>
              <a:t> 를 열어서 내용을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0088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EC2E8-0FA0-8F45-8B42-873432038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982"/>
            <a:ext cx="10515600" cy="56529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post</a:t>
            </a:r>
            <a:r>
              <a:rPr kumimoji="1" lang="ko-KR" altLang="en-US" dirty="0"/>
              <a:t>방식이므로 </a:t>
            </a:r>
            <a:r>
              <a:rPr kumimoji="1" lang="en-US" altLang="ko-KR" dirty="0" err="1"/>
              <a:t>doPost</a:t>
            </a:r>
            <a:r>
              <a:rPr kumimoji="1" lang="ko-KR" altLang="en-US" dirty="0"/>
              <a:t>메서드에 작성을 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먼저 주소를 찾기 위해 </a:t>
            </a:r>
            <a:r>
              <a:rPr kumimoji="1" lang="en-US" altLang="ko-KR" dirty="0"/>
              <a:t>URI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contextPath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불러온 후 뒤 주소만 가져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오기 위해 </a:t>
            </a:r>
            <a:r>
              <a:rPr kumimoji="1" lang="en-US" altLang="ko-KR" dirty="0"/>
              <a:t>substring</a:t>
            </a:r>
            <a:r>
              <a:rPr kumimoji="1" lang="ko-KR" altLang="en-US" dirty="0"/>
              <a:t>을 사용해서 가지고 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doPost(</a:t>
            </a:r>
            <a:r>
              <a:rPr lang="en" altLang="ko-KR" u="sng" dirty="0"/>
              <a:t>HttpServletRequest</a:t>
            </a:r>
            <a:r>
              <a:rPr lang="en" altLang="ko-KR" dirty="0"/>
              <a:t> </a:t>
            </a:r>
            <a:r>
              <a:rPr lang="en" altLang="ko-KR" dirty="0">
                <a:solidFill>
                  <a:srgbClr val="FF0000"/>
                </a:solidFill>
              </a:rPr>
              <a:t>request</a:t>
            </a:r>
            <a:r>
              <a:rPr lang="en" altLang="ko-KR" dirty="0"/>
              <a:t>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</a:t>
            </a:r>
            <a:r>
              <a:rPr lang="en" altLang="ko-KR" dirty="0">
                <a:solidFill>
                  <a:srgbClr val="FF0000"/>
                </a:solidFill>
              </a:rPr>
              <a:t>response</a:t>
            </a:r>
            <a:r>
              <a:rPr lang="en" altLang="ko-KR" dirty="0"/>
              <a:t>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" altLang="ko-KR" dirty="0">
                <a:solidFill>
                  <a:srgbClr val="FF0000"/>
                </a:solidFill>
              </a:rPr>
              <a:t>String </a:t>
            </a:r>
            <a:r>
              <a:rPr lang="en" altLang="ko-KR" dirty="0" err="1">
                <a:solidFill>
                  <a:srgbClr val="FF0000"/>
                </a:solidFill>
              </a:rPr>
              <a:t>requestURI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request.getRequestURI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" altLang="ko-KR" dirty="0">
                <a:solidFill>
                  <a:srgbClr val="FF0000"/>
                </a:solidFill>
              </a:rPr>
              <a:t>String </a:t>
            </a:r>
            <a:r>
              <a:rPr lang="en" altLang="ko-KR" dirty="0" err="1">
                <a:solidFill>
                  <a:srgbClr val="FF0000"/>
                </a:solidFill>
              </a:rPr>
              <a:t>contextPath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request.getContextPath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" altLang="ko-KR" dirty="0">
                <a:solidFill>
                  <a:srgbClr val="FF0000"/>
                </a:solidFill>
              </a:rPr>
              <a:t>String command = </a:t>
            </a:r>
            <a:r>
              <a:rPr lang="en" altLang="ko-KR" dirty="0" err="1">
                <a:solidFill>
                  <a:srgbClr val="FF0000"/>
                </a:solidFill>
              </a:rPr>
              <a:t>requestURI.substring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contextPath.length</a:t>
            </a:r>
            <a:r>
              <a:rPr lang="en" altLang="ko-KR" dirty="0">
                <a:solidFill>
                  <a:srgbClr val="FF0000"/>
                </a:solidFill>
              </a:rPr>
              <a:t>());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-US" altLang="ko-KR" dirty="0"/>
              <a:t> </a:t>
            </a:r>
            <a:r>
              <a:rPr lang="ko-KR" altLang="en-US" dirty="0"/>
              <a:t>                       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7490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A3064-90A9-374D-AC0C-EAE80906C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885"/>
            <a:ext cx="10515600" cy="56940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ko-KR" dirty="0" err="1"/>
              <a:t>FrontController</a:t>
            </a:r>
            <a:r>
              <a:rPr kumimoji="1" lang="ko-KR" altLang="en-US" dirty="0"/>
              <a:t>에 의해 </a:t>
            </a:r>
            <a:r>
              <a:rPr lang="en" altLang="ko-KR" dirty="0" err="1"/>
              <a:t>boardForm.jsp</a:t>
            </a:r>
            <a:r>
              <a:rPr lang="ko-KR" altLang="en-US" dirty="0"/>
              <a:t>가 웹브라우자에 열리면 </a:t>
            </a:r>
            <a:r>
              <a:rPr lang="ko-KR" altLang="en-US" dirty="0" err="1"/>
              <a:t>자료항목에</a:t>
            </a:r>
            <a:r>
              <a:rPr lang="ko-KR" altLang="en-US" dirty="0"/>
              <a:t> 자료를 작성을 하고 </a:t>
            </a:r>
            <a:r>
              <a:rPr lang="en-US" altLang="ko-KR" dirty="0"/>
              <a:t>submit</a:t>
            </a:r>
            <a:r>
              <a:rPr lang="ko-KR" altLang="en-US" dirty="0"/>
              <a:t>을 하게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Submit</a:t>
            </a:r>
            <a:r>
              <a:rPr kumimoji="1" lang="ko-KR" altLang="en-US" dirty="0"/>
              <a:t>이 된 데이터는 </a:t>
            </a:r>
            <a:r>
              <a:rPr kumimoji="1" lang="ko-KR" altLang="en-US" dirty="0" err="1"/>
              <a:t>서버단에서</a:t>
            </a:r>
            <a:r>
              <a:rPr kumimoji="1" lang="ko-KR" altLang="en-US" dirty="0"/>
              <a:t> 저장이 된 후 목록페이지로 넘어가게 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일단 </a:t>
            </a:r>
            <a:r>
              <a:rPr lang="en" altLang="ko-KR" dirty="0" err="1"/>
              <a:t>boardForm.jsp</a:t>
            </a:r>
            <a:r>
              <a:rPr lang="ko-KR" altLang="en-US" dirty="0"/>
              <a:t>에서 </a:t>
            </a:r>
            <a:r>
              <a:rPr lang="en-US" altLang="ko-KR" dirty="0"/>
              <a:t>submit</a:t>
            </a:r>
            <a:r>
              <a:rPr lang="ko-KR" altLang="en-US" dirty="0"/>
              <a:t>을 하면 </a:t>
            </a:r>
            <a:r>
              <a:rPr lang="en" altLang="ko-KR" i="1" dirty="0" err="1"/>
              <a:t>boardRegist.board</a:t>
            </a:r>
            <a:r>
              <a:rPr kumimoji="1" lang="ko-KR" altLang="en-US" i="1" dirty="0"/>
              <a:t>로 전송이 되고 다시 목록 페이지가 열려야 하므로 </a:t>
            </a:r>
            <a:r>
              <a:rPr lang="en" altLang="ko-KR" i="1" dirty="0" err="1"/>
              <a:t>boardRegist.board</a:t>
            </a:r>
            <a:endParaRPr lang="en" altLang="ko-KR" dirty="0"/>
          </a:p>
          <a:p>
            <a:pPr marL="0" indent="0">
              <a:buNone/>
            </a:pPr>
            <a:r>
              <a:rPr lang="ko-KR" altLang="en-US" dirty="0"/>
              <a:t>에서 목록 페이지로 가게 </a:t>
            </a:r>
            <a:r>
              <a:rPr kumimoji="1" lang="en-US" altLang="ko-KR" dirty="0" err="1"/>
              <a:t>FrontController</a:t>
            </a:r>
            <a:r>
              <a:rPr kumimoji="1" lang="ko-KR" altLang="en-US" dirty="0"/>
              <a:t>에 작성을 한다</a:t>
            </a:r>
            <a:r>
              <a:rPr kumimoji="1" lang="en-US" altLang="ko-KR" dirty="0"/>
              <a:t>,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doPost(</a:t>
            </a:r>
            <a:r>
              <a:rPr lang="en" altLang="ko-KR" u="sng" dirty="0"/>
              <a:t>HttpServletRequest</a:t>
            </a:r>
            <a:r>
              <a:rPr lang="en" altLang="ko-KR" dirty="0"/>
              <a:t> request,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/>
              <a:t>ServletException</a:t>
            </a:r>
            <a:r>
              <a:rPr lang="en" altLang="ko-KR" dirty="0"/>
              <a:t>, IOException {</a:t>
            </a:r>
          </a:p>
          <a:p>
            <a:pPr marL="0" indent="0">
              <a:buNone/>
            </a:pPr>
            <a:r>
              <a:rPr kumimoji="1" lang="en-US" altLang="ko-KR" dirty="0"/>
              <a:t>… </a:t>
            </a:r>
            <a:r>
              <a:rPr kumimoji="1" lang="ko-KR" altLang="en-US" dirty="0"/>
              <a:t>중략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>
                <a:solidFill>
                  <a:srgbClr val="FF0000"/>
                </a:solidFill>
              </a:rPr>
              <a:t>if(</a:t>
            </a:r>
            <a:r>
              <a:rPr lang="en" altLang="ko-KR" dirty="0">
                <a:solidFill>
                  <a:srgbClr val="FF0000"/>
                </a:solidFill>
              </a:rPr>
              <a:t>command.equals("/</a:t>
            </a:r>
            <a:r>
              <a:rPr lang="en" altLang="ko-KR" i="1" dirty="0">
                <a:solidFill>
                  <a:srgbClr val="FF0000"/>
                </a:solidFill>
              </a:rPr>
              <a:t>boardRegist.naver</a:t>
            </a:r>
            <a:r>
              <a:rPr lang="en" altLang="ko-KR" dirty="0">
                <a:solidFill>
                  <a:srgbClr val="FF0000"/>
                </a:solidFill>
              </a:rPr>
              <a:t>”</a:t>
            </a:r>
            <a:r>
              <a:rPr kumimoji="1" lang="en-US" altLang="ko-KR" dirty="0">
                <a:solidFill>
                  <a:srgbClr val="FF0000"/>
                </a:solidFill>
              </a:rPr>
              <a:t>)){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en" altLang="ko-KR" dirty="0">
                <a:solidFill>
                  <a:srgbClr val="FF0000"/>
                </a:solidFill>
              </a:rPr>
              <a:t>response.sendRedirect("boardList.</a:t>
            </a:r>
            <a:r>
              <a:rPr lang="en-US" altLang="ko-KR" dirty="0" err="1">
                <a:solidFill>
                  <a:srgbClr val="FF0000"/>
                </a:solidFill>
              </a:rPr>
              <a:t>naver</a:t>
            </a:r>
            <a:r>
              <a:rPr lang="en" altLang="ko-KR" dirty="0">
                <a:solidFill>
                  <a:srgbClr val="FF0000"/>
                </a:solidFill>
              </a:rPr>
              <a:t>");</a:t>
            </a:r>
          </a:p>
          <a:p>
            <a:pPr marL="0" indent="0">
              <a:buNone/>
            </a:pPr>
            <a:r>
              <a:rPr kumimoji="1" lang="en-US" altLang="ko-KR" dirty="0">
                <a:solidFill>
                  <a:srgbClr val="FF0000"/>
                </a:solidFill>
              </a:rPr>
              <a:t>	}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r>
              <a:rPr kumimoji="1" lang="ko-KR" altLang="en-US" dirty="0"/>
              <a:t>이때는 페이지 이동이므로 </a:t>
            </a:r>
            <a:r>
              <a:rPr lang="en" altLang="ko-KR" dirty="0" err="1"/>
              <a:t>response.sendRedirect</a:t>
            </a:r>
            <a:r>
              <a:rPr lang="en" altLang="ko-KR" dirty="0"/>
              <a:t>(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이용하여 목록 페이지로 이동이 되게 만든다</a:t>
            </a:r>
            <a:r>
              <a:rPr lang="en-US" altLang="ko-KR" dirty="0"/>
              <a:t>.</a:t>
            </a:r>
            <a:endParaRPr kumimoji="1" lang="en-US" altLang="ko-KR" dirty="0"/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714308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9AA2A54-D302-5FCD-3A9A-17D4E75A8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12" y="1321905"/>
            <a:ext cx="4781550" cy="2952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4F194B-5268-5803-ED07-BC7BBC8C7F71}"/>
              </a:ext>
            </a:extLst>
          </p:cNvPr>
          <p:cNvSpPr txBox="1"/>
          <p:nvPr/>
        </p:nvSpPr>
        <p:spPr>
          <a:xfrm>
            <a:off x="357912" y="808383"/>
            <a:ext cx="560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 페이지를 새로 고침</a:t>
            </a:r>
            <a:r>
              <a:rPr lang="en-US" altLang="ko-KR" dirty="0"/>
              <a:t>(F5) </a:t>
            </a:r>
            <a:r>
              <a:rPr lang="ko-KR" altLang="en-US" dirty="0"/>
              <a:t>한 후</a:t>
            </a:r>
            <a:r>
              <a:rPr lang="en-US" altLang="ko-KR" dirty="0"/>
              <a:t> </a:t>
            </a:r>
            <a:r>
              <a:rPr lang="ko-KR" altLang="en-US" dirty="0"/>
              <a:t>게시글</a:t>
            </a:r>
            <a:r>
              <a:rPr lang="en-US" altLang="ko-KR" dirty="0"/>
              <a:t> </a:t>
            </a:r>
            <a:r>
              <a:rPr lang="ko-KR" altLang="en-US" dirty="0"/>
              <a:t>등록을 클릭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7731D7-D809-6CBD-9F42-BC92A359A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75792"/>
            <a:ext cx="47625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298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66427C7-8FAE-E328-B13F-EA9D71365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12" y="355335"/>
            <a:ext cx="6597889" cy="31697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9805F4-9774-7715-78CF-FF13F9BDB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139" y="333375"/>
            <a:ext cx="4990049" cy="580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2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CEA8856-8128-841D-1E47-B03A8FEDE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85" y="795818"/>
            <a:ext cx="5713725" cy="41033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C1585D-3203-3E71-41AE-6B8C4A5FD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56" y="842962"/>
            <a:ext cx="48672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05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BD7AFB-3B65-C144-B4DF-BE5C88E1E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966"/>
            <a:ext cx="10515600" cy="57659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ko-KR" altLang="en-US" dirty="0"/>
              <a:t>목록 페이지로 이동이 되는 것을 확인되었다면 전송된 데이터를 저장하기 위한 </a:t>
            </a:r>
            <a:r>
              <a:rPr kumimoji="1" lang="en-US" altLang="ko-KR" dirty="0"/>
              <a:t>page-controller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만들어준다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Page-controller</a:t>
            </a:r>
            <a:r>
              <a:rPr kumimoji="1" lang="ko-KR" altLang="en-US" dirty="0"/>
              <a:t>의 이름은 </a:t>
            </a:r>
            <a:r>
              <a:rPr lang="en" altLang="ko-KR" dirty="0"/>
              <a:t>BoardWrite</a:t>
            </a:r>
            <a:r>
              <a:rPr lang="en-US" altLang="ko-KR" dirty="0"/>
              <a:t>Service</a:t>
            </a:r>
            <a:r>
              <a:rPr kumimoji="1" lang="ko-KR" altLang="en-US" dirty="0"/>
              <a:t>라고 만들고 패키지는 </a:t>
            </a:r>
            <a:r>
              <a:rPr lang="en" altLang="ko-KR" dirty="0"/>
              <a:t>controller</a:t>
            </a:r>
            <a:r>
              <a:rPr lang="ko-KR" altLang="en-US" dirty="0"/>
              <a:t>로 하자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controller;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BoardWriteService {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Front-controller</a:t>
            </a:r>
            <a:r>
              <a:rPr lang="ko-KR" altLang="en-US" dirty="0"/>
              <a:t>로 </a:t>
            </a:r>
            <a:r>
              <a:rPr lang="ko-KR" altLang="en-US" dirty="0" err="1"/>
              <a:t>부터</a:t>
            </a:r>
            <a:r>
              <a:rPr lang="ko-KR" altLang="en-US" dirty="0"/>
              <a:t> 데이터를 전달 받기 위한 메서드를 작성한다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BoardWriteService {</a:t>
            </a:r>
          </a:p>
          <a:p>
            <a:pPr marL="0" indent="0">
              <a:buNone/>
            </a:pPr>
            <a:r>
              <a:rPr lang="ko-KR" altLang="en-US" b="1" dirty="0"/>
              <a:t>   </a:t>
            </a:r>
            <a:r>
              <a:rPr lang="en" altLang="ko-KR" b="1" dirty="0">
                <a:solidFill>
                  <a:srgbClr val="FF0000"/>
                </a:solidFill>
              </a:rPr>
              <a:t>public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b="1" dirty="0">
                <a:solidFill>
                  <a:srgbClr val="FF0000"/>
                </a:solidFill>
              </a:rPr>
              <a:t>void</a:t>
            </a:r>
            <a:r>
              <a:rPr lang="en" altLang="ko-KR" dirty="0">
                <a:solidFill>
                  <a:srgbClr val="FF0000"/>
                </a:solidFill>
              </a:rPr>
              <a:t> execute(</a:t>
            </a:r>
            <a:r>
              <a:rPr lang="en" altLang="ko-KR" dirty="0" err="1">
                <a:solidFill>
                  <a:srgbClr val="FF0000"/>
                </a:solidFill>
              </a:rPr>
              <a:t>HttpServletRequest</a:t>
            </a:r>
            <a:r>
              <a:rPr lang="en" altLang="ko-KR" dirty="0">
                <a:solidFill>
                  <a:srgbClr val="FF0000"/>
                </a:solidFill>
              </a:rPr>
              <a:t> request) {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3745225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F2F5A8-AA43-F699-0827-AB556D248EBD}"/>
              </a:ext>
            </a:extLst>
          </p:cNvPr>
          <p:cNvSpPr txBox="1"/>
          <p:nvPr/>
        </p:nvSpPr>
        <p:spPr>
          <a:xfrm>
            <a:off x="0" y="383194"/>
            <a:ext cx="577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다시 </a:t>
            </a:r>
            <a:r>
              <a:rPr lang="en-US" altLang="ko-KR" dirty="0" err="1"/>
              <a:t>BoardFrontController</a:t>
            </a:r>
            <a:r>
              <a:rPr lang="ko-KR" altLang="en-US" dirty="0"/>
              <a:t> 를 열어서 내용을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1E0BF2-1927-6A59-D3EF-9ABD905D3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057275"/>
            <a:ext cx="118681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618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11EA1-1551-0040-98B3-DF8CBD153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9"/>
            <a:ext cx="10515600" cy="57351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ko-KR" altLang="en-US" dirty="0"/>
              <a:t>이제 </a:t>
            </a:r>
            <a:r>
              <a:rPr kumimoji="1" lang="en-US" altLang="ko-KR" dirty="0"/>
              <a:t>Front-controller</a:t>
            </a:r>
            <a:r>
              <a:rPr kumimoji="1" lang="ko-KR" altLang="en-US" dirty="0"/>
              <a:t>에서 데이터를 전달할 수 있게 </a:t>
            </a:r>
            <a:r>
              <a:rPr lang="en" altLang="ko-KR" dirty="0" err="1"/>
              <a:t>BoardWriteContoller</a:t>
            </a:r>
            <a:r>
              <a:rPr lang="ko-KR" altLang="en-US" dirty="0"/>
              <a:t>객체를 생성하고 메서드를 실행시켜준다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effectLst/>
                <a:latin typeface="Consolas" panose="020B0609020204030204" pitchFamily="49" charset="0"/>
              </a:rPr>
              <a:t>protected void 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doPost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HttpServletRequest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 request, 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HttpServletResponse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 response)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effectLst/>
                <a:latin typeface="Consolas" panose="020B0609020204030204" pitchFamily="49" charset="0"/>
              </a:rPr>
              <a:t>			throws 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ServletException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IOException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Consolas" panose="020B0609020204030204" pitchFamily="49" charset="0"/>
              </a:rPr>
              <a:t>… </a:t>
            </a:r>
            <a:r>
              <a:rPr lang="ko-KR" altLang="en-US" dirty="0">
                <a:latin typeface="Consolas" panose="020B0609020204030204" pitchFamily="49" charset="0"/>
              </a:rPr>
              <a:t>중략</a:t>
            </a:r>
            <a:endParaRPr lang="en" altLang="ko-KR" dirty="0"/>
          </a:p>
          <a:p>
            <a:pPr marL="457200" lvl="1" indent="0">
              <a:buNone/>
            </a:pPr>
            <a:r>
              <a:rPr lang="en" altLang="ko-KR" dirty="0"/>
              <a:t>if(command.equals("/boardRegist.naver")) {</a:t>
            </a:r>
          </a:p>
          <a:p>
            <a:pPr marL="457200" lvl="1" indent="0">
              <a:buNone/>
            </a:pPr>
            <a:r>
              <a:rPr lang="en" altLang="ko-KR" dirty="0"/>
              <a:t>	</a:t>
            </a:r>
            <a:r>
              <a:rPr lang="en" altLang="ko-KR" dirty="0">
                <a:solidFill>
                  <a:srgbClr val="FF0000"/>
                </a:solidFill>
              </a:rPr>
              <a:t>BoardWriteService action = </a:t>
            </a:r>
            <a:r>
              <a:rPr lang="en" altLang="ko-KR" b="1" dirty="0">
                <a:solidFill>
                  <a:srgbClr val="FF0000"/>
                </a:solidFill>
              </a:rPr>
              <a:t>new</a:t>
            </a:r>
            <a:r>
              <a:rPr lang="en" altLang="ko-KR" dirty="0">
                <a:solidFill>
                  <a:srgbClr val="FF0000"/>
                </a:solidFill>
              </a:rPr>
              <a:t> BoardWriteService();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</a:t>
            </a:r>
            <a:r>
              <a:rPr lang="en" altLang="ko-KR" dirty="0" err="1">
                <a:solidFill>
                  <a:srgbClr val="FF0000"/>
                </a:solidFill>
              </a:rPr>
              <a:t>action.execute</a:t>
            </a:r>
            <a:r>
              <a:rPr lang="en" altLang="ko-KR" dirty="0">
                <a:solidFill>
                  <a:srgbClr val="FF0000"/>
                </a:solidFill>
              </a:rPr>
              <a:t>(request);</a:t>
            </a:r>
          </a:p>
          <a:p>
            <a:pPr marL="457200" lvl="1" indent="0">
              <a:buNone/>
            </a:pPr>
            <a:endParaRPr lang="en" altLang="ko-KR" dirty="0"/>
          </a:p>
          <a:p>
            <a:pPr marL="457200" lvl="1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dirty="0" err="1"/>
              <a:t>boardList.board</a:t>
            </a:r>
            <a:r>
              <a:rPr lang="en" altLang="ko-KR" dirty="0"/>
              <a:t>")</a:t>
            </a:r>
            <a:r>
              <a:rPr lang="en-US" altLang="ko-KR" dirty="0"/>
              <a:t>;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}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24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2B411B-5281-48F3-9E5A-7F90352BF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12" y="1294365"/>
            <a:ext cx="10648950" cy="4295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B8BF9-B0C5-F83C-B617-CC86B423C8F2}"/>
              </a:ext>
            </a:extLst>
          </p:cNvPr>
          <p:cNvSpPr txBox="1"/>
          <p:nvPr/>
        </p:nvSpPr>
        <p:spPr>
          <a:xfrm>
            <a:off x="728870" y="384313"/>
            <a:ext cx="10813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다시</a:t>
            </a:r>
            <a:r>
              <a:rPr lang="en-US" altLang="ko-KR" dirty="0"/>
              <a:t> BoardWriteService.java </a:t>
            </a:r>
            <a:r>
              <a:rPr lang="ko-KR" altLang="en-US" dirty="0"/>
              <a:t>를 열어 </a:t>
            </a:r>
            <a:r>
              <a:rPr lang="en-US" altLang="ko-KR" dirty="0" err="1"/>
              <a:t>boardForm.jsp</a:t>
            </a:r>
            <a:r>
              <a:rPr lang="ko-KR" altLang="en-US" dirty="0"/>
              <a:t>로 부터 전송된 내용을 </a:t>
            </a:r>
            <a:r>
              <a:rPr lang="en-US" altLang="ko-KR" dirty="0" err="1"/>
              <a:t>requsrt</a:t>
            </a:r>
            <a:r>
              <a:rPr lang="ko-KR" altLang="en-US" dirty="0"/>
              <a:t>로 부터 받도록 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35153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AEB65-EF3C-2341-AAC0-FF1A0E12B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288"/>
            <a:ext cx="10515600" cy="642730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" altLang="ko-KR" sz="2600" dirty="0"/>
              <a:t>BoardWriteService</a:t>
            </a:r>
            <a:r>
              <a:rPr lang="ko-KR" altLang="en-US" sz="2600" dirty="0"/>
              <a:t>에 전달된 값을 받을 수 있게 변수를 정의하고 각 변수</a:t>
            </a:r>
            <a:endParaRPr lang="en-US" altLang="ko-KR" sz="2600" dirty="0"/>
          </a:p>
          <a:p>
            <a:pPr marL="0" indent="0">
              <a:buNone/>
            </a:pPr>
            <a:r>
              <a:rPr lang="ko-KR" altLang="en-US" sz="2600" dirty="0"/>
              <a:t>에는 </a:t>
            </a:r>
            <a:r>
              <a:rPr lang="en" altLang="ko-KR" sz="2600" dirty="0" err="1"/>
              <a:t>boardForm.jsp</a:t>
            </a:r>
            <a:r>
              <a:rPr kumimoji="1" lang="ko-KR" altLang="en-US" sz="2600" dirty="0"/>
              <a:t>의 </a:t>
            </a:r>
            <a:r>
              <a:rPr kumimoji="1" lang="en-US" altLang="ko-KR" sz="2600" dirty="0"/>
              <a:t>input</a:t>
            </a:r>
            <a:r>
              <a:rPr kumimoji="1" lang="ko-KR" altLang="en-US" sz="2600" dirty="0" err="1"/>
              <a:t>으로</a:t>
            </a:r>
            <a:r>
              <a:rPr kumimoji="1" lang="ko-KR" altLang="en-US" sz="2600" dirty="0"/>
              <a:t> </a:t>
            </a:r>
            <a:r>
              <a:rPr kumimoji="1" lang="ko-KR" altLang="en-US" sz="2600" dirty="0" err="1"/>
              <a:t>부터</a:t>
            </a:r>
            <a:r>
              <a:rPr kumimoji="1" lang="ko-KR" altLang="en-US" sz="2600" dirty="0"/>
              <a:t> 전송된 값을 </a:t>
            </a:r>
            <a:r>
              <a:rPr kumimoji="1" lang="en-US" altLang="ko-KR" sz="2600" dirty="0" err="1"/>
              <a:t>request.getParameter</a:t>
            </a:r>
            <a:r>
              <a:rPr kumimoji="1" lang="en-US" altLang="ko-KR" sz="2600" dirty="0"/>
              <a:t>()</a:t>
            </a:r>
          </a:p>
          <a:p>
            <a:pPr marL="0" indent="0">
              <a:buNone/>
            </a:pPr>
            <a:r>
              <a:rPr kumimoji="1" lang="ko-KR" altLang="en-US" sz="2600" dirty="0"/>
              <a:t>메서드를 이용하여 받는다</a:t>
            </a:r>
            <a:r>
              <a:rPr kumimoji="1" lang="en-US" altLang="ko-KR" sz="2600" dirty="0"/>
              <a:t>.</a:t>
            </a:r>
          </a:p>
          <a:p>
            <a:pPr marL="0" indent="0">
              <a:buNone/>
            </a:pPr>
            <a:endParaRPr kumimoji="1" lang="en-US" altLang="ko-KR" sz="2600" dirty="0"/>
          </a:p>
          <a:p>
            <a:pPr marL="0" indent="0">
              <a:buNone/>
            </a:pPr>
            <a:r>
              <a:rPr lang="en-US" altLang="ko-KR" sz="2600" b="1" dirty="0"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26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600" b="1" dirty="0"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26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600" dirty="0" err="1">
                <a:effectLst/>
                <a:latin typeface="Consolas" panose="020B0609020204030204" pitchFamily="49" charset="0"/>
              </a:rPr>
              <a:t>BoardWriteService</a:t>
            </a:r>
            <a:r>
              <a:rPr lang="en-US" altLang="ko-KR" sz="2600" dirty="0">
                <a:effectLst/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" altLang="ko-KR" b="1" dirty="0">
                <a:solidFill>
                  <a:srgbClr val="FF0000"/>
                </a:solidFill>
              </a:rPr>
              <a:t>public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b="1" dirty="0">
                <a:solidFill>
                  <a:srgbClr val="FF0000"/>
                </a:solidFill>
              </a:rPr>
              <a:t>void</a:t>
            </a:r>
            <a:r>
              <a:rPr lang="en" altLang="ko-KR" dirty="0">
                <a:solidFill>
                  <a:srgbClr val="FF0000"/>
                </a:solidFill>
              </a:rPr>
              <a:t> execute(HttpServletRequest request) {</a:t>
            </a:r>
          </a:p>
          <a:p>
            <a:pPr marL="457200" lvl="1" indent="0">
              <a:buNone/>
            </a:pPr>
            <a:r>
              <a:rPr lang="en" altLang="ko-KR" b="1" dirty="0"/>
              <a:t>	</a:t>
            </a:r>
            <a:r>
              <a:rPr lang="en" altLang="ko-KR" b="1" dirty="0">
                <a:solidFill>
                  <a:srgbClr val="FF0000"/>
                </a:solidFill>
              </a:rPr>
              <a:t>try</a:t>
            </a:r>
            <a:r>
              <a:rPr lang="en" altLang="ko-KR" dirty="0">
                <a:solidFill>
                  <a:srgbClr val="FF0000"/>
                </a:solidFill>
              </a:rPr>
              <a:t> {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request.setCharacterEncoding</a:t>
            </a:r>
            <a:r>
              <a:rPr lang="en" altLang="ko-KR" dirty="0">
                <a:solidFill>
                  <a:srgbClr val="FF0000"/>
                </a:solidFill>
              </a:rPr>
              <a:t>("utf-8");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} </a:t>
            </a:r>
            <a:r>
              <a:rPr lang="en" altLang="ko-KR" b="1" dirty="0">
                <a:solidFill>
                  <a:srgbClr val="FF0000"/>
                </a:solidFill>
              </a:rPr>
              <a:t>catch</a:t>
            </a:r>
            <a:r>
              <a:rPr lang="en" altLang="ko-KR" dirty="0">
                <a:solidFill>
                  <a:srgbClr val="FF0000"/>
                </a:solidFill>
              </a:rPr>
              <a:t> (</a:t>
            </a:r>
            <a:r>
              <a:rPr lang="en" altLang="ko-KR" dirty="0" err="1">
                <a:solidFill>
                  <a:srgbClr val="FF0000"/>
                </a:solidFill>
              </a:rPr>
              <a:t>UnsupportedEncodingException</a:t>
            </a:r>
            <a:r>
              <a:rPr lang="en" altLang="ko-KR" dirty="0">
                <a:solidFill>
                  <a:srgbClr val="FF0000"/>
                </a:solidFill>
              </a:rPr>
              <a:t> e) {}</a:t>
            </a:r>
          </a:p>
          <a:p>
            <a:pPr marL="457200" lvl="1" indent="0">
              <a:buNone/>
            </a:pPr>
            <a:endParaRPr lang="en" altLang="ko-K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///                           request.getParameter("input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" altLang="ko-KR" dirty="0">
                <a:solidFill>
                  <a:srgbClr val="FF0000"/>
                </a:solidFill>
              </a:rPr>
              <a:t>name</a:t>
            </a:r>
            <a:r>
              <a:rPr lang="ko-KR" altLang="en-US" dirty="0">
                <a:solidFill>
                  <a:srgbClr val="FF0000"/>
                </a:solidFill>
              </a:rPr>
              <a:t>을 적어준다</a:t>
            </a:r>
            <a:r>
              <a:rPr lang="en-US" altLang="ko-KR" dirty="0">
                <a:solidFill>
                  <a:srgbClr val="FF0000"/>
                </a:solidFill>
              </a:rPr>
              <a:t>.")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String </a:t>
            </a:r>
            <a:r>
              <a:rPr lang="en" altLang="ko-KR" u="sng" dirty="0" err="1">
                <a:solidFill>
                  <a:srgbClr val="FF0000"/>
                </a:solidFill>
              </a:rPr>
              <a:t>boardWriter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boardWriter</a:t>
            </a:r>
            <a:r>
              <a:rPr lang="en" altLang="ko-KR" dirty="0">
                <a:solidFill>
                  <a:srgbClr val="FF0000"/>
                </a:solidFill>
              </a:rPr>
              <a:t>");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String </a:t>
            </a:r>
            <a:r>
              <a:rPr lang="en" altLang="ko-KR" u="sng" dirty="0" err="1">
                <a:solidFill>
                  <a:srgbClr val="FF0000"/>
                </a:solidFill>
              </a:rPr>
              <a:t>boardSubject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boardSubject</a:t>
            </a:r>
            <a:r>
              <a:rPr lang="en" altLang="ko-KR" dirty="0">
                <a:solidFill>
                  <a:srgbClr val="FF0000"/>
                </a:solidFill>
              </a:rPr>
              <a:t>");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String </a:t>
            </a:r>
            <a:r>
              <a:rPr lang="en" altLang="ko-KR" u="sng" dirty="0" err="1">
                <a:solidFill>
                  <a:srgbClr val="FF0000"/>
                </a:solidFill>
              </a:rPr>
              <a:t>boardContent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boardContent</a:t>
            </a:r>
            <a:r>
              <a:rPr lang="en" altLang="ko-KR" dirty="0">
                <a:solidFill>
                  <a:srgbClr val="FF0000"/>
                </a:solidFill>
              </a:rPr>
              <a:t>");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131570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47DE62-BED9-022E-EFC9-4CDED831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99" y="362778"/>
            <a:ext cx="6524239" cy="30662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79C37B-98A7-A4F8-F311-E66EEECB0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477" y="294447"/>
            <a:ext cx="4950042" cy="577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59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CF268-1367-1044-88F3-42182ED56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773"/>
            <a:ext cx="10515600" cy="5848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dirty="0"/>
              <a:t>각 변수에 저장된 값은 </a:t>
            </a:r>
            <a:r>
              <a:rPr kumimoji="1" lang="ko-KR" altLang="en-US" dirty="0" err="1"/>
              <a:t>디비에</a:t>
            </a:r>
            <a:r>
              <a:rPr kumimoji="1" lang="ko-KR" altLang="en-US" dirty="0"/>
              <a:t> 전송하기 위해 먼저 </a:t>
            </a:r>
            <a:r>
              <a:rPr kumimoji="1" lang="en-US" altLang="ko-KR" dirty="0"/>
              <a:t>DTO</a:t>
            </a:r>
            <a:r>
              <a:rPr kumimoji="1" lang="ko-KR" altLang="en-US" dirty="0"/>
              <a:t>에 저장을 해야하므로 </a:t>
            </a:r>
            <a:r>
              <a:rPr kumimoji="1" lang="en-US" altLang="ko-KR" dirty="0"/>
              <a:t>DTO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만든다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model;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Integer </a:t>
            </a:r>
            <a:r>
              <a:rPr lang="en" altLang="ko-KR" dirty="0" err="1"/>
              <a:t>boardNum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boardWriter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boardSubject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boardContent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kumimoji="1" lang="en-US" altLang="ko-KR" dirty="0"/>
              <a:t>//</a:t>
            </a:r>
            <a:r>
              <a:rPr kumimoji="1" lang="ko-KR" altLang="en-US" dirty="0"/>
              <a:t> </a:t>
            </a:r>
            <a:r>
              <a:rPr kumimoji="1" lang="en-US" altLang="ko-KR" dirty="0"/>
              <a:t>getter/setter </a:t>
            </a:r>
            <a:r>
              <a:rPr kumimoji="1" lang="ko-KR" altLang="en-US" dirty="0"/>
              <a:t>만든다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6139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5717E-F5C8-4F4A-BA62-C8BBF2745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353"/>
            <a:ext cx="10515600" cy="56016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ko-KR" dirty="0"/>
              <a:t>DTO</a:t>
            </a:r>
            <a:r>
              <a:rPr kumimoji="1" lang="ko-KR" altLang="en-US" dirty="0"/>
              <a:t>를 만들었다면 </a:t>
            </a:r>
            <a:r>
              <a:rPr lang="en" altLang="ko-KR" dirty="0"/>
              <a:t>BoardWriteService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DTO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객체 </a:t>
            </a:r>
            <a:r>
              <a:rPr kumimoji="1" lang="ko-KR" altLang="en-US" dirty="0" err="1"/>
              <a:t>생성후</a:t>
            </a:r>
            <a:r>
              <a:rPr kumimoji="1" lang="ko-KR" altLang="en-US" dirty="0"/>
              <a:t> 변수에 저장되어 있는 값을 </a:t>
            </a:r>
            <a:r>
              <a:rPr kumimoji="1" lang="en-US" altLang="ko-KR" dirty="0"/>
              <a:t>DTO</a:t>
            </a:r>
            <a:r>
              <a:rPr kumimoji="1" lang="ko-KR" altLang="en-US" dirty="0"/>
              <a:t>에 저장한다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BoardWriteService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                </a:t>
            </a:r>
          </a:p>
          <a:p>
            <a:pPr marL="0" indent="0">
              <a:buNone/>
            </a:pPr>
            <a:r>
              <a:rPr lang="en" altLang="ko-KR" dirty="0"/>
              <a:t>                 …</a:t>
            </a:r>
            <a:r>
              <a:rPr lang="ko-KR" altLang="en-US" dirty="0"/>
              <a:t>중략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>
                <a:solidFill>
                  <a:srgbClr val="FF0000"/>
                </a:solidFill>
              </a:rPr>
              <a:t>BoardDTO dto = </a:t>
            </a:r>
            <a:r>
              <a:rPr lang="en" altLang="ko-KR" b="1" dirty="0">
                <a:solidFill>
                  <a:srgbClr val="FF0000"/>
                </a:solidFill>
              </a:rPr>
              <a:t>new</a:t>
            </a:r>
            <a:r>
              <a:rPr lang="en" altLang="ko-KR" dirty="0">
                <a:solidFill>
                  <a:srgbClr val="FF0000"/>
                </a:solidFill>
              </a:rPr>
              <a:t> BoardDTO();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dto.setBoardContent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boardContent</a:t>
            </a:r>
            <a:r>
              <a:rPr lang="en" altLang="ko-KR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dto.setBoardSubject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boardSubject</a:t>
            </a:r>
            <a:r>
              <a:rPr lang="en" altLang="ko-KR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dto.setBoardWriter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boardWriter</a:t>
            </a:r>
            <a:r>
              <a:rPr lang="en" altLang="ko-KR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5042291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47DE62-BED9-022E-EFC9-4CDED831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99" y="362778"/>
            <a:ext cx="6524239" cy="306622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B0F6848-A974-06F7-5ADD-9CF541317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913" y="196091"/>
            <a:ext cx="4897092" cy="57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89263"/>
      </p:ext>
    </p:extLst>
  </p:cSld>
  <p:clrMapOvr>
    <a:masterClrMapping/>
  </p:clrMapOvr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75352"/>
            <a:ext cx="10515600" cy="61233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kumimoji="1" lang="en-US" altLang="ko-KR"/>
              <a:t>DTO</a:t>
            </a:r>
            <a:r>
              <a:rPr kumimoji="1" lang="ko-KR" altLang="en-US"/>
              <a:t>에 있는 값을 </a:t>
            </a:r>
            <a:r>
              <a:rPr kumimoji="1" lang="en-US" altLang="ko-KR"/>
              <a:t>DAO</a:t>
            </a:r>
            <a:r>
              <a:rPr kumimoji="1" lang="ko-KR" altLang="en-US"/>
              <a:t>로 전달해야 한다</a:t>
            </a:r>
            <a:r>
              <a:rPr kumimoji="1" lang="en-US" altLang="ko-KR"/>
              <a:t>,</a:t>
            </a:r>
            <a:endParaRPr kumimoji="1" lang="en-US" altLang="ko-KR"/>
          </a:p>
          <a:p>
            <a:pPr marL="0" indent="0">
              <a:buNone/>
              <a:defRPr/>
            </a:pPr>
            <a:r>
              <a:rPr kumimoji="1" lang="ko-KR" altLang="en-US"/>
              <a:t>전달 받을 </a:t>
            </a:r>
            <a:r>
              <a:rPr kumimoji="1" lang="en-US" altLang="ko-KR"/>
              <a:t>DAO</a:t>
            </a:r>
            <a:r>
              <a:rPr kumimoji="1" lang="ko-KR" altLang="en-US"/>
              <a:t>를 만든다</a:t>
            </a:r>
            <a:r>
              <a:rPr kumimoji="1" lang="en-US" altLang="ko-KR"/>
              <a:t>.</a:t>
            </a:r>
            <a:r>
              <a:rPr kumimoji="1" lang="ko-KR" altLang="en-US"/>
              <a:t> 그리고 데이터베이스 정보를 적어준다</a:t>
            </a:r>
            <a:r>
              <a:rPr kumimoji="1" lang="en-US" altLang="ko-KR"/>
              <a:t>.</a:t>
            </a:r>
            <a:endParaRPr kumimoji="1" lang="en-US" altLang="ko-KR"/>
          </a:p>
          <a:p>
            <a:pPr marL="0" indent="0">
              <a:buNone/>
              <a:defRPr/>
            </a:pPr>
            <a:r>
              <a:rPr lang="en" altLang="ko-KR" b="1"/>
              <a:t>package</a:t>
            </a:r>
            <a:r>
              <a:rPr lang="en" altLang="ko-KR"/>
              <a:t> model.DAO;</a:t>
            </a:r>
            <a:endParaRPr lang="en" altLang="ko-KR"/>
          </a:p>
          <a:p>
            <a:pPr marL="0" indent="0">
              <a:buNone/>
              <a:defRPr/>
            </a:pPr>
            <a:r>
              <a:rPr lang="en" altLang="ko-KR" b="1"/>
              <a:t>public</a:t>
            </a:r>
            <a:r>
              <a:rPr lang="en" altLang="ko-KR"/>
              <a:t> </a:t>
            </a:r>
            <a:r>
              <a:rPr lang="en" altLang="ko-KR" b="1"/>
              <a:t>class</a:t>
            </a:r>
            <a:r>
              <a:rPr lang="en" altLang="ko-KR"/>
              <a:t> BoardDAO</a:t>
            </a:r>
            <a:r>
              <a:rPr lang="en-US" altLang="ko-KR"/>
              <a:t>{</a:t>
            </a:r>
            <a:endParaRPr lang="en-US" altLang="ko-KR"/>
          </a:p>
          <a:p>
            <a:pPr marL="457200" lvl="1" indent="0">
              <a:buNone/>
              <a:defRPr/>
            </a:pPr>
            <a:r>
              <a:rPr lang="en" altLang="ko-KR"/>
              <a:t>String jdbcURL;</a:t>
            </a:r>
            <a:endParaRPr lang="en" altLang="ko-KR"/>
          </a:p>
          <a:p>
            <a:pPr marL="457200" lvl="1" indent="0">
              <a:buNone/>
              <a:defRPr/>
            </a:pPr>
            <a:r>
              <a:rPr lang="en" altLang="ko-KR"/>
              <a:t>String jdbcDriver;</a:t>
            </a:r>
            <a:endParaRPr lang="en" altLang="ko-KR"/>
          </a:p>
          <a:p>
            <a:pPr marL="457200" lvl="1" indent="0">
              <a:buNone/>
              <a:defRPr/>
            </a:pPr>
            <a:r>
              <a:rPr lang="en" altLang="ko-KR"/>
              <a:t>Connection con;</a:t>
            </a:r>
            <a:endParaRPr lang="en" altLang="ko-KR"/>
          </a:p>
          <a:p>
            <a:pPr marL="457200" lvl="1" indent="0">
              <a:buNone/>
              <a:defRPr/>
            </a:pPr>
            <a:r>
              <a:rPr lang="en" altLang="ko-KR"/>
              <a:t>PreparedStatement pstmt;</a:t>
            </a:r>
            <a:endParaRPr lang="en" altLang="ko-KR"/>
          </a:p>
          <a:p>
            <a:pPr marL="457200" lvl="1" indent="0">
              <a:buNone/>
              <a:defRPr/>
            </a:pPr>
            <a:r>
              <a:rPr lang="en" altLang="ko-KR"/>
              <a:t>ResultSet rs;</a:t>
            </a:r>
            <a:endParaRPr lang="en" altLang="ko-KR"/>
          </a:p>
          <a:p>
            <a:pPr marL="457200" lvl="1" indent="0">
              <a:buNone/>
              <a:defRPr/>
            </a:pPr>
            <a:r>
              <a:rPr lang="en" altLang="ko-KR" b="1"/>
              <a:t>public</a:t>
            </a:r>
            <a:r>
              <a:rPr lang="en" altLang="ko-KR"/>
              <a:t> BoardDAO() {</a:t>
            </a:r>
            <a:endParaRPr lang="en" altLang="ko-KR"/>
          </a:p>
          <a:p>
            <a:pPr marL="457200" lvl="1" indent="0">
              <a:buNone/>
              <a:defRPr/>
            </a:pPr>
            <a:r>
              <a:rPr lang="en" altLang="ko-KR"/>
              <a:t>	</a:t>
            </a:r>
            <a:r>
              <a:rPr lang="en-US" altLang="ko-KR"/>
              <a:t>jdbcDriver = "oracle.jdbc.driver.OracleDriver";</a:t>
            </a:r>
            <a:endParaRPr lang="en-US" altLang="ko-KR"/>
          </a:p>
          <a:p>
            <a:pPr marL="457200" lvl="1" indent="0">
              <a:buNone/>
              <a:defRPr/>
            </a:pPr>
            <a:r>
              <a:rPr lang="en-US" altLang="ko-KR"/>
              <a:t>	jdbcURL = "jdbc:oracle:thin:@localhost:1521:xe";</a:t>
            </a:r>
            <a:endParaRPr lang="en-US" altLang="ko-KR"/>
          </a:p>
          <a:p>
            <a:pPr marL="457200" lvl="1" indent="0">
              <a:buNone/>
              <a:defRPr/>
            </a:pPr>
            <a:r>
              <a:rPr lang="en" altLang="ko-KR"/>
              <a:t>}</a:t>
            </a:r>
            <a:endParaRPr lang="en" altLang="ko-KR"/>
          </a:p>
          <a:p>
            <a:pPr marL="457200" lvl="1" indent="0">
              <a:buNone/>
              <a:defRPr/>
            </a:pPr>
            <a:r>
              <a:rPr lang="en" altLang="ko-KR" b="1"/>
              <a:t>public</a:t>
            </a:r>
            <a:r>
              <a:rPr lang="en" altLang="ko-KR"/>
              <a:t> Connection getConnection() {</a:t>
            </a:r>
            <a:endParaRPr lang="en" altLang="ko-KR"/>
          </a:p>
          <a:p>
            <a:pPr marL="914400" lvl="2" indent="0">
              <a:buNone/>
              <a:defRPr/>
            </a:pPr>
            <a:r>
              <a:rPr lang="en" altLang="ko-KR"/>
              <a:t>Connection conn = </a:t>
            </a:r>
            <a:r>
              <a:rPr lang="en" altLang="ko-KR" b="1"/>
              <a:t>null</a:t>
            </a:r>
            <a:r>
              <a:rPr lang="en" altLang="ko-KR"/>
              <a:t>;</a:t>
            </a:r>
            <a:endParaRPr lang="en" altLang="ko-KR"/>
          </a:p>
          <a:p>
            <a:pPr marL="914400" lvl="2" indent="0">
              <a:buNone/>
              <a:defRPr/>
            </a:pPr>
            <a:r>
              <a:rPr lang="en" altLang="ko-KR" b="1"/>
              <a:t>try</a:t>
            </a:r>
            <a:r>
              <a:rPr lang="en" altLang="ko-KR"/>
              <a:t> {</a:t>
            </a:r>
            <a:endParaRPr lang="en" altLang="ko-KR"/>
          </a:p>
          <a:p>
            <a:pPr marL="914400" lvl="2" indent="0">
              <a:buNone/>
              <a:defRPr/>
            </a:pPr>
            <a:r>
              <a:rPr lang="en" altLang="ko-KR"/>
              <a:t>Class.</a:t>
            </a:r>
            <a:r>
              <a:rPr lang="en" altLang="ko-KR" i="1"/>
              <a:t>forName</a:t>
            </a:r>
            <a:r>
              <a:rPr lang="en" altLang="ko-KR"/>
              <a:t>(jdbcDriver);</a:t>
            </a:r>
            <a:endParaRPr lang="en" altLang="ko-KR"/>
          </a:p>
          <a:p>
            <a:pPr marL="914400" lvl="2" indent="0">
              <a:buNone/>
              <a:defRPr/>
            </a:pPr>
            <a:r>
              <a:rPr lang="en-US" altLang="ko-KR"/>
              <a:t>conn = DriverManager.getConnection(jdbcURL,"rhee","1234");</a:t>
            </a:r>
            <a:endParaRPr lang="en-US" altLang="ko-KR"/>
          </a:p>
          <a:p>
            <a:pPr marL="914400" lvl="2" indent="0">
              <a:buNone/>
              <a:defRPr/>
            </a:pPr>
            <a:r>
              <a:rPr lang="en" altLang="ko-KR"/>
              <a:t>}</a:t>
            </a:r>
            <a:r>
              <a:rPr lang="en" altLang="ko-KR" b="1"/>
              <a:t>catch</a:t>
            </a:r>
            <a:r>
              <a:rPr lang="en" altLang="ko-KR"/>
              <a:t>(Exception e) {e.printStackTrace();}</a:t>
            </a:r>
            <a:endParaRPr lang="en" altLang="ko-KR"/>
          </a:p>
          <a:p>
            <a:pPr marL="914400" lvl="2" indent="0">
              <a:buNone/>
              <a:defRPr/>
            </a:pPr>
            <a:r>
              <a:rPr lang="en" altLang="ko-KR" b="1"/>
              <a:t>return</a:t>
            </a:r>
            <a:r>
              <a:rPr lang="en" altLang="ko-KR"/>
              <a:t> conn;</a:t>
            </a:r>
            <a:endParaRPr lang="en" altLang="ko-KR"/>
          </a:p>
          <a:p>
            <a:pPr marL="457200" lvl="1" indent="0">
              <a:buNone/>
              <a:defRPr/>
            </a:pPr>
            <a:r>
              <a:rPr lang="en" altLang="ko-KR"/>
              <a:t>}</a:t>
            </a:r>
            <a:endParaRPr lang="en" altLang="ko-KR"/>
          </a:p>
          <a:p>
            <a:pPr marL="0" indent="0">
              <a:buNone/>
              <a:defRPr/>
            </a:pPr>
            <a:r>
              <a:rPr lang="en-US" altLang="ko-KR"/>
              <a:t>}</a:t>
            </a:r>
            <a:endParaRPr lang="en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0701FE-7F58-8D4D-6700-326A090C5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814387"/>
            <a:ext cx="59055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334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9D8058-A56E-F543-93A7-986AB7BD7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29"/>
            <a:ext cx="10515600" cy="65730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그리고 데이터를 </a:t>
            </a:r>
            <a:r>
              <a:rPr lang="en" altLang="ko-KR" dirty="0"/>
              <a:t>BoardWrite</a:t>
            </a:r>
            <a:r>
              <a:rPr lang="en-US" altLang="ko-KR" dirty="0"/>
              <a:t>Service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DTO</a:t>
            </a:r>
            <a:r>
              <a:rPr kumimoji="1" lang="ko-KR" altLang="en-US" dirty="0"/>
              <a:t>로 전달 받은 값을 저장하기 위한 메서드를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BoardDAO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b="1" dirty="0"/>
              <a:t>… </a:t>
            </a:r>
            <a:r>
              <a:rPr lang="ko-KR" altLang="en-US" b="1" dirty="0"/>
              <a:t>중략</a:t>
            </a:r>
            <a:endParaRPr lang="en" altLang="ko-KR" b="1" dirty="0"/>
          </a:p>
          <a:p>
            <a:pPr marL="457200" lvl="1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boardInsert(BoardDTO dto) {</a:t>
            </a:r>
          </a:p>
          <a:p>
            <a:pPr marL="457200" lvl="1" indent="0">
              <a:buNone/>
            </a:pPr>
            <a:r>
              <a:rPr lang="en" altLang="ko-KR" dirty="0"/>
              <a:t>	con = </a:t>
            </a:r>
            <a:r>
              <a:rPr lang="en" altLang="ko-KR" dirty="0" err="1"/>
              <a:t>getConnection</a:t>
            </a:r>
            <a:r>
              <a:rPr lang="en" altLang="ko-KR" dirty="0"/>
              <a:t>();</a:t>
            </a:r>
          </a:p>
          <a:p>
            <a:pPr marL="457200" lvl="1" indent="0">
              <a:buNone/>
            </a:pPr>
            <a:r>
              <a:rPr lang="en" altLang="ko-KR" dirty="0"/>
              <a:t>	String sql = " insert into board(WRITER,SUBJECT, CONTENTS)"</a:t>
            </a:r>
          </a:p>
          <a:p>
            <a:pPr marL="457200" lvl="1" indent="0">
              <a:buNone/>
            </a:pPr>
            <a:r>
              <a:rPr lang="en" altLang="ko-KR" dirty="0"/>
              <a:t>		+ " values(?,?,?)";</a:t>
            </a:r>
          </a:p>
          <a:p>
            <a:pPr marL="457200" lvl="1" indent="0">
              <a:buNone/>
            </a:pPr>
            <a:r>
              <a:rPr lang="en" altLang="ko-KR" b="1" dirty="0"/>
              <a:t>	try</a:t>
            </a:r>
            <a:r>
              <a:rPr lang="en" altLang="ko-KR" dirty="0"/>
              <a:t> {</a:t>
            </a:r>
          </a:p>
          <a:p>
            <a:pPr marL="457200" lvl="1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</a:t>
            </a:r>
            <a:r>
              <a:rPr lang="en" altLang="ko-KR" dirty="0"/>
              <a:t>= </a:t>
            </a:r>
            <a:r>
              <a:rPr lang="en" altLang="ko-KR" dirty="0" err="1"/>
              <a:t>con.prepareStatement</a:t>
            </a:r>
            <a:r>
              <a:rPr lang="en" altLang="ko-KR" dirty="0"/>
              <a:t>(</a:t>
            </a:r>
            <a:r>
              <a:rPr lang="en" altLang="ko-KR" dirty="0" err="1"/>
              <a:t>sql</a:t>
            </a:r>
            <a:r>
              <a:rPr lang="en" altLang="ko-KR" dirty="0"/>
              <a:t>);</a:t>
            </a:r>
          </a:p>
          <a:p>
            <a:pPr marL="457200" lvl="1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(1, </a:t>
            </a:r>
            <a:r>
              <a:rPr lang="en" altLang="ko-KR" dirty="0" err="1"/>
              <a:t>dto.getBoardWriter</a:t>
            </a:r>
            <a:r>
              <a:rPr lang="en" altLang="ko-KR" dirty="0"/>
              <a:t>());</a:t>
            </a:r>
          </a:p>
          <a:p>
            <a:pPr marL="457200" lvl="1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(2, </a:t>
            </a:r>
            <a:r>
              <a:rPr lang="en" altLang="ko-KR" dirty="0" err="1"/>
              <a:t>dto.getBoardSubject</a:t>
            </a:r>
            <a:r>
              <a:rPr lang="en" altLang="ko-KR" dirty="0"/>
              <a:t>());</a:t>
            </a:r>
          </a:p>
          <a:p>
            <a:pPr marL="457200" lvl="1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(3, </a:t>
            </a:r>
            <a:r>
              <a:rPr lang="en" altLang="ko-KR" dirty="0" err="1"/>
              <a:t>dto.getBoardContent</a:t>
            </a:r>
            <a:r>
              <a:rPr lang="en" altLang="ko-KR" dirty="0"/>
              <a:t>());</a:t>
            </a:r>
          </a:p>
          <a:p>
            <a:pPr marL="457200" lvl="1" indent="0">
              <a:buNone/>
            </a:pPr>
            <a:r>
              <a:rPr lang="en" altLang="ko-KR" b="1" dirty="0"/>
              <a:t>		</a:t>
            </a:r>
            <a:r>
              <a:rPr lang="en" altLang="ko-KR" b="1" dirty="0" err="1"/>
              <a:t>int</a:t>
            </a:r>
            <a:r>
              <a:rPr lang="en" altLang="ko-KR" dirty="0"/>
              <a:t> </a:t>
            </a:r>
            <a:r>
              <a:rPr lang="en" altLang="ko-KR" dirty="0" err="1"/>
              <a:t>i</a:t>
            </a:r>
            <a:r>
              <a:rPr lang="en" altLang="ko-KR" dirty="0"/>
              <a:t> = </a:t>
            </a:r>
            <a:r>
              <a:rPr lang="en" altLang="ko-KR" dirty="0" err="1"/>
              <a:t>pstmt.executeUpdate</a:t>
            </a:r>
            <a:r>
              <a:rPr lang="en" altLang="ko-KR" dirty="0"/>
              <a:t>();</a:t>
            </a:r>
          </a:p>
          <a:p>
            <a:pPr marL="457200" lvl="1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System.</a:t>
            </a:r>
            <a:r>
              <a:rPr lang="en" altLang="ko-KR" b="1" i="1" dirty="0" err="1"/>
              <a:t>out</a:t>
            </a:r>
            <a:r>
              <a:rPr lang="en" altLang="ko-KR" dirty="0" err="1"/>
              <a:t>.println</a:t>
            </a:r>
            <a:r>
              <a:rPr lang="en" altLang="ko-KR" dirty="0"/>
              <a:t>(</a:t>
            </a:r>
            <a:r>
              <a:rPr lang="en" altLang="ko-KR" dirty="0" err="1"/>
              <a:t>i</a:t>
            </a:r>
            <a:r>
              <a:rPr lang="en" altLang="ko-KR" dirty="0"/>
              <a:t> + " </a:t>
            </a:r>
            <a:r>
              <a:rPr lang="ko-KR" altLang="en-US" dirty="0"/>
              <a:t>개 행이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</a:t>
            </a:r>
            <a:r>
              <a:rPr lang="ko-KR" altLang="en-US" dirty="0"/>
              <a:t>삽입되었습니다</a:t>
            </a:r>
            <a:r>
              <a:rPr lang="en-US" altLang="ko-KR" dirty="0"/>
              <a:t>.");</a:t>
            </a:r>
          </a:p>
          <a:p>
            <a:pPr marL="457200" lvl="1" indent="0">
              <a:buNone/>
            </a:pPr>
            <a:r>
              <a:rPr lang="en-US" altLang="ko-KR" dirty="0"/>
              <a:t>	} </a:t>
            </a:r>
            <a:r>
              <a:rPr lang="en" altLang="ko-KR" b="1" dirty="0"/>
              <a:t>catch</a:t>
            </a:r>
            <a:r>
              <a:rPr lang="en" altLang="ko-KR" dirty="0"/>
              <a:t> (</a:t>
            </a:r>
            <a:r>
              <a:rPr lang="en" altLang="ko-KR" dirty="0" err="1"/>
              <a:t>SQLException</a:t>
            </a:r>
            <a:r>
              <a:rPr lang="en" altLang="ko-KR" dirty="0"/>
              <a:t> e) {</a:t>
            </a:r>
            <a:r>
              <a:rPr lang="en" altLang="ko-KR" dirty="0" err="1"/>
              <a:t>e.printStackTrace</a:t>
            </a:r>
            <a:r>
              <a:rPr lang="en" altLang="ko-KR" dirty="0"/>
              <a:t>();</a:t>
            </a:r>
          </a:p>
          <a:p>
            <a:pPr marL="457200" lvl="1" indent="0">
              <a:buNone/>
            </a:pPr>
            <a:r>
              <a:rPr lang="en" altLang="ko-KR" dirty="0"/>
              <a:t>	} </a:t>
            </a:r>
            <a:r>
              <a:rPr lang="en" altLang="ko-KR" b="1" dirty="0"/>
              <a:t>finally</a:t>
            </a:r>
            <a:r>
              <a:rPr lang="en" altLang="ko-KR" dirty="0"/>
              <a:t> {</a:t>
            </a:r>
          </a:p>
          <a:p>
            <a:pPr marL="457200" lvl="1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</a:t>
            </a:r>
            <a:r>
              <a:rPr lang="en" altLang="ko-KR" dirty="0" err="1"/>
              <a:t>pstmt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pstmt.close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457200" lvl="1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(con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con.close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457200" lvl="1" indent="0">
              <a:buNone/>
            </a:pPr>
            <a:r>
              <a:rPr lang="en" altLang="ko-KR" dirty="0"/>
              <a:t>	}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5690448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D240C2-D13F-A24D-9CF8-56A6E5889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240"/>
            <a:ext cx="10515600" cy="57557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DAO</a:t>
            </a:r>
            <a:r>
              <a:rPr lang="ko-KR" altLang="en-US" b="1" dirty="0"/>
              <a:t>객체를 생성한 후 </a:t>
            </a:r>
            <a:r>
              <a:rPr lang="en" altLang="ko-KR" dirty="0" err="1"/>
              <a:t>boardInsert</a:t>
            </a:r>
            <a:r>
              <a:rPr lang="ko-KR" altLang="en-US" dirty="0" err="1"/>
              <a:t>를</a:t>
            </a:r>
            <a:r>
              <a:rPr lang="ko-KR" altLang="en-US" dirty="0"/>
              <a:t> 통해</a:t>
            </a:r>
            <a:r>
              <a:rPr lang="en" altLang="ko-KR" dirty="0"/>
              <a:t> </a:t>
            </a:r>
            <a:r>
              <a:rPr lang="en-US" altLang="ko-KR" b="1" dirty="0"/>
              <a:t>DTO</a:t>
            </a:r>
            <a:r>
              <a:rPr lang="ko-KR" altLang="en-US" b="1" dirty="0" err="1"/>
              <a:t>를</a:t>
            </a:r>
            <a:r>
              <a:rPr lang="ko-KR" altLang="en-US" b="1" dirty="0"/>
              <a:t> 전달해준다</a:t>
            </a:r>
            <a:r>
              <a:rPr lang="en-US" altLang="ko-KR" b="1" dirty="0"/>
              <a:t>.</a:t>
            </a: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BoardWriteService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                </a:t>
            </a:r>
          </a:p>
          <a:p>
            <a:pPr marL="0" indent="0">
              <a:buNone/>
            </a:pPr>
            <a:r>
              <a:rPr lang="en" altLang="ko-KR" dirty="0"/>
              <a:t>                 …</a:t>
            </a:r>
          </a:p>
          <a:p>
            <a:pPr marL="0" indent="0">
              <a:buNone/>
            </a:pPr>
            <a:r>
              <a:rPr lang="en" altLang="ko-KR" dirty="0"/>
              <a:t>		 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dto.setBoardContent</a:t>
            </a:r>
            <a:r>
              <a:rPr lang="en" altLang="ko-KR" dirty="0"/>
              <a:t>(</a:t>
            </a:r>
            <a:r>
              <a:rPr lang="en" altLang="ko-KR" dirty="0" err="1"/>
              <a:t>boardContent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dto.setBoardSubject</a:t>
            </a:r>
            <a:r>
              <a:rPr lang="en" altLang="ko-KR" dirty="0"/>
              <a:t>(</a:t>
            </a:r>
            <a:r>
              <a:rPr lang="en" altLang="ko-KR" dirty="0" err="1"/>
              <a:t>boardSubject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dto.setBoardWriter</a:t>
            </a:r>
            <a:r>
              <a:rPr lang="en" altLang="ko-KR" dirty="0"/>
              <a:t>(</a:t>
            </a:r>
            <a:r>
              <a:rPr lang="en" altLang="ko-KR" dirty="0" err="1"/>
              <a:t>boardWriter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 		</a:t>
            </a:r>
            <a:r>
              <a:rPr lang="en" altLang="ko-KR" dirty="0" err="1">
                <a:solidFill>
                  <a:srgbClr val="FF0000"/>
                </a:solidFill>
              </a:rPr>
              <a:t>BoardDAO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dao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b="1" dirty="0">
                <a:solidFill>
                  <a:srgbClr val="FF0000"/>
                </a:solidFill>
              </a:rPr>
              <a:t>new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BoardDAO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dao.boardInsert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dto</a:t>
            </a:r>
            <a:r>
              <a:rPr lang="en" altLang="ko-KR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0586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C4A5ED-5C2F-F729-BE5E-4569B7BBA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10" y="334824"/>
            <a:ext cx="4743450" cy="2981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942F01-8770-55A5-25C6-B7C022534ACD}"/>
              </a:ext>
            </a:extLst>
          </p:cNvPr>
          <p:cNvSpPr txBox="1"/>
          <p:nvPr/>
        </p:nvSpPr>
        <p:spPr>
          <a:xfrm>
            <a:off x="583510" y="3591547"/>
            <a:ext cx="483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게시글 등록을 누르면 게시글이 </a:t>
            </a:r>
            <a:r>
              <a:rPr lang="ko-KR" altLang="en-US" dirty="0" err="1"/>
              <a:t>디비에</a:t>
            </a:r>
            <a:r>
              <a:rPr lang="ko-KR" altLang="en-US" dirty="0"/>
              <a:t> 저장이 된 후 게시글 목록 페이지로 이동한다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585F56-1409-A803-FBB8-3B7D52350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539" y="470867"/>
            <a:ext cx="4762500" cy="1304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5BA898-699A-4DAC-A091-631F40799B6A}"/>
              </a:ext>
            </a:extLst>
          </p:cNvPr>
          <p:cNvSpPr txBox="1"/>
          <p:nvPr/>
        </p:nvSpPr>
        <p:spPr>
          <a:xfrm>
            <a:off x="6255027" y="2228094"/>
            <a:ext cx="5433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게시글 목록 페이지에서는 입력한 리스트가 출력이 되어야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그러기 위해서는 </a:t>
            </a:r>
            <a:r>
              <a:rPr lang="en-US" altLang="ko-KR" dirty="0"/>
              <a:t>DB</a:t>
            </a:r>
            <a:r>
              <a:rPr lang="ko-KR" altLang="en-US" dirty="0"/>
              <a:t>로부터 데이터를 가지고 와야 할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1948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47DE62-BED9-022E-EFC9-4CDED831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00" y="362778"/>
            <a:ext cx="6351518" cy="29850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A09DEAB-4100-51C7-EF4F-0CD4D4EB1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338" y="342072"/>
            <a:ext cx="4915700" cy="565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9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917AC5-0295-9A46-98BC-E2A7A293F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418"/>
            <a:ext cx="10515600" cy="5786545"/>
          </a:xfrm>
        </p:spPr>
        <p:txBody>
          <a:bodyPr/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BoradList</a:t>
            </a:r>
            <a:r>
              <a:rPr lang="en-US" altLang="ko-KR" dirty="0"/>
              <a:t>Service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u="sng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8443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CE5E38-39A6-C1E3-DEB7-35D33E01B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51" y="1333500"/>
            <a:ext cx="8486775" cy="209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60FB5B-001C-7F0B-0D21-535DD7739991}"/>
              </a:ext>
            </a:extLst>
          </p:cNvPr>
          <p:cNvSpPr txBox="1"/>
          <p:nvPr/>
        </p:nvSpPr>
        <p:spPr>
          <a:xfrm>
            <a:off x="755374" y="662609"/>
            <a:ext cx="632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 를 열어서 리스트를 가지고 오도록 메서드를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1318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96CEA-5D68-9948-A846-C22ED10A9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/>
              <a:t>…</a:t>
            </a:r>
            <a:r>
              <a:rPr lang="ko-KR" altLang="en-US" b="1" dirty="0"/>
              <a:t>상략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BoardDAO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… </a:t>
            </a:r>
            <a:r>
              <a:rPr lang="ko-KR" altLang="en-US" dirty="0"/>
              <a:t>중략</a:t>
            </a:r>
            <a:endParaRPr lang="en" altLang="ko-KR" dirty="0"/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public List&lt;BoardDTO&gt; selectAll() {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List&lt;BoardDTO&gt; list = new ArrayList&lt;BoardDTO&gt;();</a:t>
            </a:r>
          </a:p>
          <a:p>
            <a:pPr marL="914400" lvl="2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con = </a:t>
            </a:r>
            <a:r>
              <a:rPr lang="en" altLang="ko-KR" dirty="0" err="1">
                <a:solidFill>
                  <a:srgbClr val="FF0000"/>
                </a:solidFill>
              </a:rPr>
              <a:t>getConnection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914400" lvl="2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String sql="select num,writer,subject,contents"</a:t>
            </a:r>
          </a:p>
          <a:p>
            <a:pPr marL="914400" lvl="2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    + “ from board"</a:t>
            </a:r>
          </a:p>
          <a:p>
            <a:pPr marL="914400" lvl="2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    + “ order by num desc";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</a:t>
            </a:r>
            <a:r>
              <a:rPr lang="en" altLang="ko-KR" dirty="0">
                <a:solidFill>
                  <a:srgbClr val="00B050"/>
                </a:solidFill>
              </a:rPr>
              <a:t>//// </a:t>
            </a:r>
            <a:r>
              <a:rPr lang="ko-KR" altLang="en-US" dirty="0">
                <a:solidFill>
                  <a:srgbClr val="00B050"/>
                </a:solidFill>
              </a:rPr>
              <a:t>다음 슬라이드에 있는 녹색 내용을 추가</a:t>
            </a:r>
            <a:endParaRPr lang="en" altLang="ko-KR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return list;</a:t>
            </a:r>
          </a:p>
          <a:p>
            <a:pPr marL="457200" lvl="1" indent="0">
              <a:buNone/>
            </a:pPr>
            <a:r>
              <a:rPr kumimoji="1" lang="en-US" altLang="ko-KR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259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0929A-F34A-D04E-8BBD-4E0ABB7EF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5620"/>
            <a:ext cx="10515600" cy="59242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altLang="ko-KR" sz="2400" b="1" dirty="0">
                <a:solidFill>
                  <a:srgbClr val="00B050"/>
                </a:solidFill>
              </a:rPr>
              <a:t>try</a:t>
            </a:r>
            <a:r>
              <a:rPr lang="en" altLang="ko-KR" sz="2400" dirty="0">
                <a:solidFill>
                  <a:srgbClr val="00B050"/>
                </a:solidFill>
              </a:rPr>
              <a:t> {</a:t>
            </a:r>
          </a:p>
          <a:p>
            <a:pPr marL="0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	pstmt = con.prepareStatement(sql);</a:t>
            </a:r>
          </a:p>
          <a:p>
            <a:pPr marL="0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	rs = pstmt.executeQuery();// </a:t>
            </a:r>
            <a:r>
              <a:rPr lang="ko-KR" altLang="en-US" sz="2400" dirty="0">
                <a:solidFill>
                  <a:srgbClr val="00B050"/>
                </a:solidFill>
              </a:rPr>
              <a:t>출력될 모든 </a:t>
            </a:r>
            <a:r>
              <a:rPr lang="ko-KR" altLang="en-US" sz="2400" dirty="0" err="1">
                <a:solidFill>
                  <a:srgbClr val="00B050"/>
                </a:solidFill>
              </a:rPr>
              <a:t>레코드를갖지고</a:t>
            </a:r>
            <a:r>
              <a:rPr lang="ko-KR" altLang="en-US" sz="2400" dirty="0">
                <a:solidFill>
                  <a:srgbClr val="00B050"/>
                </a:solidFill>
              </a:rPr>
              <a:t> </a:t>
            </a:r>
            <a:r>
              <a:rPr lang="ko-KR" altLang="en-US" sz="2400" dirty="0" err="1">
                <a:solidFill>
                  <a:srgbClr val="00B050"/>
                </a:solidFill>
              </a:rPr>
              <a:t>옮</a:t>
            </a:r>
            <a:r>
              <a:rPr lang="ko-KR" altLang="en-US" sz="2400" dirty="0">
                <a:solidFill>
                  <a:srgbClr val="00B050"/>
                </a:solidFill>
              </a:rPr>
              <a:t> </a:t>
            </a:r>
          </a:p>
          <a:p>
            <a:pPr marL="914400" lvl="2" indent="0">
              <a:buNone/>
            </a:pPr>
            <a:r>
              <a:rPr lang="en" altLang="ko-KR" sz="2400" b="1" dirty="0">
                <a:solidFill>
                  <a:srgbClr val="00B050"/>
                </a:solidFill>
              </a:rPr>
              <a:t>while</a:t>
            </a:r>
            <a:r>
              <a:rPr lang="en" altLang="ko-KR" sz="2400" dirty="0">
                <a:solidFill>
                  <a:srgbClr val="00B050"/>
                </a:solidFill>
              </a:rPr>
              <a:t>(rs.next()) {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BoardDTO dto = </a:t>
            </a:r>
            <a:r>
              <a:rPr lang="en" altLang="ko-KR" sz="2400" b="1" dirty="0">
                <a:solidFill>
                  <a:srgbClr val="00B050"/>
                </a:solidFill>
              </a:rPr>
              <a:t>new</a:t>
            </a:r>
            <a:r>
              <a:rPr lang="en" altLang="ko-KR" sz="2400" dirty="0">
                <a:solidFill>
                  <a:srgbClr val="00B050"/>
                </a:solidFill>
              </a:rPr>
              <a:t> BoardDTO();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dto.setBoardContent(rs.getString("contents"));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dto.setBoardNum(rs.getInt("NUM"));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dto.setBoardSubject(rs.getString("SUBJECT"));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dto.setBoardWriter(rs.getString("WRITER"));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list.add(dto);</a:t>
            </a:r>
          </a:p>
          <a:p>
            <a:pPr marL="914400" lvl="2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} </a:t>
            </a:r>
            <a:r>
              <a:rPr lang="en" altLang="ko-KR" sz="2400" b="1" dirty="0">
                <a:solidFill>
                  <a:srgbClr val="00B050"/>
                </a:solidFill>
              </a:rPr>
              <a:t>catch</a:t>
            </a:r>
            <a:r>
              <a:rPr lang="en" altLang="ko-KR" sz="2400" dirty="0">
                <a:solidFill>
                  <a:srgbClr val="00B050"/>
                </a:solidFill>
              </a:rPr>
              <a:t> (Exception e) {</a:t>
            </a:r>
          </a:p>
          <a:p>
            <a:pPr marL="0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	e.printStackTrace();</a:t>
            </a:r>
          </a:p>
          <a:p>
            <a:pPr marL="0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5701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C8828-1BEF-C044-8751-A5604E245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2956"/>
            <a:ext cx="10515600" cy="5664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BoradListService {</a:t>
            </a:r>
          </a:p>
          <a:p>
            <a:pPr marL="457200" lvl="1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914400" lvl="2" indent="0">
              <a:buNone/>
            </a:pP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914400" lvl="2" indent="0">
              <a:buNone/>
            </a:pPr>
            <a:r>
              <a:rPr lang="en" altLang="ko-KR" dirty="0"/>
              <a:t>///// </a:t>
            </a:r>
            <a:r>
              <a:rPr lang="ko-KR" altLang="en-US" dirty="0"/>
              <a:t>추가</a:t>
            </a:r>
            <a:endParaRPr lang="en" altLang="ko-KR" dirty="0"/>
          </a:p>
          <a:p>
            <a:pPr marL="914400" lvl="2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List&lt;</a:t>
            </a:r>
            <a:r>
              <a:rPr lang="en" altLang="ko-KR" dirty="0" err="1">
                <a:solidFill>
                  <a:srgbClr val="FF0000"/>
                </a:solidFill>
              </a:rPr>
              <a:t>BoardDTO</a:t>
            </a:r>
            <a:r>
              <a:rPr lang="en" altLang="ko-KR" dirty="0">
                <a:solidFill>
                  <a:srgbClr val="FF0000"/>
                </a:solidFill>
              </a:rPr>
              <a:t>&gt; list = </a:t>
            </a:r>
            <a:r>
              <a:rPr lang="en" altLang="ko-KR" dirty="0" err="1">
                <a:solidFill>
                  <a:srgbClr val="FF0000"/>
                </a:solidFill>
              </a:rPr>
              <a:t>dao.selectAll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914400" lvl="2" indent="0">
              <a:buNone/>
            </a:pPr>
            <a:r>
              <a:rPr lang="en" altLang="ko-KR" dirty="0" err="1">
                <a:solidFill>
                  <a:srgbClr val="FF0000"/>
                </a:solidFill>
              </a:rPr>
              <a:t>request.setAttribute</a:t>
            </a:r>
            <a:r>
              <a:rPr lang="en" altLang="ko-KR" dirty="0">
                <a:solidFill>
                  <a:srgbClr val="FF0000"/>
                </a:solidFill>
              </a:rPr>
              <a:t>("lists", list);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5154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27BFB-F6DE-384E-8663-1380143CC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90"/>
            <a:ext cx="10515600" cy="61255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dirty="0" err="1"/>
              <a:t>BoardFrontController</a:t>
            </a:r>
            <a:r>
              <a:rPr kumimoji="1" lang="ko-KR" altLang="en-US" dirty="0"/>
              <a:t>에 </a:t>
            </a:r>
            <a:r>
              <a:rPr kumimoji="1" lang="en-US" altLang="ko-KR" dirty="0" err="1"/>
              <a:t>boardList.naver</a:t>
            </a:r>
            <a:r>
              <a:rPr kumimoji="1" lang="ko-KR" altLang="en-US" dirty="0"/>
              <a:t>에 아래 내용을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3000" dirty="0">
                <a:effectLst/>
                <a:latin typeface="Consolas" panose="020B0609020204030204" pitchFamily="49" charset="0"/>
              </a:rPr>
              <a:t>public class </a:t>
            </a:r>
            <a:r>
              <a:rPr lang="en-US" altLang="ko-KR" sz="3000" u="sng" dirty="0" err="1">
                <a:effectLst/>
                <a:latin typeface="Consolas" panose="020B0609020204030204" pitchFamily="49" charset="0"/>
              </a:rPr>
              <a:t>BoardFrontController</a:t>
            </a:r>
            <a:r>
              <a:rPr lang="en-US" altLang="ko-KR" sz="3000" dirty="0">
                <a:effectLst/>
                <a:latin typeface="Consolas" panose="020B0609020204030204" pitchFamily="49" charset="0"/>
              </a:rPr>
              <a:t> extends </a:t>
            </a:r>
            <a:r>
              <a:rPr lang="en-US" altLang="ko-KR" sz="3000" dirty="0" err="1">
                <a:effectLst/>
                <a:latin typeface="Consolas" panose="020B0609020204030204" pitchFamily="49" charset="0"/>
              </a:rPr>
              <a:t>HttpServlet</a:t>
            </a:r>
            <a:r>
              <a:rPr lang="en-US" altLang="ko-KR" sz="3000" dirty="0">
                <a:effectLst/>
                <a:latin typeface="Consolas" panose="020B0609020204030204" pitchFamily="49" charset="0"/>
              </a:rPr>
              <a:t> implements Servlet {</a:t>
            </a:r>
          </a:p>
          <a:p>
            <a:pPr marL="0" indent="0">
              <a:buNone/>
            </a:pPr>
            <a:r>
              <a:rPr kumimoji="1" lang="en-US" altLang="ko-KR" dirty="0"/>
              <a:t>… </a:t>
            </a:r>
            <a:r>
              <a:rPr kumimoji="1" lang="ko-KR" altLang="en-US" dirty="0"/>
              <a:t>중략</a:t>
            </a:r>
            <a:endParaRPr kumimoji="1" lang="en-US" altLang="ko-KR" dirty="0"/>
          </a:p>
          <a:p>
            <a:pPr marL="457200" lvl="1" indent="0">
              <a:buNone/>
            </a:pPr>
            <a:r>
              <a:rPr lang="en" altLang="ko-KR" b="1" dirty="0"/>
              <a:t>if</a:t>
            </a:r>
            <a:r>
              <a:rPr lang="en" altLang="ko-KR" dirty="0"/>
              <a:t>(command.equals("/boardList.naver")) {</a:t>
            </a:r>
          </a:p>
          <a:p>
            <a:pPr marL="457200" lvl="1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914400" lvl="2" indent="0">
              <a:buNone/>
            </a:pPr>
            <a:r>
              <a:rPr lang="en" altLang="ko-KR" sz="2800" dirty="0">
                <a:solidFill>
                  <a:srgbClr val="FF0000"/>
                </a:solidFill>
              </a:rPr>
              <a:t>BoradListService action = </a:t>
            </a:r>
            <a:r>
              <a:rPr lang="en" altLang="ko-KR" sz="2800" b="1" dirty="0">
                <a:solidFill>
                  <a:srgbClr val="FF0000"/>
                </a:solidFill>
              </a:rPr>
              <a:t>new</a:t>
            </a:r>
            <a:r>
              <a:rPr lang="en" altLang="ko-KR" sz="2800" dirty="0">
                <a:solidFill>
                  <a:srgbClr val="FF0000"/>
                </a:solidFill>
              </a:rPr>
              <a:t> BoradListService();</a:t>
            </a:r>
          </a:p>
          <a:p>
            <a:pPr marL="914400" lvl="2" indent="0">
              <a:buNone/>
            </a:pPr>
            <a:r>
              <a:rPr lang="en" altLang="ko-KR" sz="2800" dirty="0" err="1">
                <a:solidFill>
                  <a:srgbClr val="FF0000"/>
                </a:solidFill>
              </a:rPr>
              <a:t>action.execute</a:t>
            </a:r>
            <a:r>
              <a:rPr lang="en" altLang="ko-KR" sz="2800" dirty="0">
                <a:solidFill>
                  <a:srgbClr val="FF0000"/>
                </a:solidFill>
              </a:rPr>
              <a:t>(request);</a:t>
            </a:r>
          </a:p>
          <a:p>
            <a:pPr marL="457200" lvl="1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///</a:t>
            </a:r>
            <a:endParaRPr lang="en" altLang="ko-KR" dirty="0"/>
          </a:p>
          <a:p>
            <a:pPr marL="914400" lvl="2" indent="0">
              <a:buNone/>
            </a:pPr>
            <a:r>
              <a:rPr lang="en" altLang="ko-KR" dirty="0" err="1"/>
              <a:t>RequestDispatcher</a:t>
            </a:r>
            <a:r>
              <a:rPr lang="en" altLang="ko-KR" dirty="0"/>
              <a:t> dispatcher =     </a:t>
            </a:r>
          </a:p>
          <a:p>
            <a:pPr marL="914400" lvl="2" indent="0">
              <a:buNone/>
            </a:pPr>
            <a:r>
              <a:rPr lang="en" altLang="ko-KR" dirty="0"/>
              <a:t>                </a:t>
            </a:r>
            <a:r>
              <a:rPr lang="en" altLang="ko-KR" dirty="0" err="1"/>
              <a:t>request.getRequestDispatcher</a:t>
            </a:r>
            <a:r>
              <a:rPr lang="en" altLang="ko-KR" dirty="0"/>
              <a:t>("/board/</a:t>
            </a:r>
            <a:r>
              <a:rPr lang="en" altLang="ko-KR" dirty="0" err="1"/>
              <a:t>boardList.jsp</a:t>
            </a:r>
            <a:r>
              <a:rPr lang="en" altLang="ko-KR" dirty="0"/>
              <a:t>");</a:t>
            </a:r>
          </a:p>
          <a:p>
            <a:pPr marL="914400" lvl="2" indent="0">
              <a:buNone/>
            </a:pPr>
            <a:r>
              <a:rPr lang="en" altLang="ko-KR" dirty="0" err="1"/>
              <a:t>dispatcher.forward</a:t>
            </a:r>
            <a:r>
              <a:rPr lang="en" altLang="ko-KR" dirty="0"/>
              <a:t>(request, response);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en" altLang="ko-KR" dirty="0"/>
              <a:t>… </a:t>
            </a:r>
            <a:r>
              <a:rPr lang="ko-KR" altLang="en-US" dirty="0"/>
              <a:t>하략</a:t>
            </a:r>
            <a:endParaRPr lang="en" altLang="ko-KR" dirty="0"/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931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9C2386-9ED9-48C0-6811-54B217556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77" y="1261888"/>
            <a:ext cx="4057650" cy="3914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16E26E-CB08-B5E4-4C2A-F183C68DB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240" y="152400"/>
            <a:ext cx="688657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000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724DB4A-814D-B67E-7DDA-860A8DF3F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90" y="1223759"/>
            <a:ext cx="8233614" cy="53404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C5C103-CB4F-F5E7-3219-5DE2EC45E351}"/>
              </a:ext>
            </a:extLst>
          </p:cNvPr>
          <p:cNvSpPr txBox="1"/>
          <p:nvPr/>
        </p:nvSpPr>
        <p:spPr>
          <a:xfrm>
            <a:off x="861391" y="477078"/>
            <a:ext cx="6131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 err="1"/>
              <a:t>스크립트릿</a:t>
            </a:r>
            <a:r>
              <a:rPr lang="en-US" altLang="ko-KR" dirty="0"/>
              <a:t>”</a:t>
            </a:r>
            <a:r>
              <a:rPr lang="ko-KR" altLang="en-US" dirty="0"/>
              <a:t> 대신 </a:t>
            </a:r>
            <a:r>
              <a:rPr lang="en-US" altLang="ko-KR" dirty="0"/>
              <a:t>“</a:t>
            </a:r>
            <a:r>
              <a:rPr lang="en-US" altLang="ko-KR" dirty="0" err="1"/>
              <a:t>jstl</a:t>
            </a:r>
            <a:r>
              <a:rPr lang="en-US" altLang="ko-KR" dirty="0"/>
              <a:t>”</a:t>
            </a:r>
            <a:r>
              <a:rPr lang="ko-KR" altLang="en-US" dirty="0"/>
              <a:t>을 사용하기 위해선</a:t>
            </a:r>
            <a:endParaRPr lang="en-US" altLang="ko-KR" dirty="0"/>
          </a:p>
          <a:p>
            <a:r>
              <a:rPr lang="en-US" altLang="ko-KR" dirty="0"/>
              <a:t>Jstl.jar</a:t>
            </a:r>
            <a:r>
              <a:rPr lang="ko-KR" altLang="en-US" dirty="0"/>
              <a:t>와 </a:t>
            </a:r>
            <a:r>
              <a:rPr lang="en-US" altLang="ko-KR" dirty="0"/>
              <a:t>standard.jar</a:t>
            </a:r>
            <a:r>
              <a:rPr lang="ko-KR" altLang="en-US" dirty="0"/>
              <a:t>파일을 </a:t>
            </a:r>
            <a:r>
              <a:rPr lang="en-US" altLang="ko-KR" dirty="0"/>
              <a:t>WEB-INF/lib</a:t>
            </a:r>
            <a:r>
              <a:rPr lang="ko-KR" altLang="en-US" dirty="0"/>
              <a:t>폴더에 복사한다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07407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49D21-D59A-B949-A1E8-E43470027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288"/>
            <a:ext cx="10515600" cy="64935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-US" altLang="ko-KR" dirty="0" err="1"/>
              <a:t>boardList.jsp</a:t>
            </a:r>
            <a:r>
              <a:rPr kumimoji="1" lang="ko-KR" altLang="en-US" dirty="0"/>
              <a:t>에서 </a:t>
            </a:r>
            <a:r>
              <a:rPr lang="en" altLang="ko-KR" dirty="0"/>
              <a:t>BoradListServicer</a:t>
            </a:r>
            <a:r>
              <a:rPr lang="ko-KR" altLang="en-US" dirty="0"/>
              <a:t>에서 전달된 </a:t>
            </a:r>
            <a:r>
              <a:rPr kumimoji="1" lang="en-US" altLang="ko-KR" dirty="0"/>
              <a:t>List</a:t>
            </a:r>
            <a:r>
              <a:rPr kumimoji="1" lang="ko-KR" altLang="en-US" dirty="0"/>
              <a:t>에 있는 값을 출력하자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en-US" altLang="ko-KR" dirty="0"/>
              <a:t>&lt;%@ page language="java" </a:t>
            </a:r>
            <a:r>
              <a:rPr lang="en-US" altLang="ko-KR" dirty="0" err="1"/>
              <a:t>contentType</a:t>
            </a:r>
            <a:r>
              <a:rPr lang="en-US" altLang="ko-KR" dirty="0"/>
              <a:t>="text/html; charset=UTF-8“ </a:t>
            </a:r>
            <a:r>
              <a:rPr lang="en-US" altLang="ko-KR" dirty="0" err="1"/>
              <a:t>pageEncoding</a:t>
            </a:r>
            <a:r>
              <a:rPr lang="en-US" altLang="ko-KR" dirty="0"/>
              <a:t>="UTF-8"%&gt;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&lt;%@ </a:t>
            </a:r>
            <a:r>
              <a:rPr lang="en-US" altLang="ko-KR" dirty="0" err="1">
                <a:solidFill>
                  <a:srgbClr val="FF0000"/>
                </a:solidFill>
              </a:rPr>
              <a:t>taglib</a:t>
            </a:r>
            <a:r>
              <a:rPr lang="en-US" altLang="ko-KR" dirty="0">
                <a:solidFill>
                  <a:srgbClr val="FF0000"/>
                </a:solidFill>
              </a:rPr>
              <a:t> prefix="c" </a:t>
            </a:r>
            <a:r>
              <a:rPr lang="en-US" altLang="ko-KR" dirty="0" err="1">
                <a:solidFill>
                  <a:srgbClr val="FF0000"/>
                </a:solidFill>
              </a:rPr>
              <a:t>uri</a:t>
            </a:r>
            <a:r>
              <a:rPr lang="en-US" altLang="ko-KR" dirty="0">
                <a:solidFill>
                  <a:srgbClr val="FF0000"/>
                </a:solidFill>
              </a:rPr>
              <a:t>="http://java.sun.com/</a:t>
            </a:r>
            <a:r>
              <a:rPr lang="en-US" altLang="ko-KR" dirty="0" err="1">
                <a:solidFill>
                  <a:srgbClr val="FF0000"/>
                </a:solidFill>
              </a:rPr>
              <a:t>jsp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en-US" altLang="ko-KR" dirty="0" err="1">
                <a:solidFill>
                  <a:srgbClr val="FF0000"/>
                </a:solidFill>
              </a:rPr>
              <a:t>jstl</a:t>
            </a:r>
            <a:r>
              <a:rPr lang="en-US" altLang="ko-KR" dirty="0">
                <a:solidFill>
                  <a:srgbClr val="FF0000"/>
                </a:solidFill>
              </a:rPr>
              <a:t>/core" %&gt;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kumimoji="1" lang="en-US" altLang="ko-KR" dirty="0"/>
              <a:t>…</a:t>
            </a:r>
          </a:p>
          <a:p>
            <a:pPr marL="0" indent="0">
              <a:buNone/>
            </a:pP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 err="1"/>
              <a:t>게시글</a:t>
            </a:r>
            <a:r>
              <a:rPr lang="ko-KR" altLang="en-US" dirty="0"/>
              <a:t> 목록</a:t>
            </a:r>
            <a:r>
              <a:rPr lang="en-US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&lt;table border= </a:t>
            </a:r>
            <a:r>
              <a:rPr lang="en" altLang="ko-KR" i="1" dirty="0">
                <a:solidFill>
                  <a:srgbClr val="FF0000"/>
                </a:solidFill>
              </a:rPr>
              <a:t>1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u="sng" dirty="0">
                <a:solidFill>
                  <a:srgbClr val="FF0000"/>
                </a:solidFill>
              </a:rPr>
              <a:t>width</a:t>
            </a:r>
            <a:r>
              <a:rPr lang="en" altLang="ko-KR" dirty="0">
                <a:solidFill>
                  <a:srgbClr val="FF0000"/>
                </a:solidFill>
              </a:rPr>
              <a:t>=</a:t>
            </a:r>
            <a:r>
              <a:rPr lang="en" altLang="ko-KR" i="1" dirty="0">
                <a:solidFill>
                  <a:srgbClr val="FF0000"/>
                </a:solidFill>
              </a:rPr>
              <a:t>"600px"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</a:t>
            </a:r>
            <a:r>
              <a:rPr lang="en" altLang="ko-KR" dirty="0" err="1">
                <a:solidFill>
                  <a:srgbClr val="FF0000"/>
                </a:solidFill>
              </a:rPr>
              <a:t>thead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</a:t>
            </a:r>
            <a:r>
              <a:rPr lang="en" altLang="ko-KR" dirty="0" err="1">
                <a:solidFill>
                  <a:srgbClr val="FF0000"/>
                </a:solidFill>
              </a:rPr>
              <a:t>tr</a:t>
            </a:r>
            <a:r>
              <a:rPr lang="en" altLang="ko-KR" dirty="0">
                <a:solidFill>
                  <a:srgbClr val="FF0000"/>
                </a:solidFill>
              </a:rPr>
              <a:t>&gt;&lt;</a:t>
            </a:r>
            <a:r>
              <a:rPr lang="en" altLang="ko-KR" dirty="0" err="1">
                <a:solidFill>
                  <a:srgbClr val="FF0000"/>
                </a:solidFill>
              </a:rPr>
              <a:t>th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  <a:r>
              <a:rPr lang="ko-KR" altLang="en-US" dirty="0" err="1">
                <a:solidFill>
                  <a:srgbClr val="FF0000"/>
                </a:solidFill>
              </a:rPr>
              <a:t>글번호</a:t>
            </a:r>
            <a:r>
              <a:rPr lang="en-US" altLang="ko-KR" dirty="0">
                <a:solidFill>
                  <a:srgbClr val="FF0000"/>
                </a:solidFill>
              </a:rPr>
              <a:t>&lt;/</a:t>
            </a:r>
            <a:r>
              <a:rPr lang="en" altLang="ko-KR" dirty="0" err="1">
                <a:solidFill>
                  <a:srgbClr val="FF0000"/>
                </a:solidFill>
              </a:rPr>
              <a:t>th</a:t>
            </a:r>
            <a:r>
              <a:rPr lang="en" altLang="ko-KR" dirty="0">
                <a:solidFill>
                  <a:srgbClr val="FF0000"/>
                </a:solidFill>
              </a:rPr>
              <a:t>&gt;&lt;</a:t>
            </a:r>
            <a:r>
              <a:rPr lang="en" altLang="ko-KR" dirty="0" err="1">
                <a:solidFill>
                  <a:srgbClr val="FF0000"/>
                </a:solidFill>
              </a:rPr>
              <a:t>th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  <a:r>
              <a:rPr lang="ko-KR" altLang="en-US" dirty="0">
                <a:solidFill>
                  <a:srgbClr val="FF0000"/>
                </a:solidFill>
              </a:rPr>
              <a:t>글쓴이</a:t>
            </a:r>
            <a:r>
              <a:rPr lang="en-US" altLang="ko-KR" dirty="0">
                <a:solidFill>
                  <a:srgbClr val="FF0000"/>
                </a:solidFill>
              </a:rPr>
              <a:t>&lt;/</a:t>
            </a:r>
            <a:r>
              <a:rPr lang="en" altLang="ko-KR" dirty="0" err="1">
                <a:solidFill>
                  <a:srgbClr val="FF0000"/>
                </a:solidFill>
              </a:rPr>
              <a:t>th</a:t>
            </a:r>
            <a:r>
              <a:rPr lang="en" altLang="ko-KR" dirty="0">
                <a:solidFill>
                  <a:srgbClr val="FF0000"/>
                </a:solidFill>
              </a:rPr>
              <a:t>&gt;&lt;</a:t>
            </a:r>
            <a:r>
              <a:rPr lang="en" altLang="ko-KR" dirty="0" err="1">
                <a:solidFill>
                  <a:srgbClr val="FF0000"/>
                </a:solidFill>
              </a:rPr>
              <a:t>th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  <a:r>
              <a:rPr lang="ko-KR" altLang="en-US" dirty="0">
                <a:solidFill>
                  <a:srgbClr val="FF0000"/>
                </a:solidFill>
              </a:rPr>
              <a:t>제목</a:t>
            </a:r>
            <a:r>
              <a:rPr lang="en-US" altLang="ko-KR" dirty="0">
                <a:solidFill>
                  <a:srgbClr val="FF0000"/>
                </a:solidFill>
              </a:rPr>
              <a:t>&lt;/</a:t>
            </a:r>
            <a:r>
              <a:rPr lang="en-US" altLang="ko-KR" dirty="0" err="1">
                <a:solidFill>
                  <a:srgbClr val="FF0000"/>
                </a:solidFill>
              </a:rPr>
              <a:t>th</a:t>
            </a:r>
            <a:r>
              <a:rPr lang="en" altLang="ko-KR" dirty="0">
                <a:solidFill>
                  <a:srgbClr val="FF0000"/>
                </a:solidFill>
              </a:rPr>
              <a:t>&gt;&lt;/tr&gt;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&lt;/</a:t>
            </a:r>
            <a:r>
              <a:rPr lang="en" altLang="ko-KR" dirty="0" err="1">
                <a:solidFill>
                  <a:srgbClr val="FF0000"/>
                </a:solidFill>
              </a:rPr>
              <a:t>thead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</a:t>
            </a:r>
            <a:r>
              <a:rPr lang="en" altLang="ko-KR" dirty="0" err="1">
                <a:solidFill>
                  <a:srgbClr val="FF0000"/>
                </a:solidFill>
              </a:rPr>
              <a:t>tbody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</a:t>
            </a:r>
            <a:r>
              <a:rPr lang="en" altLang="ko-KR" dirty="0" err="1">
                <a:solidFill>
                  <a:srgbClr val="FF0000"/>
                </a:solidFill>
              </a:rPr>
              <a:t>c:forEach</a:t>
            </a:r>
            <a:r>
              <a:rPr lang="en" altLang="ko-KR" dirty="0">
                <a:solidFill>
                  <a:srgbClr val="FF0000"/>
                </a:solidFill>
              </a:rPr>
              <a:t> items=</a:t>
            </a:r>
            <a:r>
              <a:rPr lang="en" altLang="ko-KR" i="1" dirty="0">
                <a:solidFill>
                  <a:srgbClr val="FF0000"/>
                </a:solidFill>
              </a:rPr>
              <a:t>"</a:t>
            </a:r>
            <a:r>
              <a:rPr lang="en" altLang="ko-KR" dirty="0">
                <a:solidFill>
                  <a:srgbClr val="FF0000"/>
                </a:solidFill>
              </a:rPr>
              <a:t>${lists }</a:t>
            </a:r>
            <a:r>
              <a:rPr lang="en" altLang="ko-KR" i="1" dirty="0">
                <a:solidFill>
                  <a:srgbClr val="FF0000"/>
                </a:solidFill>
              </a:rPr>
              <a:t>"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var</a:t>
            </a:r>
            <a:r>
              <a:rPr lang="en" altLang="ko-KR" dirty="0">
                <a:solidFill>
                  <a:srgbClr val="FF0000"/>
                </a:solidFill>
              </a:rPr>
              <a:t>=</a:t>
            </a:r>
            <a:r>
              <a:rPr lang="en" altLang="ko-KR" i="1" dirty="0">
                <a:solidFill>
                  <a:srgbClr val="FF0000"/>
                </a:solidFill>
              </a:rPr>
              <a:t>"</a:t>
            </a:r>
            <a:r>
              <a:rPr lang="en" altLang="ko-KR" i="1" dirty="0" err="1">
                <a:solidFill>
                  <a:srgbClr val="FF0000"/>
                </a:solidFill>
              </a:rPr>
              <a:t>dto</a:t>
            </a:r>
            <a:r>
              <a:rPr lang="en" altLang="ko-KR" i="1" dirty="0">
                <a:solidFill>
                  <a:srgbClr val="FF0000"/>
                </a:solidFill>
              </a:rPr>
              <a:t>"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&lt;tr&gt;&lt;td&gt;&lt;a </a:t>
            </a:r>
            <a:r>
              <a:rPr lang="en-US" altLang="ko-KR" dirty="0" err="1">
                <a:solidFill>
                  <a:srgbClr val="FF0000"/>
                </a:solidFill>
              </a:rPr>
              <a:t>href</a:t>
            </a:r>
            <a:r>
              <a:rPr lang="en-US" altLang="ko-KR" dirty="0">
                <a:solidFill>
                  <a:srgbClr val="FF0000"/>
                </a:solidFill>
              </a:rPr>
              <a:t>="</a:t>
            </a:r>
            <a:r>
              <a:rPr lang="en-US" altLang="ko-KR" dirty="0" err="1">
                <a:solidFill>
                  <a:srgbClr val="FF0000"/>
                </a:solidFill>
              </a:rPr>
              <a:t>boardDetail.naver?num</a:t>
            </a:r>
            <a:r>
              <a:rPr lang="en-US" altLang="ko-KR" dirty="0">
                <a:solidFill>
                  <a:srgbClr val="FF0000"/>
                </a:solidFill>
              </a:rPr>
              <a:t>=${</a:t>
            </a:r>
            <a:r>
              <a:rPr lang="en-US" altLang="ko-KR" dirty="0" err="1">
                <a:solidFill>
                  <a:srgbClr val="FF0000"/>
                </a:solidFill>
              </a:rPr>
              <a:t>dto.boardNum</a:t>
            </a:r>
            <a:r>
              <a:rPr lang="en-US" altLang="ko-KR" dirty="0">
                <a:solidFill>
                  <a:srgbClr val="FF0000"/>
                </a:solidFill>
              </a:rPr>
              <a:t> }"&gt;${</a:t>
            </a:r>
            <a:r>
              <a:rPr lang="en-US" altLang="ko-KR" dirty="0" err="1">
                <a:solidFill>
                  <a:srgbClr val="FF0000"/>
                </a:solidFill>
              </a:rPr>
              <a:t>dto.boardNum</a:t>
            </a:r>
            <a:r>
              <a:rPr lang="en-US" altLang="ko-KR" dirty="0">
                <a:solidFill>
                  <a:srgbClr val="FF0000"/>
                </a:solidFill>
              </a:rPr>
              <a:t> }&lt;/a&gt;&lt;/td&gt;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&lt;td&gt;${</a:t>
            </a:r>
            <a:r>
              <a:rPr lang="en-US" altLang="ko-KR" dirty="0" err="1">
                <a:solidFill>
                  <a:srgbClr val="FF0000"/>
                </a:solidFill>
              </a:rPr>
              <a:t>dto.boardWriter</a:t>
            </a:r>
            <a:r>
              <a:rPr lang="en-US" altLang="ko-KR" dirty="0">
                <a:solidFill>
                  <a:srgbClr val="FF0000"/>
                </a:solidFill>
              </a:rPr>
              <a:t> }&lt;/td&gt;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&lt;td&gt;&lt;a </a:t>
            </a:r>
            <a:r>
              <a:rPr lang="en-US" altLang="ko-KR" dirty="0" err="1">
                <a:solidFill>
                  <a:srgbClr val="FF0000"/>
                </a:solidFill>
              </a:rPr>
              <a:t>href</a:t>
            </a:r>
            <a:r>
              <a:rPr lang="en-US" altLang="ko-KR" dirty="0">
                <a:solidFill>
                  <a:srgbClr val="FF0000"/>
                </a:solidFill>
              </a:rPr>
              <a:t>="</a:t>
            </a:r>
            <a:r>
              <a:rPr lang="en-US" altLang="ko-KR" dirty="0" err="1">
                <a:solidFill>
                  <a:srgbClr val="FF0000"/>
                </a:solidFill>
              </a:rPr>
              <a:t>boardDetail.naver?num</a:t>
            </a:r>
            <a:r>
              <a:rPr lang="en-US" altLang="ko-KR" dirty="0">
                <a:solidFill>
                  <a:srgbClr val="FF0000"/>
                </a:solidFill>
              </a:rPr>
              <a:t>=${</a:t>
            </a:r>
            <a:r>
              <a:rPr lang="en-US" altLang="ko-KR" dirty="0" err="1">
                <a:solidFill>
                  <a:srgbClr val="FF0000"/>
                </a:solidFill>
              </a:rPr>
              <a:t>dto.boardNum</a:t>
            </a:r>
            <a:r>
              <a:rPr lang="en-US" altLang="ko-KR" dirty="0">
                <a:solidFill>
                  <a:srgbClr val="FF0000"/>
                </a:solidFill>
              </a:rPr>
              <a:t> }"&gt;${</a:t>
            </a:r>
            <a:r>
              <a:rPr lang="en-US" altLang="ko-KR" dirty="0" err="1">
                <a:solidFill>
                  <a:srgbClr val="FF0000"/>
                </a:solidFill>
              </a:rPr>
              <a:t>dto.boardSubject</a:t>
            </a:r>
            <a:r>
              <a:rPr lang="en-US" altLang="ko-KR" dirty="0">
                <a:solidFill>
                  <a:srgbClr val="FF0000"/>
                </a:solidFill>
              </a:rPr>
              <a:t> }&lt;/a&gt;&lt;/td&gt;&lt;/tr&gt;</a:t>
            </a:r>
            <a:endParaRPr lang="en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&lt;/c:forEach&gt;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&lt;/</a:t>
            </a:r>
            <a:r>
              <a:rPr lang="en" altLang="ko-KR" dirty="0" err="1">
                <a:solidFill>
                  <a:srgbClr val="FF0000"/>
                </a:solidFill>
              </a:rPr>
              <a:t>tbody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&lt;/table&gt;&lt;</a:t>
            </a:r>
            <a:r>
              <a:rPr lang="en" altLang="ko-KR" dirty="0" err="1">
                <a:solidFill>
                  <a:srgbClr val="FF0000"/>
                </a:solidFill>
              </a:rPr>
              <a:t>br</a:t>
            </a:r>
            <a:r>
              <a:rPr lang="en" altLang="ko-KR" dirty="0">
                <a:solidFill>
                  <a:srgbClr val="FF0000"/>
                </a:solidFill>
              </a:rPr>
              <a:t> /&gt;</a:t>
            </a:r>
          </a:p>
          <a:p>
            <a:pPr marL="0" indent="0">
              <a:buNone/>
            </a:pPr>
            <a:r>
              <a:rPr lang="en" altLang="ko-KR" dirty="0"/>
              <a:t>&lt;a href=</a:t>
            </a:r>
            <a:r>
              <a:rPr lang="en" altLang="ko-KR" i="1" dirty="0"/>
              <a:t>"boardWrite.naver"</a:t>
            </a:r>
            <a:r>
              <a:rPr lang="en" altLang="ko-KR" dirty="0"/>
              <a:t>&gt;</a:t>
            </a:r>
            <a:r>
              <a:rPr lang="ko-KR" altLang="en-US" dirty="0"/>
              <a:t>글쓰기</a:t>
            </a:r>
            <a:r>
              <a:rPr lang="en-US" altLang="ko-KR" dirty="0"/>
              <a:t>&lt;/</a:t>
            </a:r>
            <a:r>
              <a:rPr lang="en" altLang="ko-KR" dirty="0"/>
              <a:t>a&gt;</a:t>
            </a:r>
          </a:p>
          <a:p>
            <a:pPr marL="0" indent="0">
              <a:buNone/>
            </a:pPr>
            <a:r>
              <a:rPr lang="en" altLang="ko-KR" dirty="0"/>
              <a:t>&lt;/body&gt;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0636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7EBD8-FB30-2342-9819-E4045537E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280"/>
            <a:ext cx="10515600" cy="65664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altLang="ko-KR" sz="2400" dirty="0" err="1"/>
              <a:t>BoardFrontController</a:t>
            </a:r>
            <a:r>
              <a:rPr lang="ko-KR" altLang="en-US" sz="2400" dirty="0"/>
              <a:t>에서 </a:t>
            </a:r>
            <a:r>
              <a:rPr lang="en" altLang="ko-KR" sz="2400" dirty="0" err="1"/>
              <a:t>boardDetail</a:t>
            </a:r>
            <a:r>
              <a:rPr lang="en" altLang="ko-KR" sz="2400" dirty="0"/>
              <a:t>.</a:t>
            </a:r>
            <a:r>
              <a:rPr lang="en-US" altLang="ko-KR" sz="2400" dirty="0"/>
              <a:t>board</a:t>
            </a:r>
            <a:r>
              <a:rPr lang="ko-KR" altLang="en-US" sz="2400" dirty="0"/>
              <a:t> 주소에서 보여줄  </a:t>
            </a:r>
            <a:r>
              <a:rPr lang="en" altLang="ko-KR" sz="2400" dirty="0"/>
              <a:t>/board/</a:t>
            </a:r>
            <a:r>
              <a:rPr lang="en" altLang="ko-KR" sz="2400" dirty="0" err="1"/>
              <a:t>boardInfo.jsp</a:t>
            </a:r>
            <a:r>
              <a:rPr lang="ko-KR" altLang="en-US" sz="2400" dirty="0"/>
              <a:t> 파일을 전송할 수 있게 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" altLang="ko-KR" sz="2400" b="1" dirty="0"/>
          </a:p>
          <a:p>
            <a:pPr marL="0" indent="0">
              <a:buNone/>
            </a:pPr>
            <a:r>
              <a:rPr lang="en-US" altLang="ko-KR" sz="2400" dirty="0">
                <a:effectLst/>
                <a:latin typeface="Consolas" panose="020B0609020204030204" pitchFamily="49" charset="0"/>
              </a:rPr>
              <a:t>public class </a:t>
            </a:r>
            <a:r>
              <a:rPr lang="en-US" altLang="ko-KR" sz="2400" u="sng" dirty="0" err="1">
                <a:effectLst/>
                <a:latin typeface="Consolas" panose="020B0609020204030204" pitchFamily="49" charset="0"/>
              </a:rPr>
              <a:t>BoardFrontController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 extends </a:t>
            </a:r>
            <a:r>
              <a:rPr lang="en-US" altLang="ko-KR" sz="2400" dirty="0" err="1">
                <a:effectLst/>
                <a:latin typeface="Consolas" panose="020B0609020204030204" pitchFamily="49" charset="0"/>
              </a:rPr>
              <a:t>HttpServlet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 	implements Servlet {</a:t>
            </a:r>
          </a:p>
          <a:p>
            <a:pPr marL="0" indent="0">
              <a:buNone/>
            </a:pPr>
            <a:r>
              <a:rPr lang="en-US" altLang="ko-KR" sz="2400" dirty="0">
                <a:effectLst/>
                <a:latin typeface="Consolas" panose="020B0609020204030204" pitchFamily="49" charset="0"/>
              </a:rPr>
              <a:t>	protected void </a:t>
            </a:r>
            <a:r>
              <a:rPr lang="en-US" altLang="ko-KR" sz="2400" dirty="0" err="1">
                <a:effectLst/>
                <a:latin typeface="Consolas" panose="020B0609020204030204" pitchFamily="49" charset="0"/>
              </a:rPr>
              <a:t>doGet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effectLst/>
                <a:latin typeface="Consolas" panose="020B0609020204030204" pitchFamily="49" charset="0"/>
              </a:rPr>
              <a:t>HttpServletRequest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 request, 			</a:t>
            </a:r>
            <a:r>
              <a:rPr lang="en-US" altLang="ko-KR" sz="2400" dirty="0" err="1">
                <a:effectLst/>
                <a:latin typeface="Consolas" panose="020B0609020204030204" pitchFamily="49" charset="0"/>
              </a:rPr>
              <a:t>HttpServletResponse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 response){</a:t>
            </a:r>
          </a:p>
          <a:p>
            <a:pPr marL="0" indent="0">
              <a:buNone/>
            </a:pPr>
            <a:r>
              <a:rPr lang="en" altLang="ko-KR" sz="2400" dirty="0"/>
              <a:t>	    …</a:t>
            </a:r>
            <a:r>
              <a:rPr lang="ko-KR" altLang="en-US" sz="2400" dirty="0"/>
              <a:t>중략</a:t>
            </a:r>
            <a:endParaRPr lang="en" altLang="ko-KR" sz="2400" dirty="0"/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FF0000"/>
                </a:solidFill>
              </a:rPr>
              <a:t>else if(command.equals("/boardDetail.</a:t>
            </a:r>
            <a:r>
              <a:rPr lang="en-US" altLang="ko-KR" sz="2400" dirty="0" err="1">
                <a:solidFill>
                  <a:srgbClr val="FF0000"/>
                </a:solidFill>
              </a:rPr>
              <a:t>naver</a:t>
            </a:r>
            <a:r>
              <a:rPr lang="en" altLang="ko-KR" sz="2400" dirty="0">
                <a:solidFill>
                  <a:srgbClr val="FF0000"/>
                </a:solidFill>
              </a:rPr>
              <a:t>")) {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FF0000"/>
                </a:solidFill>
              </a:rPr>
              <a:t>	</a:t>
            </a:r>
            <a:r>
              <a:rPr lang="en" altLang="ko-KR" sz="2400" u="sng" dirty="0">
                <a:solidFill>
                  <a:srgbClr val="FF0000"/>
                </a:solidFill>
              </a:rPr>
              <a:t>RequestDispatcher</a:t>
            </a:r>
            <a:r>
              <a:rPr lang="en" altLang="ko-KR" sz="2400" dirty="0">
                <a:solidFill>
                  <a:srgbClr val="FF0000"/>
                </a:solidFill>
              </a:rPr>
              <a:t> dispatcher =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FF0000"/>
                </a:solidFill>
              </a:rPr>
              <a:t>	request.getRequestDispatcher("/board/boardInfo.jsp");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FF0000"/>
                </a:solidFill>
              </a:rPr>
              <a:t>	dispatcher.forward(request, response);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" altLang="ko-KR" sz="2400" dirty="0"/>
              <a:t>	}</a:t>
            </a:r>
          </a:p>
          <a:p>
            <a:pPr marL="0" indent="0">
              <a:buNone/>
            </a:pPr>
            <a:r>
              <a:rPr lang="en" altLang="ko-KR" sz="2400" dirty="0"/>
              <a:t>… </a:t>
            </a:r>
            <a:r>
              <a:rPr lang="ko-KR" altLang="en-US" sz="2400" dirty="0"/>
              <a:t>중략</a:t>
            </a:r>
            <a:endParaRPr lang="en" altLang="ko-KR" sz="2400" dirty="0"/>
          </a:p>
          <a:p>
            <a:pPr marL="0" indent="0">
              <a:buNone/>
            </a:pPr>
            <a:r>
              <a:rPr lang="en" altLang="ko-KR" sz="2400" dirty="0"/>
              <a:t>}</a:t>
            </a:r>
            <a:endParaRPr lang="en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335088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26746E-965F-E0C2-8D26-C8EECEDE9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1" y="361743"/>
            <a:ext cx="6515100" cy="58959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0B194DF-8B6E-53E0-0BAB-45933F521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904" y="501098"/>
            <a:ext cx="48482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710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C699A-519E-EA44-9334-5A6493B02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240"/>
            <a:ext cx="10515600" cy="57557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" altLang="ko-KR" u="sng" dirty="0"/>
              <a:t>&lt;%</a:t>
            </a:r>
            <a:r>
              <a:rPr lang="en" altLang="ko-KR" dirty="0"/>
              <a:t>@ page language=</a:t>
            </a:r>
            <a:r>
              <a:rPr lang="en" altLang="ko-KR" i="1" dirty="0"/>
              <a:t>"java"</a:t>
            </a:r>
            <a:r>
              <a:rPr lang="en" altLang="ko-KR" dirty="0"/>
              <a:t> </a:t>
            </a:r>
            <a:r>
              <a:rPr lang="en" altLang="ko-KR" dirty="0" err="1"/>
              <a:t>contentType</a:t>
            </a:r>
            <a:r>
              <a:rPr lang="en" altLang="ko-KR" dirty="0"/>
              <a:t>=</a:t>
            </a:r>
            <a:r>
              <a:rPr lang="en" altLang="ko-KR" i="1" dirty="0"/>
              <a:t>"text/html; charset=UTF-8"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    </a:t>
            </a:r>
            <a:r>
              <a:rPr lang="en" altLang="ko-KR" dirty="0" err="1"/>
              <a:t>pageEncoding</a:t>
            </a:r>
            <a:r>
              <a:rPr lang="en" altLang="ko-KR" dirty="0"/>
              <a:t>=</a:t>
            </a:r>
            <a:r>
              <a:rPr lang="en" altLang="ko-KR" i="1" dirty="0"/>
              <a:t>"UTF-8"</a:t>
            </a:r>
            <a:r>
              <a:rPr lang="en" altLang="ko-KR" dirty="0"/>
              <a:t>%&gt;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lang="en" altLang="ko-KR" dirty="0"/>
              <a:t>&lt;html&gt;</a:t>
            </a:r>
          </a:p>
          <a:p>
            <a:pPr marL="0" indent="0">
              <a:buNone/>
            </a:pPr>
            <a:r>
              <a:rPr lang="en" altLang="ko-KR" dirty="0"/>
              <a:t>&lt;head&gt;</a:t>
            </a:r>
          </a:p>
          <a:p>
            <a:pPr marL="0" indent="0">
              <a:buNone/>
            </a:pPr>
            <a:r>
              <a:rPr lang="en" altLang="ko-KR" dirty="0"/>
              <a:t>&lt;meta charset=</a:t>
            </a:r>
            <a:r>
              <a:rPr lang="en" altLang="ko-KR" i="1" dirty="0"/>
              <a:t>"UTF-8"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&lt;title&gt;Insert title here&lt;/title&gt;</a:t>
            </a:r>
          </a:p>
          <a:p>
            <a:pPr marL="0" indent="0">
              <a:buNone/>
            </a:pPr>
            <a:r>
              <a:rPr lang="en" altLang="ko-KR" dirty="0"/>
              <a:t>&lt;/head&gt;</a:t>
            </a:r>
          </a:p>
          <a:p>
            <a:pPr marL="0" indent="0">
              <a:buNone/>
            </a:pP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상세페이지 </a:t>
            </a:r>
            <a:r>
              <a:rPr lang="en" altLang="ko-KR" dirty="0"/>
              <a:t>&lt;br /&gt;</a:t>
            </a:r>
          </a:p>
          <a:p>
            <a:pPr marL="0" indent="0">
              <a:buNone/>
            </a:pPr>
            <a:r>
              <a:rPr lang="ko-KR" altLang="en-US" dirty="0" err="1"/>
              <a:t>글번호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글쓴이 </a:t>
            </a:r>
            <a:r>
              <a:rPr lang="en-US" altLang="ko-KR" dirty="0"/>
              <a:t>: 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제목 </a:t>
            </a:r>
            <a:r>
              <a:rPr lang="en-US" altLang="ko-KR" dirty="0"/>
              <a:t>: 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내용 </a:t>
            </a:r>
            <a:r>
              <a:rPr lang="en-US" altLang="ko-KR" dirty="0"/>
              <a:t>: 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수정</a:t>
            </a:r>
            <a:r>
              <a:rPr lang="en" altLang="ko-KR" dirty="0"/>
              <a:t> | </a:t>
            </a:r>
            <a:r>
              <a:rPr lang="ko-KR" altLang="en-US" dirty="0"/>
              <a:t> 삭제</a:t>
            </a:r>
            <a:r>
              <a:rPr lang="en" altLang="ko-KR" dirty="0"/>
              <a:t> | </a:t>
            </a:r>
            <a:r>
              <a:rPr lang="ko-KR" altLang="en-US" dirty="0" err="1"/>
              <a:t>게시글</a:t>
            </a:r>
            <a:r>
              <a:rPr lang="ko-KR" altLang="en-US" dirty="0"/>
              <a:t> 리스트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&lt;/body&gt;</a:t>
            </a:r>
          </a:p>
          <a:p>
            <a:pPr marL="0" indent="0">
              <a:buNone/>
            </a:pPr>
            <a:r>
              <a:rPr lang="en" altLang="ko-KR" dirty="0"/>
              <a:t>&lt;/html&gt;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3785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47DE62-BED9-022E-EFC9-4CDED831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00" y="362778"/>
            <a:ext cx="6351518" cy="29850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DA724B8-BC43-39E7-DB4D-DA47AA248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691" y="359465"/>
            <a:ext cx="4860779" cy="556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269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39D08A-3F84-C74E-9F4A-E87AB1EB9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altLang="ko-KR" dirty="0" err="1"/>
              <a:t>BoardFrontController</a:t>
            </a:r>
            <a:r>
              <a:rPr lang="ko-KR" altLang="en-US" dirty="0"/>
              <a:t>의 </a:t>
            </a:r>
            <a:r>
              <a:rPr lang="en" altLang="ko-KR" dirty="0"/>
              <a:t>boardDetail.</a:t>
            </a:r>
            <a:r>
              <a:rPr lang="en-US" altLang="ko-KR" dirty="0" err="1"/>
              <a:t>naver</a:t>
            </a:r>
            <a:r>
              <a:rPr lang="ko-KR" altLang="en-US" dirty="0"/>
              <a:t>에 데이터를 가지고 </a:t>
            </a:r>
            <a:r>
              <a:rPr lang="ko-KR" altLang="en-US" dirty="0" err="1"/>
              <a:t>올수</a:t>
            </a:r>
            <a:r>
              <a:rPr lang="ko-KR" altLang="en-US" dirty="0"/>
              <a:t> 있게 </a:t>
            </a:r>
            <a:r>
              <a:rPr lang="en-US" altLang="ko-KR" dirty="0"/>
              <a:t>page-controller</a:t>
            </a:r>
            <a:r>
              <a:rPr lang="ko-KR" altLang="en-US" dirty="0"/>
              <a:t>가 있어야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 err="1"/>
              <a:t>BoardDetailController</a:t>
            </a:r>
            <a:r>
              <a:rPr lang="ko-KR" altLang="en-US" dirty="0" err="1"/>
              <a:t>를</a:t>
            </a:r>
            <a:r>
              <a:rPr lang="ko-KR" altLang="en-US" dirty="0"/>
              <a:t> 만들어 상세정보를 가지고 </a:t>
            </a:r>
            <a:r>
              <a:rPr lang="ko-KR" altLang="en-US" dirty="0" err="1"/>
              <a:t>오도록한다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쿼리스트링으로 받아온 </a:t>
            </a:r>
            <a:r>
              <a:rPr lang="en-US" altLang="ko-KR" dirty="0" err="1"/>
              <a:t>num</a:t>
            </a:r>
            <a:r>
              <a:rPr lang="ko-KR" altLang="en-US" dirty="0"/>
              <a:t>값을 이용해서 상세정보를 가지고 오자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BoardDetailService {</a:t>
            </a:r>
          </a:p>
          <a:p>
            <a:pPr marL="0" indent="0">
              <a:buNone/>
            </a:pPr>
            <a:r>
              <a:rPr lang="en" altLang="ko-KR" b="1" dirty="0"/>
              <a:t>	</a:t>
            </a:r>
            <a:r>
              <a:rPr lang="en" altLang="ko-KR" b="1" dirty="0">
                <a:solidFill>
                  <a:srgbClr val="FF0000"/>
                </a:solidFill>
              </a:rPr>
              <a:t>public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b="1" dirty="0">
                <a:solidFill>
                  <a:srgbClr val="FF0000"/>
                </a:solidFill>
              </a:rPr>
              <a:t>void</a:t>
            </a:r>
            <a:r>
              <a:rPr lang="en" altLang="ko-KR" dirty="0">
                <a:solidFill>
                  <a:srgbClr val="FF0000"/>
                </a:solidFill>
              </a:rPr>
              <a:t> execute(</a:t>
            </a:r>
            <a:r>
              <a:rPr lang="en" altLang="ko-KR" u="sng" dirty="0" err="1">
                <a:solidFill>
                  <a:srgbClr val="FF0000"/>
                </a:solidFill>
              </a:rPr>
              <a:t>HttpServletRequest</a:t>
            </a:r>
            <a:r>
              <a:rPr lang="en" altLang="ko-KR" dirty="0">
                <a:solidFill>
                  <a:srgbClr val="FF0000"/>
                </a:solidFill>
              </a:rPr>
              <a:t> request) {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String </a:t>
            </a:r>
            <a:r>
              <a:rPr lang="en" altLang="ko-KR" dirty="0" err="1">
                <a:solidFill>
                  <a:srgbClr val="FF0000"/>
                </a:solidFill>
              </a:rPr>
              <a:t>num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num</a:t>
            </a:r>
            <a:r>
              <a:rPr lang="en" altLang="ko-KR" dirty="0">
                <a:solidFill>
                  <a:srgbClr val="FF0000"/>
                </a:solidFill>
              </a:rPr>
              <a:t>");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BoardDAO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dao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b="1" dirty="0">
                <a:solidFill>
                  <a:srgbClr val="FF0000"/>
                </a:solidFill>
              </a:rPr>
              <a:t>new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BoardDAO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lang="en" altLang="ko-KR" b="1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0380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CE5E38-39A6-C1E3-DEB7-35D33E01B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51" y="1333500"/>
            <a:ext cx="8486775" cy="209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60FB5B-001C-7F0B-0D21-535DD7739991}"/>
              </a:ext>
            </a:extLst>
          </p:cNvPr>
          <p:cNvSpPr txBox="1"/>
          <p:nvPr/>
        </p:nvSpPr>
        <p:spPr>
          <a:xfrm>
            <a:off x="755374" y="662609"/>
            <a:ext cx="632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 를 열어서 리스트를 가지고 오도록 메서드를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1051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C3E62-B3BE-5C4E-9FB1-92883554F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047"/>
            <a:ext cx="10515600" cy="58379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b="1" dirty="0"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BoardDAO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" altLang="ko-KR" b="1" dirty="0"/>
              <a:t>    …</a:t>
            </a:r>
            <a:r>
              <a:rPr lang="ko-KR" altLang="en-US" b="1" dirty="0"/>
              <a:t>중략</a:t>
            </a:r>
            <a:endParaRPr lang="en" altLang="ko-KR" b="1" dirty="0"/>
          </a:p>
          <a:p>
            <a:pPr marL="457200" lvl="1" indent="0">
              <a:buNone/>
            </a:pPr>
            <a:r>
              <a:rPr lang="en" altLang="ko-KR" sz="2800" b="1" dirty="0"/>
              <a:t>public</a:t>
            </a:r>
            <a:r>
              <a:rPr lang="en" altLang="ko-KR" sz="2800" dirty="0"/>
              <a:t> BoardDTO selectOne(String num) {</a:t>
            </a:r>
          </a:p>
          <a:p>
            <a:pPr marL="457200" lvl="1" indent="0">
              <a:buNone/>
            </a:pPr>
            <a:r>
              <a:rPr lang="en" altLang="ko-KR" sz="2800" dirty="0"/>
              <a:t>	</a:t>
            </a:r>
            <a:r>
              <a:rPr lang="en" altLang="ko-KR" sz="2800" dirty="0" err="1"/>
              <a:t>BoardDTO</a:t>
            </a:r>
            <a:r>
              <a:rPr lang="en" altLang="ko-KR" sz="2800" dirty="0"/>
              <a:t> </a:t>
            </a:r>
            <a:r>
              <a:rPr lang="en" altLang="ko-KR" sz="2800" dirty="0" err="1"/>
              <a:t>dto</a:t>
            </a:r>
            <a:r>
              <a:rPr lang="en" altLang="ko-KR" sz="2800" dirty="0"/>
              <a:t> = </a:t>
            </a:r>
            <a:r>
              <a:rPr lang="en" altLang="ko-KR" sz="2800" b="1" dirty="0"/>
              <a:t>new</a:t>
            </a:r>
            <a:r>
              <a:rPr lang="en" altLang="ko-KR" sz="2800" dirty="0"/>
              <a:t> </a:t>
            </a:r>
            <a:r>
              <a:rPr lang="en" altLang="ko-KR" sz="2800" dirty="0" err="1"/>
              <a:t>BoardDTO</a:t>
            </a:r>
            <a:r>
              <a:rPr lang="en" altLang="ko-KR" sz="2800" dirty="0"/>
              <a:t>();</a:t>
            </a:r>
          </a:p>
          <a:p>
            <a:pPr marL="457200" lvl="1" indent="0">
              <a:buNone/>
            </a:pPr>
            <a:r>
              <a:rPr lang="en" altLang="ko-KR" sz="2800" dirty="0"/>
              <a:t>	con = </a:t>
            </a:r>
            <a:r>
              <a:rPr lang="en" altLang="ko-KR" sz="2800" dirty="0" err="1"/>
              <a:t>getConnection</a:t>
            </a:r>
            <a:r>
              <a:rPr lang="en" altLang="ko-KR" sz="2800" dirty="0"/>
              <a:t>(); </a:t>
            </a:r>
          </a:p>
          <a:p>
            <a:pPr marL="457200" lvl="1" indent="0">
              <a:buNone/>
            </a:pPr>
            <a:r>
              <a:rPr lang="en" altLang="ko-KR" sz="2800" dirty="0"/>
              <a:t>	String sql = "select NUM, WRITER, SUBJECT, CONTENTS”</a:t>
            </a:r>
          </a:p>
          <a:p>
            <a:pPr marL="457200" lvl="1" indent="0">
              <a:buNone/>
            </a:pPr>
            <a:r>
              <a:rPr lang="en" altLang="ko-KR" sz="2800" dirty="0"/>
              <a:t>			+ " from board "</a:t>
            </a:r>
          </a:p>
          <a:p>
            <a:pPr marL="457200" lvl="1" indent="0">
              <a:buNone/>
            </a:pPr>
            <a:r>
              <a:rPr lang="en" altLang="ko-KR" sz="2800" dirty="0"/>
              <a:t>			+ " where NUM = ?";</a:t>
            </a:r>
          </a:p>
          <a:p>
            <a:pPr marL="457200" lvl="1" indent="0">
              <a:buNone/>
            </a:pPr>
            <a:r>
              <a:rPr lang="en" altLang="ko-KR" sz="2800" dirty="0"/>
              <a:t>	</a:t>
            </a:r>
            <a:r>
              <a:rPr lang="en" altLang="ko-KR" sz="2800" dirty="0">
                <a:solidFill>
                  <a:srgbClr val="00B050"/>
                </a:solidFill>
              </a:rPr>
              <a:t> //// </a:t>
            </a:r>
            <a:r>
              <a:rPr lang="ko-KR" altLang="en-US" sz="2800" dirty="0">
                <a:solidFill>
                  <a:srgbClr val="00B050"/>
                </a:solidFill>
              </a:rPr>
              <a:t>다음 슬라이드에 있는 녹색 내용을 추가</a:t>
            </a:r>
            <a:endParaRPr lang="en" altLang="ko-KR" sz="2800" dirty="0"/>
          </a:p>
          <a:p>
            <a:pPr marL="457200" lvl="1" indent="0">
              <a:buNone/>
            </a:pPr>
            <a:r>
              <a:rPr lang="en" altLang="ko-KR" sz="2800" b="1" dirty="0"/>
              <a:t>	</a:t>
            </a:r>
          </a:p>
          <a:p>
            <a:pPr marL="457200" lvl="1" indent="0">
              <a:buNone/>
            </a:pPr>
            <a:r>
              <a:rPr lang="en" altLang="ko-KR" sz="2800" b="1" dirty="0"/>
              <a:t>	return</a:t>
            </a:r>
            <a:r>
              <a:rPr lang="en" altLang="ko-KR" sz="2800" dirty="0"/>
              <a:t> dto;</a:t>
            </a:r>
          </a:p>
          <a:p>
            <a:pPr marL="457200" lvl="1" indent="0">
              <a:buNone/>
            </a:pPr>
            <a:r>
              <a:rPr lang="en" altLang="ko-KR" sz="2800" dirty="0"/>
              <a:t>}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4437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E73BE-E800-9B4F-919B-80DB4FDFB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128"/>
            <a:ext cx="10515600" cy="59098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altLang="ko-KR" sz="1700" b="1" dirty="0">
                <a:solidFill>
                  <a:srgbClr val="00B050"/>
                </a:solidFill>
              </a:rPr>
              <a:t>try</a:t>
            </a:r>
            <a:r>
              <a:rPr lang="en" altLang="ko-KR" sz="1700" dirty="0">
                <a:solidFill>
                  <a:srgbClr val="00B050"/>
                </a:solidFill>
              </a:rPr>
              <a:t> {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	</a:t>
            </a:r>
            <a:r>
              <a:rPr lang="en" altLang="ko-KR" sz="1700" dirty="0" err="1">
                <a:solidFill>
                  <a:srgbClr val="00B050"/>
                </a:solidFill>
              </a:rPr>
              <a:t>pstmt</a:t>
            </a:r>
            <a:r>
              <a:rPr lang="en" altLang="ko-KR" sz="1700" dirty="0">
                <a:solidFill>
                  <a:srgbClr val="00B050"/>
                </a:solidFill>
              </a:rPr>
              <a:t> = </a:t>
            </a:r>
            <a:r>
              <a:rPr lang="en" altLang="ko-KR" sz="1700" dirty="0" err="1">
                <a:solidFill>
                  <a:srgbClr val="00B050"/>
                </a:solidFill>
              </a:rPr>
              <a:t>con.prepareStatement</a:t>
            </a:r>
            <a:r>
              <a:rPr lang="en" altLang="ko-KR" sz="1700" dirty="0">
                <a:solidFill>
                  <a:srgbClr val="00B050"/>
                </a:solidFill>
              </a:rPr>
              <a:t>(</a:t>
            </a:r>
            <a:r>
              <a:rPr lang="en" altLang="ko-KR" sz="1700" dirty="0" err="1">
                <a:solidFill>
                  <a:srgbClr val="00B050"/>
                </a:solidFill>
              </a:rPr>
              <a:t>sql</a:t>
            </a:r>
            <a:r>
              <a:rPr lang="en" altLang="ko-KR" sz="1700" dirty="0">
                <a:solidFill>
                  <a:srgbClr val="00B050"/>
                </a:solidFill>
              </a:rPr>
              <a:t>);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	pstmt.setInt(1, Integer.parseInt(num));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	</a:t>
            </a:r>
            <a:r>
              <a:rPr lang="en" altLang="ko-KR" sz="1700" dirty="0" err="1">
                <a:solidFill>
                  <a:srgbClr val="00B050"/>
                </a:solidFill>
              </a:rPr>
              <a:t>rs</a:t>
            </a:r>
            <a:r>
              <a:rPr lang="en" altLang="ko-KR" sz="1700" dirty="0">
                <a:solidFill>
                  <a:srgbClr val="00B050"/>
                </a:solidFill>
              </a:rPr>
              <a:t> = </a:t>
            </a:r>
            <a:r>
              <a:rPr lang="en" altLang="ko-KR" sz="1700" dirty="0" err="1">
                <a:solidFill>
                  <a:srgbClr val="00B050"/>
                </a:solidFill>
              </a:rPr>
              <a:t>pstmt.executeQuery</a:t>
            </a:r>
            <a:r>
              <a:rPr lang="en" altLang="ko-KR" sz="1700" dirty="0">
                <a:solidFill>
                  <a:srgbClr val="00B050"/>
                </a:solidFill>
              </a:rPr>
              <a:t>();</a:t>
            </a:r>
          </a:p>
          <a:p>
            <a:pPr marL="0" indent="0">
              <a:buNone/>
            </a:pPr>
            <a:r>
              <a:rPr lang="en" altLang="ko-KR" sz="1700" b="1" dirty="0">
                <a:solidFill>
                  <a:srgbClr val="00B050"/>
                </a:solidFill>
              </a:rPr>
              <a:t>	if</a:t>
            </a:r>
            <a:r>
              <a:rPr lang="en" altLang="ko-KR" sz="1700" dirty="0">
                <a:solidFill>
                  <a:srgbClr val="00B050"/>
                </a:solidFill>
              </a:rPr>
              <a:t>(</a:t>
            </a:r>
            <a:r>
              <a:rPr lang="en" altLang="ko-KR" sz="1700" dirty="0" err="1">
                <a:solidFill>
                  <a:srgbClr val="00B050"/>
                </a:solidFill>
              </a:rPr>
              <a:t>rs.next</a:t>
            </a:r>
            <a:r>
              <a:rPr lang="en" altLang="ko-KR" sz="1700" dirty="0">
                <a:solidFill>
                  <a:srgbClr val="00B050"/>
                </a:solidFill>
              </a:rPr>
              <a:t>()) {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		dto.setBoardContent(rs.getString("CONTENTS"));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		dto.setBoardNum(rs.getInt("NUM"));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		dto.setBoardSubject(rs.getString("SUBJECT"));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		dto.setBoardWriter(rs.getString("WRITER"));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	}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}</a:t>
            </a:r>
            <a:r>
              <a:rPr lang="en" altLang="ko-KR" sz="1700" b="1" dirty="0">
                <a:solidFill>
                  <a:srgbClr val="00B050"/>
                </a:solidFill>
              </a:rPr>
              <a:t>catch</a:t>
            </a:r>
            <a:r>
              <a:rPr lang="en" altLang="ko-KR" sz="1700" dirty="0">
                <a:solidFill>
                  <a:srgbClr val="00B050"/>
                </a:solidFill>
              </a:rPr>
              <a:t>(Exception e) {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	</a:t>
            </a:r>
            <a:r>
              <a:rPr lang="en" altLang="ko-KR" sz="1700" dirty="0" err="1">
                <a:solidFill>
                  <a:srgbClr val="00B050"/>
                </a:solidFill>
              </a:rPr>
              <a:t>e.printStackTrace</a:t>
            </a:r>
            <a:r>
              <a:rPr lang="en" altLang="ko-KR" sz="1700" dirty="0">
                <a:solidFill>
                  <a:srgbClr val="00B050"/>
                </a:solidFill>
              </a:rPr>
              <a:t>();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}</a:t>
            </a:r>
            <a:r>
              <a:rPr lang="en" altLang="ko-KR" sz="1700" b="1" dirty="0">
                <a:solidFill>
                  <a:srgbClr val="00B050"/>
                </a:solidFill>
              </a:rPr>
              <a:t>finally</a:t>
            </a:r>
            <a:r>
              <a:rPr lang="en" altLang="ko-KR" sz="1700" dirty="0">
                <a:solidFill>
                  <a:srgbClr val="00B050"/>
                </a:solidFill>
              </a:rPr>
              <a:t> {</a:t>
            </a:r>
          </a:p>
          <a:p>
            <a:pPr marL="0" indent="0">
              <a:buNone/>
            </a:pPr>
            <a:r>
              <a:rPr lang="en" altLang="ko-KR" sz="1700" b="1" dirty="0">
                <a:solidFill>
                  <a:srgbClr val="00B050"/>
                </a:solidFill>
              </a:rPr>
              <a:t>	if</a:t>
            </a:r>
            <a:r>
              <a:rPr lang="en" altLang="ko-KR" sz="1700" dirty="0">
                <a:solidFill>
                  <a:srgbClr val="00B050"/>
                </a:solidFill>
              </a:rPr>
              <a:t>(</a:t>
            </a:r>
            <a:r>
              <a:rPr lang="en" altLang="ko-KR" sz="1700" dirty="0" err="1">
                <a:solidFill>
                  <a:srgbClr val="00B050"/>
                </a:solidFill>
              </a:rPr>
              <a:t>rs</a:t>
            </a:r>
            <a:r>
              <a:rPr lang="en" altLang="ko-KR" sz="1700" dirty="0">
                <a:solidFill>
                  <a:srgbClr val="00B050"/>
                </a:solidFill>
              </a:rPr>
              <a:t> != </a:t>
            </a:r>
            <a:r>
              <a:rPr lang="en" altLang="ko-KR" sz="1700" b="1" dirty="0">
                <a:solidFill>
                  <a:srgbClr val="00B050"/>
                </a:solidFill>
              </a:rPr>
              <a:t>null</a:t>
            </a:r>
            <a:r>
              <a:rPr lang="en" altLang="ko-KR" sz="1700" dirty="0">
                <a:solidFill>
                  <a:srgbClr val="00B050"/>
                </a:solidFill>
              </a:rPr>
              <a:t>) </a:t>
            </a:r>
            <a:r>
              <a:rPr lang="en" altLang="ko-KR" sz="1700" b="1" dirty="0">
                <a:solidFill>
                  <a:srgbClr val="00B050"/>
                </a:solidFill>
              </a:rPr>
              <a:t>try</a:t>
            </a:r>
            <a:r>
              <a:rPr lang="en" altLang="ko-KR" sz="1700" dirty="0">
                <a:solidFill>
                  <a:srgbClr val="00B050"/>
                </a:solidFill>
              </a:rPr>
              <a:t>{</a:t>
            </a:r>
            <a:r>
              <a:rPr lang="en" altLang="ko-KR" sz="1700" dirty="0" err="1">
                <a:solidFill>
                  <a:srgbClr val="00B050"/>
                </a:solidFill>
              </a:rPr>
              <a:t>rs.close</a:t>
            </a:r>
            <a:r>
              <a:rPr lang="en" altLang="ko-KR" sz="1700" dirty="0">
                <a:solidFill>
                  <a:srgbClr val="00B050"/>
                </a:solidFill>
              </a:rPr>
              <a:t>();}</a:t>
            </a:r>
            <a:r>
              <a:rPr lang="en" altLang="ko-KR" sz="1700" b="1" dirty="0">
                <a:solidFill>
                  <a:srgbClr val="00B050"/>
                </a:solidFill>
              </a:rPr>
              <a:t>catch</a:t>
            </a:r>
            <a:r>
              <a:rPr lang="en" altLang="ko-KR" sz="1700" dirty="0">
                <a:solidFill>
                  <a:srgbClr val="00B050"/>
                </a:solidFill>
              </a:rPr>
              <a:t>(Exception e) {}</a:t>
            </a:r>
          </a:p>
          <a:p>
            <a:pPr marL="0" indent="0">
              <a:buNone/>
            </a:pPr>
            <a:r>
              <a:rPr lang="en" altLang="ko-KR" sz="1700" b="1" dirty="0">
                <a:solidFill>
                  <a:srgbClr val="00B050"/>
                </a:solidFill>
              </a:rPr>
              <a:t>	if</a:t>
            </a:r>
            <a:r>
              <a:rPr lang="en" altLang="ko-KR" sz="1700" dirty="0">
                <a:solidFill>
                  <a:srgbClr val="00B050"/>
                </a:solidFill>
              </a:rPr>
              <a:t>(</a:t>
            </a:r>
            <a:r>
              <a:rPr lang="en" altLang="ko-KR" sz="1700" dirty="0" err="1">
                <a:solidFill>
                  <a:srgbClr val="00B050"/>
                </a:solidFill>
              </a:rPr>
              <a:t>pstmt</a:t>
            </a:r>
            <a:r>
              <a:rPr lang="en" altLang="ko-KR" sz="1700" dirty="0">
                <a:solidFill>
                  <a:srgbClr val="00B050"/>
                </a:solidFill>
              </a:rPr>
              <a:t> != </a:t>
            </a:r>
            <a:r>
              <a:rPr lang="en" altLang="ko-KR" sz="1700" b="1" dirty="0">
                <a:solidFill>
                  <a:srgbClr val="00B050"/>
                </a:solidFill>
              </a:rPr>
              <a:t>null</a:t>
            </a:r>
            <a:r>
              <a:rPr lang="en" altLang="ko-KR" sz="1700" dirty="0">
                <a:solidFill>
                  <a:srgbClr val="00B050"/>
                </a:solidFill>
              </a:rPr>
              <a:t>) </a:t>
            </a:r>
            <a:r>
              <a:rPr lang="en" altLang="ko-KR" sz="1700" b="1" dirty="0">
                <a:solidFill>
                  <a:srgbClr val="00B050"/>
                </a:solidFill>
              </a:rPr>
              <a:t>try</a:t>
            </a:r>
            <a:r>
              <a:rPr lang="en" altLang="ko-KR" sz="1700" dirty="0">
                <a:solidFill>
                  <a:srgbClr val="00B050"/>
                </a:solidFill>
              </a:rPr>
              <a:t>{</a:t>
            </a:r>
            <a:r>
              <a:rPr lang="en" altLang="ko-KR" sz="1700" dirty="0" err="1">
                <a:solidFill>
                  <a:srgbClr val="00B050"/>
                </a:solidFill>
              </a:rPr>
              <a:t>pstmt.close</a:t>
            </a:r>
            <a:r>
              <a:rPr lang="en" altLang="ko-KR" sz="1700" dirty="0">
                <a:solidFill>
                  <a:srgbClr val="00B050"/>
                </a:solidFill>
              </a:rPr>
              <a:t>();}</a:t>
            </a:r>
            <a:r>
              <a:rPr lang="en" altLang="ko-KR" sz="1700" b="1" dirty="0">
                <a:solidFill>
                  <a:srgbClr val="00B050"/>
                </a:solidFill>
              </a:rPr>
              <a:t>catch</a:t>
            </a:r>
            <a:r>
              <a:rPr lang="en" altLang="ko-KR" sz="1700" dirty="0">
                <a:solidFill>
                  <a:srgbClr val="00B050"/>
                </a:solidFill>
              </a:rPr>
              <a:t>(Exception e) {}</a:t>
            </a:r>
          </a:p>
          <a:p>
            <a:pPr marL="0" indent="0">
              <a:buNone/>
            </a:pPr>
            <a:r>
              <a:rPr lang="en" altLang="ko-KR" sz="1700" b="1" dirty="0">
                <a:solidFill>
                  <a:srgbClr val="00B050"/>
                </a:solidFill>
              </a:rPr>
              <a:t>	if</a:t>
            </a:r>
            <a:r>
              <a:rPr lang="en" altLang="ko-KR" sz="1700" dirty="0">
                <a:solidFill>
                  <a:srgbClr val="00B050"/>
                </a:solidFill>
              </a:rPr>
              <a:t>(con != </a:t>
            </a:r>
            <a:r>
              <a:rPr lang="en" altLang="ko-KR" sz="1700" b="1" dirty="0">
                <a:solidFill>
                  <a:srgbClr val="00B050"/>
                </a:solidFill>
              </a:rPr>
              <a:t>null</a:t>
            </a:r>
            <a:r>
              <a:rPr lang="en" altLang="ko-KR" sz="1700" dirty="0">
                <a:solidFill>
                  <a:srgbClr val="00B050"/>
                </a:solidFill>
              </a:rPr>
              <a:t>) </a:t>
            </a:r>
            <a:r>
              <a:rPr lang="en" altLang="ko-KR" sz="1700" b="1" dirty="0">
                <a:solidFill>
                  <a:srgbClr val="00B050"/>
                </a:solidFill>
              </a:rPr>
              <a:t>try</a:t>
            </a:r>
            <a:r>
              <a:rPr lang="en" altLang="ko-KR" sz="1700" dirty="0">
                <a:solidFill>
                  <a:srgbClr val="00B050"/>
                </a:solidFill>
              </a:rPr>
              <a:t>{</a:t>
            </a:r>
            <a:r>
              <a:rPr lang="en" altLang="ko-KR" sz="1700" dirty="0" err="1">
                <a:solidFill>
                  <a:srgbClr val="00B050"/>
                </a:solidFill>
              </a:rPr>
              <a:t>con.close</a:t>
            </a:r>
            <a:r>
              <a:rPr lang="en" altLang="ko-KR" sz="1700" dirty="0">
                <a:solidFill>
                  <a:srgbClr val="00B050"/>
                </a:solidFill>
              </a:rPr>
              <a:t>();}</a:t>
            </a:r>
            <a:r>
              <a:rPr lang="en" altLang="ko-KR" sz="1700" b="1" dirty="0">
                <a:solidFill>
                  <a:srgbClr val="00B050"/>
                </a:solidFill>
              </a:rPr>
              <a:t>catch</a:t>
            </a:r>
            <a:r>
              <a:rPr lang="en" altLang="ko-KR" sz="1700" dirty="0">
                <a:solidFill>
                  <a:srgbClr val="00B050"/>
                </a:solidFill>
              </a:rPr>
              <a:t>(Exception e) {}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572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447E9EF-0B07-0D6D-2B56-31E041911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38" y="744393"/>
            <a:ext cx="5438100" cy="51530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7981F5-6A7D-B462-8236-F2A2405CF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939" y="744394"/>
            <a:ext cx="5384248" cy="515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421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59DED-6E54-2F46-9B4F-BFA43C53E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434"/>
            <a:ext cx="10515600" cy="5673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BoardDetailService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String </a:t>
            </a:r>
            <a:r>
              <a:rPr lang="en" altLang="ko-KR" dirty="0" err="1"/>
              <a:t>num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num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ko-KR" altLang="en-US" dirty="0"/>
              <a:t>              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-US" altLang="ko-KR" dirty="0"/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BoardDTO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dto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dao.selectOne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num</a:t>
            </a:r>
            <a:r>
              <a:rPr lang="en" altLang="ko-KR" dirty="0">
                <a:solidFill>
                  <a:srgbClr val="FF0000"/>
                </a:solidFill>
              </a:rPr>
              <a:t>); 					</a:t>
            </a:r>
            <a:r>
              <a:rPr lang="en" altLang="ko-KR" dirty="0" err="1">
                <a:solidFill>
                  <a:srgbClr val="FF0000"/>
                </a:solidFill>
              </a:rPr>
              <a:t>request.setAttribute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dto</a:t>
            </a:r>
            <a:r>
              <a:rPr lang="en" altLang="ko-KR" dirty="0">
                <a:solidFill>
                  <a:srgbClr val="FF0000"/>
                </a:solidFill>
              </a:rPr>
              <a:t>", </a:t>
            </a:r>
            <a:r>
              <a:rPr lang="en" altLang="ko-KR" dirty="0" err="1">
                <a:solidFill>
                  <a:srgbClr val="FF0000"/>
                </a:solidFill>
              </a:rPr>
              <a:t>dto</a:t>
            </a:r>
            <a:r>
              <a:rPr lang="en" altLang="ko-KR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0030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F6E71-E9F6-C646-85CC-10BC393B6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7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effectLst/>
                <a:latin typeface="Consolas" panose="020B0609020204030204" pitchFamily="49" charset="0"/>
              </a:rPr>
              <a:t>public class </a:t>
            </a:r>
            <a:r>
              <a:rPr lang="en-US" altLang="ko-KR" sz="2400" u="sng" dirty="0" err="1">
                <a:effectLst/>
                <a:latin typeface="Consolas" panose="020B0609020204030204" pitchFamily="49" charset="0"/>
              </a:rPr>
              <a:t>BoardFrontController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 extends </a:t>
            </a:r>
            <a:r>
              <a:rPr lang="en-US" altLang="ko-KR" sz="2400" dirty="0" err="1">
                <a:effectLst/>
                <a:latin typeface="Consolas" panose="020B0609020204030204" pitchFamily="49" charset="0"/>
              </a:rPr>
              <a:t>HttpServlet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 	implements Servlet {</a:t>
            </a:r>
          </a:p>
          <a:p>
            <a:pPr marL="0" indent="0">
              <a:buNone/>
            </a:pPr>
            <a:r>
              <a:rPr lang="en-US" altLang="ko-KR" sz="2400" dirty="0">
                <a:effectLst/>
                <a:latin typeface="Consolas" panose="020B0609020204030204" pitchFamily="49" charset="0"/>
              </a:rPr>
              <a:t>	protected void </a:t>
            </a:r>
            <a:r>
              <a:rPr lang="en-US" altLang="ko-KR" sz="2400" dirty="0" err="1">
                <a:effectLst/>
                <a:latin typeface="Consolas" panose="020B0609020204030204" pitchFamily="49" charset="0"/>
              </a:rPr>
              <a:t>doGet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effectLst/>
                <a:latin typeface="Consolas" panose="020B0609020204030204" pitchFamily="49" charset="0"/>
              </a:rPr>
              <a:t>HttpServletRequest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 request, 			</a:t>
            </a:r>
            <a:r>
              <a:rPr lang="en-US" altLang="ko-KR" sz="2400" dirty="0" err="1">
                <a:effectLst/>
                <a:latin typeface="Consolas" panose="020B0609020204030204" pitchFamily="49" charset="0"/>
              </a:rPr>
              <a:t>HttpServletResponse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 response){</a:t>
            </a:r>
          </a:p>
          <a:p>
            <a:pPr marL="0" indent="0">
              <a:buNone/>
            </a:pPr>
            <a:r>
              <a:rPr lang="en" altLang="ko-KR" sz="2400" dirty="0"/>
              <a:t>	    …</a:t>
            </a:r>
            <a:r>
              <a:rPr lang="ko-KR" altLang="en-US" sz="2400" dirty="0"/>
              <a:t>중략</a:t>
            </a:r>
            <a:endParaRPr lang="en" altLang="ko-KR" sz="2400" dirty="0"/>
          </a:p>
          <a:p>
            <a:pPr marL="1371600" lvl="3" indent="0">
              <a:buNone/>
            </a:pPr>
            <a:r>
              <a:rPr lang="en" altLang="ko-KR" sz="2400" dirty="0"/>
              <a:t>else if(command.equals("/boardDetail.naver")) {</a:t>
            </a:r>
          </a:p>
          <a:p>
            <a:pPr marL="1371600" lvl="3" indent="0">
              <a:buNone/>
            </a:pPr>
            <a:r>
              <a:rPr lang="en" altLang="ko-KR" sz="2400" dirty="0"/>
              <a:t>	</a:t>
            </a:r>
            <a:r>
              <a:rPr lang="en-US" altLang="ko-KR" sz="2400" dirty="0"/>
              <a:t>////</a:t>
            </a:r>
            <a:r>
              <a:rPr lang="ko-KR" altLang="en-US" sz="2400" dirty="0"/>
              <a:t> 추가</a:t>
            </a:r>
            <a:endParaRPr lang="en" altLang="ko-KR" sz="2400" dirty="0"/>
          </a:p>
          <a:p>
            <a:pPr marL="1371600" lvl="3" indent="0">
              <a:buNone/>
            </a:pPr>
            <a:r>
              <a:rPr lang="en" altLang="ko-KR" sz="2400" dirty="0"/>
              <a:t>	</a:t>
            </a:r>
            <a:r>
              <a:rPr lang="en" altLang="ko-KR" sz="2400" dirty="0">
                <a:solidFill>
                  <a:srgbClr val="FF0000"/>
                </a:solidFill>
              </a:rPr>
              <a:t>BoardDetailService action = 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FF0000"/>
                </a:solidFill>
              </a:rPr>
              <a:t>				new BoardDetailService();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FF0000"/>
                </a:solidFill>
              </a:rPr>
              <a:t>	action.execute(request);</a:t>
            </a:r>
            <a:endParaRPr lang="en" altLang="ko-KR" sz="2400" dirty="0"/>
          </a:p>
          <a:p>
            <a:pPr marL="1371600" lvl="3" indent="0">
              <a:buNone/>
            </a:pPr>
            <a:r>
              <a:rPr lang="en" altLang="ko-KR" sz="2400" dirty="0"/>
              <a:t>	</a:t>
            </a:r>
            <a:r>
              <a:rPr lang="en" altLang="ko-KR" sz="2400" u="sng" dirty="0" err="1"/>
              <a:t>RequestDispatcher</a:t>
            </a:r>
            <a:r>
              <a:rPr lang="en" altLang="ko-KR" sz="2400" dirty="0"/>
              <a:t> dispatcher =</a:t>
            </a:r>
          </a:p>
          <a:p>
            <a:pPr marL="1371600" lvl="3" indent="0">
              <a:buNone/>
            </a:pPr>
            <a:r>
              <a:rPr lang="en" altLang="ko-KR" sz="2400" dirty="0"/>
              <a:t>	</a:t>
            </a:r>
            <a:r>
              <a:rPr lang="en" altLang="ko-KR" sz="2400" dirty="0" err="1"/>
              <a:t>request.getRequestDispatcher</a:t>
            </a:r>
            <a:r>
              <a:rPr lang="en" altLang="ko-KR" sz="2400" dirty="0"/>
              <a:t>("/board/</a:t>
            </a:r>
            <a:r>
              <a:rPr lang="en" altLang="ko-KR" sz="2400" dirty="0" err="1"/>
              <a:t>boardInfo.jsp</a:t>
            </a:r>
            <a:r>
              <a:rPr lang="en" altLang="ko-KR" sz="2400" dirty="0"/>
              <a:t>");</a:t>
            </a:r>
          </a:p>
          <a:p>
            <a:pPr marL="1371600" lvl="3" indent="0">
              <a:buNone/>
            </a:pPr>
            <a:r>
              <a:rPr lang="en" altLang="ko-KR" sz="2400" dirty="0"/>
              <a:t>	</a:t>
            </a:r>
            <a:r>
              <a:rPr lang="en" altLang="ko-KR" sz="2400" dirty="0" err="1"/>
              <a:t>dispatcher.forward</a:t>
            </a:r>
            <a:r>
              <a:rPr lang="en" altLang="ko-KR" sz="2400" dirty="0"/>
              <a:t>(request, response);</a:t>
            </a:r>
          </a:p>
          <a:p>
            <a:pPr marL="1371600" lvl="3" indent="0">
              <a:buNone/>
            </a:pPr>
            <a:r>
              <a:rPr lang="en" altLang="ko-KR" sz="2400" dirty="0"/>
              <a:t>}</a:t>
            </a:r>
          </a:p>
          <a:p>
            <a:pPr marL="0" indent="0">
              <a:buNone/>
            </a:pPr>
            <a:r>
              <a:rPr lang="en" altLang="ko-KR" sz="2400" dirty="0"/>
              <a:t>	}</a:t>
            </a:r>
          </a:p>
          <a:p>
            <a:pPr marL="0" indent="0">
              <a:buNone/>
            </a:pPr>
            <a:r>
              <a:rPr lang="en" altLang="ko-KR" sz="2400" dirty="0"/>
              <a:t>… </a:t>
            </a:r>
            <a:r>
              <a:rPr lang="ko-KR" altLang="en-US" sz="2400" dirty="0"/>
              <a:t>중략</a:t>
            </a:r>
            <a:endParaRPr lang="en" altLang="ko-KR" sz="2400" dirty="0"/>
          </a:p>
          <a:p>
            <a:pPr marL="0" indent="0">
              <a:buNone/>
            </a:pPr>
            <a:r>
              <a:rPr lang="en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23685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D0E737-5747-3243-A284-6EDCB5574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82885"/>
            <a:ext cx="10691191" cy="5694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dirty="0"/>
              <a:t>/board/</a:t>
            </a:r>
            <a:r>
              <a:rPr lang="en" altLang="ko-KR" dirty="0" err="1"/>
              <a:t>boardInfo.jsp</a:t>
            </a:r>
            <a:r>
              <a:rPr lang="ko-KR" altLang="en-US" dirty="0"/>
              <a:t>에 수정페이지로 가도록 링크를 만들어준다</a:t>
            </a:r>
            <a:r>
              <a:rPr lang="en-US" altLang="ko-KR" dirty="0"/>
              <a:t>.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상세페이지 </a:t>
            </a:r>
            <a:r>
              <a:rPr lang="en-US" altLang="ko-KR" dirty="0"/>
              <a:t>&lt;</a:t>
            </a:r>
            <a:r>
              <a:rPr lang="en" altLang="ko-KR" dirty="0"/>
              <a:t>br /&gt;</a:t>
            </a:r>
          </a:p>
          <a:p>
            <a:pPr marL="0" indent="0">
              <a:buNone/>
            </a:pPr>
            <a:r>
              <a:rPr lang="ko-KR" altLang="en-US" dirty="0" err="1"/>
              <a:t>글번호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${</a:t>
            </a:r>
            <a:r>
              <a:rPr lang="en" altLang="ko-KR" dirty="0" err="1">
                <a:solidFill>
                  <a:srgbClr val="FF0000"/>
                </a:solidFill>
              </a:rPr>
              <a:t>dto.boardNum</a:t>
            </a:r>
            <a:r>
              <a:rPr lang="en" altLang="ko-KR" dirty="0">
                <a:solidFill>
                  <a:srgbClr val="FF0000"/>
                </a:solidFill>
              </a:rPr>
              <a:t>}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글쓴이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${</a:t>
            </a:r>
            <a:r>
              <a:rPr lang="en" altLang="ko-KR" dirty="0" err="1">
                <a:solidFill>
                  <a:srgbClr val="FF0000"/>
                </a:solidFill>
              </a:rPr>
              <a:t>dto.boardWriter</a:t>
            </a:r>
            <a:r>
              <a:rPr lang="en" altLang="ko-KR" dirty="0">
                <a:solidFill>
                  <a:srgbClr val="FF0000"/>
                </a:solidFill>
              </a:rPr>
              <a:t> }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제목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${</a:t>
            </a:r>
            <a:r>
              <a:rPr lang="en" altLang="ko-KR" dirty="0" err="1">
                <a:solidFill>
                  <a:srgbClr val="FF0000"/>
                </a:solidFill>
              </a:rPr>
              <a:t>dto.boardSubject</a:t>
            </a:r>
            <a:r>
              <a:rPr lang="en" altLang="ko-KR" dirty="0">
                <a:solidFill>
                  <a:srgbClr val="FF0000"/>
                </a:solidFill>
              </a:rPr>
              <a:t> }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내용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${</a:t>
            </a:r>
            <a:r>
              <a:rPr lang="en" altLang="ko-KR" dirty="0" err="1">
                <a:solidFill>
                  <a:srgbClr val="FF0000"/>
                </a:solidFill>
              </a:rPr>
              <a:t>dto.boardContent</a:t>
            </a:r>
            <a:r>
              <a:rPr lang="en" altLang="ko-KR" dirty="0">
                <a:solidFill>
                  <a:srgbClr val="FF0000"/>
                </a:solidFill>
              </a:rPr>
              <a:t> }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&lt;a href=</a:t>
            </a:r>
            <a:r>
              <a:rPr lang="en" altLang="ko-KR" i="1" dirty="0">
                <a:solidFill>
                  <a:srgbClr val="FF0000"/>
                </a:solidFill>
              </a:rPr>
              <a:t>"boardUpdate.naver?num=</a:t>
            </a:r>
            <a:r>
              <a:rPr lang="en" altLang="ko-KR" dirty="0">
                <a:solidFill>
                  <a:srgbClr val="FF0000"/>
                </a:solidFill>
              </a:rPr>
              <a:t>${dto.boardNum}</a:t>
            </a:r>
            <a:r>
              <a:rPr lang="en" altLang="ko-KR" i="1" dirty="0">
                <a:solidFill>
                  <a:srgbClr val="FF0000"/>
                </a:solidFill>
              </a:rPr>
              <a:t>"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  <a:r>
              <a:rPr lang="ko-KR" altLang="en-US" dirty="0"/>
              <a:t>수정</a:t>
            </a:r>
            <a:r>
              <a:rPr lang="en-US" altLang="ko-KR" dirty="0">
                <a:solidFill>
                  <a:srgbClr val="FF0000"/>
                </a:solidFill>
              </a:rPr>
              <a:t>&lt;/</a:t>
            </a:r>
            <a:r>
              <a:rPr lang="en" altLang="ko-KR" dirty="0">
                <a:solidFill>
                  <a:srgbClr val="FF0000"/>
                </a:solidFill>
              </a:rPr>
              <a:t>a&gt; </a:t>
            </a:r>
          </a:p>
          <a:p>
            <a:pPr marL="0" indent="0">
              <a:buNone/>
            </a:pPr>
            <a:r>
              <a:rPr lang="en" altLang="ko-KR" dirty="0"/>
              <a:t>| </a:t>
            </a:r>
            <a:r>
              <a:rPr lang="ko-KR" altLang="en-US" dirty="0"/>
              <a:t>삭제</a:t>
            </a:r>
            <a:r>
              <a:rPr lang="en" altLang="ko-KR" dirty="0"/>
              <a:t> | </a:t>
            </a:r>
            <a:r>
              <a:rPr lang="ko-KR" altLang="en-US" dirty="0" err="1"/>
              <a:t>게시글</a:t>
            </a:r>
            <a:r>
              <a:rPr lang="ko-KR" altLang="en-US" dirty="0"/>
              <a:t> 리스트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1405543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48306-D2DE-E747-9D63-B8206288E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6092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2300" dirty="0"/>
              <a:t>수정하기 위한 주소 </a:t>
            </a:r>
            <a:r>
              <a:rPr lang="en" altLang="ko-KR" sz="2300" i="1" dirty="0"/>
              <a:t>boardUpdate.</a:t>
            </a:r>
            <a:r>
              <a:rPr lang="en-US" altLang="ko-KR" sz="2300" i="1" dirty="0" err="1"/>
              <a:t>naver</a:t>
            </a:r>
            <a:r>
              <a:rPr lang="ko-KR" altLang="en-US" sz="2300" i="1" dirty="0"/>
              <a:t>에서   </a:t>
            </a:r>
            <a:r>
              <a:rPr lang="en" altLang="ko-KR" sz="2300" i="1" dirty="0" err="1"/>
              <a:t>boardModifyForm.jsp</a:t>
            </a:r>
            <a:r>
              <a:rPr lang="ko-KR" altLang="en-US" sz="2300" i="1" dirty="0"/>
              <a:t>파일이 열리도록 </a:t>
            </a:r>
            <a:r>
              <a:rPr lang="en-US" altLang="ko-KR" sz="2300" i="1" dirty="0"/>
              <a:t>Front-Controller</a:t>
            </a:r>
            <a:r>
              <a:rPr lang="ko-KR" altLang="en-US" sz="2300" i="1" dirty="0"/>
              <a:t>에 작성하자</a:t>
            </a:r>
            <a:r>
              <a:rPr lang="en-US" altLang="ko-KR" sz="2300" i="1" dirty="0"/>
              <a:t>.</a:t>
            </a:r>
          </a:p>
          <a:p>
            <a:pPr marL="0" indent="0">
              <a:buNone/>
            </a:pPr>
            <a:endParaRPr kumimoji="1" lang="en-US" altLang="ko-KR" sz="2300" i="1" dirty="0"/>
          </a:p>
          <a:p>
            <a:pPr marL="0" indent="0">
              <a:buNone/>
            </a:pPr>
            <a:r>
              <a:rPr lang="en-US" altLang="ko-KR" sz="2300" dirty="0"/>
              <a:t>public class </a:t>
            </a:r>
            <a:r>
              <a:rPr lang="en-US" altLang="ko-KR" sz="2300" dirty="0" err="1"/>
              <a:t>BoardFrontController</a:t>
            </a:r>
            <a:r>
              <a:rPr lang="en-US" altLang="ko-KR" sz="2300" dirty="0"/>
              <a:t> extends </a:t>
            </a:r>
            <a:r>
              <a:rPr lang="en-US" altLang="ko-KR" sz="2300" dirty="0" err="1"/>
              <a:t>HttpServlet</a:t>
            </a:r>
            <a:r>
              <a:rPr lang="en-US" altLang="ko-KR" sz="2300" dirty="0"/>
              <a:t> 	implements Servlet {</a:t>
            </a:r>
          </a:p>
          <a:p>
            <a:pPr marL="0" indent="0">
              <a:buNone/>
            </a:pPr>
            <a:r>
              <a:rPr lang="en-US" altLang="ko-KR" sz="2300" dirty="0"/>
              <a:t>	protected void </a:t>
            </a:r>
            <a:r>
              <a:rPr lang="en-US" altLang="ko-KR" sz="2300" dirty="0" err="1"/>
              <a:t>doGet</a:t>
            </a:r>
            <a:r>
              <a:rPr lang="en-US" altLang="ko-KR" sz="2300" dirty="0"/>
              <a:t>(</a:t>
            </a:r>
            <a:r>
              <a:rPr lang="en-US" altLang="ko-KR" sz="2300" dirty="0" err="1"/>
              <a:t>HttpServletRequest</a:t>
            </a:r>
            <a:r>
              <a:rPr lang="en-US" altLang="ko-KR" sz="2300" dirty="0"/>
              <a:t> request, 					</a:t>
            </a:r>
            <a:r>
              <a:rPr lang="en-US" altLang="ko-KR" sz="2300" dirty="0" err="1"/>
              <a:t>HttpServletResponse</a:t>
            </a:r>
            <a:r>
              <a:rPr lang="en-US" altLang="ko-KR" sz="2300" dirty="0"/>
              <a:t> response){</a:t>
            </a:r>
          </a:p>
          <a:p>
            <a:pPr marL="0" indent="0">
              <a:buNone/>
            </a:pPr>
            <a:r>
              <a:rPr lang="en-US" altLang="ko-KR" sz="2300" dirty="0"/>
              <a:t>	    …</a:t>
            </a:r>
            <a:r>
              <a:rPr lang="ko-KR" altLang="en-US" sz="2300" dirty="0"/>
              <a:t>중략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else if(</a:t>
            </a:r>
            <a:r>
              <a:rPr lang="en-US" altLang="ko-KR" sz="2300" dirty="0" err="1">
                <a:solidFill>
                  <a:srgbClr val="FF0000"/>
                </a:solidFill>
              </a:rPr>
              <a:t>command.equals</a:t>
            </a:r>
            <a:r>
              <a:rPr lang="en-US" altLang="ko-KR" sz="2300" dirty="0">
                <a:solidFill>
                  <a:srgbClr val="FF0000"/>
                </a:solidFill>
              </a:rPr>
              <a:t>("/</a:t>
            </a:r>
            <a:r>
              <a:rPr lang="en-US" altLang="ko-KR" sz="2300" dirty="0" err="1">
                <a:solidFill>
                  <a:srgbClr val="FF0000"/>
                </a:solidFill>
              </a:rPr>
              <a:t>boardUpdate.naver</a:t>
            </a:r>
            <a:r>
              <a:rPr lang="en-US" altLang="ko-KR" sz="2300" dirty="0">
                <a:solidFill>
                  <a:srgbClr val="FF0000"/>
                </a:solidFill>
              </a:rPr>
              <a:t>")) {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	</a:t>
            </a:r>
            <a:r>
              <a:rPr lang="en-US" altLang="ko-KR" sz="2300" dirty="0" err="1">
                <a:solidFill>
                  <a:srgbClr val="FF0000"/>
                </a:solidFill>
              </a:rPr>
              <a:t>RequestDispatcher</a:t>
            </a:r>
            <a:r>
              <a:rPr lang="en-US" altLang="ko-KR" sz="2300" dirty="0">
                <a:solidFill>
                  <a:srgbClr val="FF0000"/>
                </a:solidFill>
              </a:rPr>
              <a:t> dispatcher = 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	</a:t>
            </a:r>
            <a:r>
              <a:rPr lang="en-US" altLang="ko-KR" sz="2300" dirty="0" err="1">
                <a:solidFill>
                  <a:srgbClr val="FF0000"/>
                </a:solidFill>
              </a:rPr>
              <a:t>request.getRequestDispatcher</a:t>
            </a:r>
            <a:r>
              <a:rPr lang="en-US" altLang="ko-KR" sz="2300" dirty="0">
                <a:solidFill>
                  <a:srgbClr val="FF0000"/>
                </a:solidFill>
              </a:rPr>
              <a:t>("/board/</a:t>
            </a:r>
            <a:r>
              <a:rPr lang="en-US" altLang="ko-KR" sz="2300" dirty="0" err="1">
                <a:solidFill>
                  <a:srgbClr val="FF0000"/>
                </a:solidFill>
              </a:rPr>
              <a:t>boardModifyForm.jsp</a:t>
            </a:r>
            <a:r>
              <a:rPr lang="en-US" altLang="ko-KR" sz="2300" dirty="0">
                <a:solidFill>
                  <a:srgbClr val="FF0000"/>
                </a:solidFill>
              </a:rPr>
              <a:t>");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	</a:t>
            </a:r>
            <a:r>
              <a:rPr lang="en-US" altLang="ko-KR" sz="2300" dirty="0" err="1">
                <a:solidFill>
                  <a:srgbClr val="FF0000"/>
                </a:solidFill>
              </a:rPr>
              <a:t>dispatcher.forward</a:t>
            </a:r>
            <a:r>
              <a:rPr lang="en-US" altLang="ko-KR" sz="2300" dirty="0">
                <a:solidFill>
                  <a:srgbClr val="FF0000"/>
                </a:solidFill>
              </a:rPr>
              <a:t>(request, response);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ko-KR" sz="2300" dirty="0"/>
              <a:t>	}</a:t>
            </a:r>
          </a:p>
          <a:p>
            <a:pPr marL="0" indent="0">
              <a:buNone/>
            </a:pPr>
            <a:r>
              <a:rPr lang="en-US" altLang="ko-KR" sz="2300" dirty="0"/>
              <a:t>… </a:t>
            </a:r>
            <a:r>
              <a:rPr lang="ko-KR" altLang="en-US" sz="2300" dirty="0"/>
              <a:t>중략</a:t>
            </a:r>
          </a:p>
          <a:p>
            <a:pPr marL="0" indent="0">
              <a:buNone/>
            </a:pPr>
            <a:r>
              <a:rPr lang="en-US" altLang="ko-KR" sz="2300" dirty="0"/>
              <a:t>}</a:t>
            </a:r>
            <a:endParaRPr kumimoji="1"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9942684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26746E-965F-E0C2-8D26-C8EECEDE9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1" y="361743"/>
            <a:ext cx="6515100" cy="58959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5ADE2BA-DF99-D505-88B5-91BC3757E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953" y="361743"/>
            <a:ext cx="48291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627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973FB-0A67-8540-A9E8-31A10E8C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" altLang="ko-KR" dirty="0" err="1"/>
              <a:t>boardModifyForm.jsp</a:t>
            </a:r>
            <a:r>
              <a:rPr lang="ko-KR" altLang="en-US" dirty="0"/>
              <a:t>페이지를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en" altLang="ko-KR" dirty="0"/>
              <a:t>&lt;form action=</a:t>
            </a:r>
            <a:r>
              <a:rPr lang="en" altLang="ko-KR" i="1" dirty="0"/>
              <a:t>"boardModify.</a:t>
            </a:r>
            <a:r>
              <a:rPr lang="en-US" altLang="ko-KR" i="1" dirty="0" err="1"/>
              <a:t>naver</a:t>
            </a:r>
            <a:r>
              <a:rPr lang="en" altLang="ko-KR" i="1" dirty="0"/>
              <a:t>"</a:t>
            </a:r>
            <a:r>
              <a:rPr lang="en" altLang="ko-KR" dirty="0"/>
              <a:t> method=</a:t>
            </a:r>
            <a:r>
              <a:rPr lang="en" altLang="ko-KR" i="1" dirty="0"/>
              <a:t>“post"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&lt;input type=</a:t>
            </a:r>
            <a:r>
              <a:rPr lang="en" altLang="ko-KR" i="1" dirty="0"/>
              <a:t>"hidden"</a:t>
            </a:r>
            <a:r>
              <a:rPr lang="en" altLang="ko-KR" dirty="0"/>
              <a:t> name=</a:t>
            </a:r>
            <a:r>
              <a:rPr lang="en" altLang="ko-KR" i="1" dirty="0"/>
              <a:t>"boardNum"</a:t>
            </a:r>
            <a:r>
              <a:rPr lang="en" altLang="ko-KR" dirty="0"/>
              <a:t> value=</a:t>
            </a:r>
            <a:r>
              <a:rPr lang="en" altLang="ko-KR" i="1" dirty="0"/>
              <a:t>""</a:t>
            </a:r>
            <a:r>
              <a:rPr lang="en" altLang="ko-KR" dirty="0"/>
              <a:t>/&gt;</a:t>
            </a:r>
          </a:p>
          <a:p>
            <a:pPr marL="0" indent="0">
              <a:buNone/>
            </a:pPr>
            <a:r>
              <a:rPr lang="en" altLang="ko-KR" dirty="0"/>
              <a:t>	&lt;table&gt;</a:t>
            </a:r>
          </a:p>
          <a:p>
            <a:pPr marL="0" indent="0">
              <a:buNone/>
            </a:pPr>
            <a:r>
              <a:rPr lang="en" altLang="ko-KR" dirty="0"/>
              <a:t>	&lt;caption&gt;</a:t>
            </a:r>
            <a:r>
              <a:rPr lang="ko-KR" altLang="en-US" dirty="0" err="1"/>
              <a:t>게시글</a:t>
            </a:r>
            <a:r>
              <a:rPr lang="ko-KR" altLang="en-US" dirty="0"/>
              <a:t> 수정</a:t>
            </a:r>
            <a:r>
              <a:rPr lang="en-US" altLang="ko-KR" dirty="0"/>
              <a:t>&lt;/</a:t>
            </a:r>
            <a:r>
              <a:rPr lang="en" altLang="ko-KR" dirty="0"/>
              <a:t>caption&gt;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글쓴이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"boardWriter"</a:t>
            </a:r>
            <a:r>
              <a:rPr lang="en" altLang="ko-KR" dirty="0"/>
              <a:t> value=</a:t>
            </a:r>
            <a:r>
              <a:rPr lang="en" altLang="ko-KR" i="1" dirty="0"/>
              <a:t>""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"boardSubject"</a:t>
            </a:r>
            <a:r>
              <a:rPr lang="en" altLang="ko-KR" dirty="0"/>
              <a:t> value=</a:t>
            </a:r>
            <a:r>
              <a:rPr lang="en" altLang="ko-KR" i="1" dirty="0"/>
              <a:t>""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내용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&lt;td&gt;&lt;textarea rows=</a:t>
            </a:r>
            <a:r>
              <a:rPr lang="en" altLang="ko-KR" i="1" dirty="0"/>
              <a:t>"6"</a:t>
            </a:r>
            <a:r>
              <a:rPr lang="en" altLang="ko-KR" dirty="0"/>
              <a:t> cols=</a:t>
            </a:r>
            <a:r>
              <a:rPr lang="en" altLang="ko-KR" i="1" dirty="0"/>
              <a:t>"40"</a:t>
            </a:r>
            <a:r>
              <a:rPr lang="en" altLang="ko-KR" dirty="0"/>
              <a:t> name=</a:t>
            </a:r>
            <a:r>
              <a:rPr lang="en" altLang="ko-KR" i="1" dirty="0"/>
              <a:t>"boardContent"</a:t>
            </a:r>
            <a:r>
              <a:rPr lang="en" altLang="ko-KR" dirty="0"/>
              <a:t>&gt;&lt;/textarea&gt;&lt;/td&gt;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 </a:t>
            </a:r>
            <a:r>
              <a:rPr lang="en" altLang="ko-KR" dirty="0" err="1"/>
              <a:t>colspan</a:t>
            </a:r>
            <a:r>
              <a:rPr lang="en" altLang="ko-KR" dirty="0"/>
              <a:t>=</a:t>
            </a:r>
            <a:r>
              <a:rPr lang="en" altLang="ko-KR" i="1" dirty="0"/>
              <a:t>2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&lt;input type=</a:t>
            </a:r>
            <a:r>
              <a:rPr lang="en" altLang="ko-KR" i="1" dirty="0"/>
              <a:t>"submit"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게시글</a:t>
            </a:r>
            <a:r>
              <a:rPr lang="ko-KR" altLang="en-US" i="1" dirty="0"/>
              <a:t> 수정 완료</a:t>
            </a:r>
            <a:r>
              <a:rPr lang="en-US" altLang="ko-KR" i="1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/&gt;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en-US" altLang="ko-KR" dirty="0"/>
              <a:t>		&lt;</a:t>
            </a:r>
            <a:r>
              <a:rPr lang="en" altLang="ko-KR" dirty="0"/>
              <a:t>input type=</a:t>
            </a:r>
            <a:r>
              <a:rPr lang="en" altLang="ko-KR" i="1" dirty="0"/>
              <a:t>"button"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뒤로가기</a:t>
            </a:r>
            <a:r>
              <a:rPr lang="en-US" altLang="ko-KR" i="1" dirty="0"/>
              <a:t>"</a:t>
            </a:r>
            <a:r>
              <a:rPr lang="ko-KR" altLang="en-US" dirty="0"/>
              <a:t>  </a:t>
            </a:r>
            <a:r>
              <a:rPr lang="en" altLang="ko-KR" dirty="0"/>
              <a:t>onclick="</a:t>
            </a:r>
            <a:r>
              <a:rPr lang="en" altLang="ko-KR" dirty="0" err="1"/>
              <a:t>javascript:history.back</a:t>
            </a:r>
            <a:r>
              <a:rPr lang="en" altLang="ko-KR" dirty="0"/>
              <a:t>()" /&gt;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th</a:t>
            </a:r>
            <a:r>
              <a:rPr lang="en" altLang="ko-KR" dirty="0"/>
              <a:t>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&lt;/table&gt;</a:t>
            </a:r>
          </a:p>
          <a:p>
            <a:pPr marL="0" indent="0">
              <a:buNone/>
            </a:pPr>
            <a:r>
              <a:rPr lang="en" altLang="ko-KR" dirty="0"/>
              <a:t>&lt;/form&gt;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3580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48306-D2DE-E747-9D63-B8206288E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63049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300" dirty="0"/>
              <a:t>public class </a:t>
            </a:r>
            <a:r>
              <a:rPr lang="en-US" altLang="ko-KR" sz="2300" dirty="0" err="1"/>
              <a:t>BoardFrontController</a:t>
            </a:r>
            <a:r>
              <a:rPr lang="en-US" altLang="ko-KR" sz="2300" dirty="0"/>
              <a:t> extends </a:t>
            </a:r>
            <a:r>
              <a:rPr lang="en-US" altLang="ko-KR" sz="2300" dirty="0" err="1"/>
              <a:t>HttpServlet</a:t>
            </a:r>
            <a:r>
              <a:rPr lang="en-US" altLang="ko-KR" sz="2300" dirty="0"/>
              <a:t> 	implements Servlet {</a:t>
            </a:r>
          </a:p>
          <a:p>
            <a:pPr marL="0" indent="0">
              <a:buNone/>
            </a:pPr>
            <a:r>
              <a:rPr lang="en-US" altLang="ko-KR" sz="2300" dirty="0"/>
              <a:t>	protected void </a:t>
            </a:r>
            <a:r>
              <a:rPr lang="en-US" altLang="ko-KR" sz="2300" dirty="0" err="1"/>
              <a:t>doGet</a:t>
            </a:r>
            <a:r>
              <a:rPr lang="en-US" altLang="ko-KR" sz="2300" dirty="0"/>
              <a:t>(</a:t>
            </a:r>
            <a:r>
              <a:rPr lang="en-US" altLang="ko-KR" sz="2300" dirty="0" err="1"/>
              <a:t>HttpServletRequest</a:t>
            </a:r>
            <a:r>
              <a:rPr lang="en-US" altLang="ko-KR" sz="2300" dirty="0"/>
              <a:t> request, 					</a:t>
            </a:r>
            <a:r>
              <a:rPr lang="en-US" altLang="ko-KR" sz="2300" dirty="0" err="1"/>
              <a:t>HttpServletResponse</a:t>
            </a:r>
            <a:r>
              <a:rPr lang="en-US" altLang="ko-KR" sz="2300" dirty="0"/>
              <a:t> response){</a:t>
            </a:r>
          </a:p>
          <a:p>
            <a:pPr marL="0" indent="0">
              <a:buNone/>
            </a:pPr>
            <a:r>
              <a:rPr lang="en-US" altLang="ko-KR" sz="2300" dirty="0"/>
              <a:t>	    …</a:t>
            </a:r>
            <a:r>
              <a:rPr lang="ko-KR" altLang="en-US" sz="2300" dirty="0"/>
              <a:t>중략</a:t>
            </a:r>
          </a:p>
          <a:p>
            <a:pPr marL="1371600" lvl="3" indent="0">
              <a:buNone/>
            </a:pPr>
            <a:r>
              <a:rPr lang="en-US" altLang="ko-KR" sz="2300" dirty="0"/>
              <a:t>else if(</a:t>
            </a:r>
            <a:r>
              <a:rPr lang="en-US" altLang="ko-KR" sz="2300" dirty="0" err="1"/>
              <a:t>command.equals</a:t>
            </a:r>
            <a:r>
              <a:rPr lang="en-US" altLang="ko-KR" sz="2300" dirty="0"/>
              <a:t>("/</a:t>
            </a:r>
            <a:r>
              <a:rPr lang="en-US" altLang="ko-KR" sz="2300" dirty="0" err="1"/>
              <a:t>boardUpdate.naver</a:t>
            </a:r>
            <a:r>
              <a:rPr lang="en-US" altLang="ko-KR" sz="2300" dirty="0"/>
              <a:t>")) {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	</a:t>
            </a:r>
            <a:r>
              <a:rPr lang="en" altLang="ko-KR" sz="2300" dirty="0">
                <a:solidFill>
                  <a:srgbClr val="FF0000"/>
                </a:solidFill>
              </a:rPr>
              <a:t>BoardDetailService action = new BoardDetailService();</a:t>
            </a:r>
          </a:p>
          <a:p>
            <a:pPr marL="1371600" lvl="3" indent="0">
              <a:buNone/>
            </a:pPr>
            <a:r>
              <a:rPr lang="en" altLang="ko-KR" sz="2300" dirty="0">
                <a:solidFill>
                  <a:srgbClr val="FF0000"/>
                </a:solidFill>
              </a:rPr>
              <a:t>	action.execute(request);</a:t>
            </a:r>
            <a:endParaRPr lang="en" altLang="ko-KR" sz="2300" dirty="0"/>
          </a:p>
          <a:p>
            <a:pPr marL="1371600" lvl="3" indent="0">
              <a:buNone/>
            </a:pPr>
            <a:endParaRPr lang="en-US" altLang="ko-KR" sz="2300" dirty="0">
              <a:solidFill>
                <a:srgbClr val="FF0000"/>
              </a:solidFill>
            </a:endParaRP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	</a:t>
            </a:r>
            <a:r>
              <a:rPr lang="en-US" altLang="ko-KR" sz="2300" dirty="0" err="1"/>
              <a:t>RequestDispatcher</a:t>
            </a:r>
            <a:r>
              <a:rPr lang="en-US" altLang="ko-KR" sz="2300" dirty="0"/>
              <a:t> dispatcher = </a:t>
            </a:r>
          </a:p>
          <a:p>
            <a:pPr marL="1371600" lvl="3" indent="0">
              <a:buNone/>
            </a:pPr>
            <a:r>
              <a:rPr lang="en-US" altLang="ko-KR" sz="2300" dirty="0"/>
              <a:t>	</a:t>
            </a:r>
            <a:r>
              <a:rPr lang="en-US" altLang="ko-KR" sz="2300" dirty="0" err="1"/>
              <a:t>Request.getRequestDispatcher</a:t>
            </a:r>
            <a:r>
              <a:rPr lang="en-US" altLang="ko-KR" sz="2300" dirty="0"/>
              <a:t>("/board/</a:t>
            </a:r>
            <a:r>
              <a:rPr lang="en-US" altLang="ko-KR" sz="2300" dirty="0" err="1"/>
              <a:t>boardModifyForm.jsp</a:t>
            </a:r>
            <a:r>
              <a:rPr lang="en-US" altLang="ko-KR" sz="2300" dirty="0"/>
              <a:t>");</a:t>
            </a:r>
          </a:p>
          <a:p>
            <a:pPr marL="1371600" lvl="3" indent="0">
              <a:buNone/>
            </a:pPr>
            <a:r>
              <a:rPr lang="en-US" altLang="ko-KR" sz="2300" dirty="0"/>
              <a:t>	</a:t>
            </a:r>
            <a:r>
              <a:rPr lang="en-US" altLang="ko-KR" sz="2300" dirty="0" err="1"/>
              <a:t>dispatcher.forward</a:t>
            </a:r>
            <a:r>
              <a:rPr lang="en-US" altLang="ko-KR" sz="2300" dirty="0"/>
              <a:t>(request, response);</a:t>
            </a:r>
          </a:p>
          <a:p>
            <a:pPr marL="1371600" lvl="3" indent="0">
              <a:buNone/>
            </a:pPr>
            <a:r>
              <a:rPr lang="en-US" altLang="ko-KR" sz="2300" dirty="0"/>
              <a:t>}</a:t>
            </a:r>
          </a:p>
          <a:p>
            <a:pPr marL="0" indent="0">
              <a:buNone/>
            </a:pPr>
            <a:r>
              <a:rPr lang="en-US" altLang="ko-KR" sz="2300" dirty="0"/>
              <a:t>	}</a:t>
            </a:r>
          </a:p>
          <a:p>
            <a:pPr marL="0" indent="0">
              <a:buNone/>
            </a:pPr>
            <a:r>
              <a:rPr lang="en-US" altLang="ko-KR" sz="2300" dirty="0"/>
              <a:t>… </a:t>
            </a:r>
            <a:r>
              <a:rPr lang="ko-KR" altLang="en-US" sz="2300" dirty="0"/>
              <a:t>중략</a:t>
            </a:r>
          </a:p>
          <a:p>
            <a:pPr marL="0" indent="0">
              <a:buNone/>
            </a:pPr>
            <a:r>
              <a:rPr lang="en-US" altLang="ko-KR" sz="2300" dirty="0"/>
              <a:t>}</a:t>
            </a:r>
            <a:endParaRPr kumimoji="1"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4402927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973FB-0A67-8540-A9E8-31A10E8C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" altLang="ko-KR" dirty="0" err="1"/>
              <a:t>boardModifyForm.jsp</a:t>
            </a:r>
            <a:r>
              <a:rPr lang="ko-KR" altLang="en-US" dirty="0"/>
              <a:t>페이지를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en" altLang="ko-KR" dirty="0"/>
              <a:t>&lt;form action=</a:t>
            </a:r>
            <a:r>
              <a:rPr lang="en" altLang="ko-KR" i="1" dirty="0"/>
              <a:t>"boardModify.</a:t>
            </a:r>
            <a:r>
              <a:rPr lang="en-US" altLang="ko-KR" i="1" dirty="0" err="1"/>
              <a:t>naver</a:t>
            </a:r>
            <a:r>
              <a:rPr lang="en" altLang="ko-KR" i="1" dirty="0"/>
              <a:t>"</a:t>
            </a:r>
            <a:r>
              <a:rPr lang="en" altLang="ko-KR" dirty="0"/>
              <a:t> method=</a:t>
            </a:r>
            <a:r>
              <a:rPr lang="en" altLang="ko-KR" i="1" dirty="0"/>
              <a:t>“post"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&lt;input type=</a:t>
            </a:r>
            <a:r>
              <a:rPr lang="en" altLang="ko-KR" i="1" dirty="0"/>
              <a:t>"hidden"</a:t>
            </a:r>
            <a:r>
              <a:rPr lang="en" altLang="ko-KR" dirty="0"/>
              <a:t> name=</a:t>
            </a:r>
            <a:r>
              <a:rPr lang="en" altLang="ko-KR" i="1" dirty="0"/>
              <a:t>"boardNum"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en" altLang="ko-KR" i="1" dirty="0">
                <a:solidFill>
                  <a:srgbClr val="FF0000"/>
                </a:solidFill>
              </a:rPr>
              <a:t>${dto.boardNum}</a:t>
            </a:r>
            <a:r>
              <a:rPr lang="en" altLang="ko-KR" i="1" dirty="0"/>
              <a:t>"</a:t>
            </a:r>
            <a:r>
              <a:rPr lang="en" altLang="ko-KR" dirty="0"/>
              <a:t>/&gt;</a:t>
            </a:r>
          </a:p>
          <a:p>
            <a:pPr marL="0" indent="0">
              <a:buNone/>
            </a:pPr>
            <a:r>
              <a:rPr lang="en" altLang="ko-KR" dirty="0"/>
              <a:t>	&lt;table&gt;</a:t>
            </a:r>
          </a:p>
          <a:p>
            <a:pPr marL="0" indent="0">
              <a:buNone/>
            </a:pPr>
            <a:r>
              <a:rPr lang="en" altLang="ko-KR" dirty="0"/>
              <a:t>	&lt;caption&gt;</a:t>
            </a:r>
            <a:r>
              <a:rPr lang="ko-KR" altLang="en-US" dirty="0" err="1"/>
              <a:t>게시글</a:t>
            </a:r>
            <a:r>
              <a:rPr lang="ko-KR" altLang="en-US" dirty="0"/>
              <a:t> 수정</a:t>
            </a:r>
            <a:r>
              <a:rPr lang="en-US" altLang="ko-KR" dirty="0"/>
              <a:t>&lt;/</a:t>
            </a:r>
            <a:r>
              <a:rPr lang="en" altLang="ko-KR" dirty="0"/>
              <a:t>caption&gt;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글쓴이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"boardWriter"</a:t>
            </a:r>
            <a:r>
              <a:rPr lang="en" altLang="ko-KR" dirty="0"/>
              <a:t> value=</a:t>
            </a:r>
            <a:r>
              <a:rPr lang="en" altLang="ko-KR" i="1" dirty="0"/>
              <a:t>“</a:t>
            </a:r>
            <a:r>
              <a:rPr lang="en" altLang="ko-KR" i="1" dirty="0">
                <a:solidFill>
                  <a:srgbClr val="FF0000"/>
                </a:solidFill>
              </a:rPr>
              <a:t>${dto.boardWriter}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"boardSubject"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en" altLang="ko-KR" i="1" dirty="0">
                <a:solidFill>
                  <a:srgbClr val="FF0000"/>
                </a:solidFill>
              </a:rPr>
              <a:t>${dto.boardSubject}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내용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&lt;td&gt;&lt;textarea rows=</a:t>
            </a:r>
            <a:r>
              <a:rPr lang="en" altLang="ko-KR" i="1" dirty="0"/>
              <a:t>"6"</a:t>
            </a:r>
            <a:r>
              <a:rPr lang="en" altLang="ko-KR" dirty="0"/>
              <a:t> cols=</a:t>
            </a:r>
            <a:r>
              <a:rPr lang="en" altLang="ko-KR" i="1" dirty="0"/>
              <a:t>"40"</a:t>
            </a:r>
            <a:r>
              <a:rPr lang="en" altLang="ko-KR" dirty="0"/>
              <a:t> name=</a:t>
            </a:r>
            <a:r>
              <a:rPr lang="en" altLang="ko-KR" i="1" dirty="0"/>
              <a:t>"boardContent"</a:t>
            </a:r>
            <a:r>
              <a:rPr lang="en" altLang="ko-KR" dirty="0"/>
              <a:t>&gt;</a:t>
            </a:r>
            <a:r>
              <a:rPr lang="en" altLang="ko-KR" i="1" dirty="0">
                <a:solidFill>
                  <a:srgbClr val="FF0000"/>
                </a:solidFill>
              </a:rPr>
              <a:t>${dto.boardContent}</a:t>
            </a:r>
            <a:r>
              <a:rPr lang="en" altLang="ko-KR" dirty="0"/>
              <a:t>&lt;/textarea&gt;&lt;/td&gt;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 </a:t>
            </a:r>
            <a:r>
              <a:rPr lang="en" altLang="ko-KR" dirty="0" err="1"/>
              <a:t>colspan</a:t>
            </a:r>
            <a:r>
              <a:rPr lang="en" altLang="ko-KR" dirty="0"/>
              <a:t>=</a:t>
            </a:r>
            <a:r>
              <a:rPr lang="en" altLang="ko-KR" i="1" dirty="0"/>
              <a:t>2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&lt;input type=</a:t>
            </a:r>
            <a:r>
              <a:rPr lang="en" altLang="ko-KR" i="1" dirty="0"/>
              <a:t>"submit"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게시글</a:t>
            </a:r>
            <a:r>
              <a:rPr lang="ko-KR" altLang="en-US" i="1" dirty="0"/>
              <a:t> 수정 완료</a:t>
            </a:r>
            <a:r>
              <a:rPr lang="en-US" altLang="ko-KR" i="1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/&gt;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en-US" altLang="ko-KR" dirty="0"/>
              <a:t>		&lt;</a:t>
            </a:r>
            <a:r>
              <a:rPr lang="en" altLang="ko-KR" dirty="0"/>
              <a:t>input type=</a:t>
            </a:r>
            <a:r>
              <a:rPr lang="en" altLang="ko-KR" i="1" dirty="0"/>
              <a:t>"button"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뒤로가기</a:t>
            </a:r>
            <a:r>
              <a:rPr lang="en-US" altLang="ko-KR" i="1" dirty="0"/>
              <a:t>"</a:t>
            </a:r>
            <a:r>
              <a:rPr lang="ko-KR" altLang="en-US" dirty="0"/>
              <a:t>  </a:t>
            </a:r>
            <a:r>
              <a:rPr lang="en" altLang="ko-KR" dirty="0"/>
              <a:t>onclick="</a:t>
            </a:r>
            <a:r>
              <a:rPr lang="en" altLang="ko-KR" dirty="0" err="1"/>
              <a:t>javascript:history.back</a:t>
            </a:r>
            <a:r>
              <a:rPr lang="en" altLang="ko-KR" dirty="0"/>
              <a:t>()" /&gt;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th</a:t>
            </a:r>
            <a:r>
              <a:rPr lang="en" altLang="ko-KR" dirty="0"/>
              <a:t>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&lt;/table&gt;</a:t>
            </a:r>
          </a:p>
          <a:p>
            <a:pPr marL="0" indent="0">
              <a:buNone/>
            </a:pPr>
            <a:r>
              <a:rPr lang="en" altLang="ko-KR" dirty="0"/>
              <a:t>&lt;/form&gt;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6021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8F9A59-3BBB-2746-81ED-CD299FC1B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982"/>
            <a:ext cx="10515600" cy="56529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2300" dirty="0"/>
              <a:t>Front-Controller</a:t>
            </a:r>
            <a:r>
              <a:rPr kumimoji="1" lang="ko-KR" altLang="en-US" sz="2300" dirty="0"/>
              <a:t>에서 </a:t>
            </a:r>
            <a:r>
              <a:rPr kumimoji="1" lang="ko-KR" altLang="en-US" sz="2300" dirty="0" err="1"/>
              <a:t>수정완료를</a:t>
            </a:r>
            <a:r>
              <a:rPr kumimoji="1" lang="ko-KR" altLang="en-US" sz="2300" dirty="0"/>
              <a:t> 위한 주소를 작성한다</a:t>
            </a:r>
            <a:r>
              <a:rPr kumimoji="1" lang="en-US" altLang="ko-KR" sz="2300" dirty="0"/>
              <a:t>,</a:t>
            </a:r>
          </a:p>
          <a:p>
            <a:pPr marL="0" indent="0">
              <a:buNone/>
            </a:pPr>
            <a:r>
              <a:rPr kumimoji="1" lang="ko-KR" altLang="en-US" sz="2300" dirty="0"/>
              <a:t>수정이 완료가 되면 다시 상세페이로 이동할 수 있게 만든다</a:t>
            </a:r>
            <a:r>
              <a:rPr kumimoji="1" lang="en-US" altLang="ko-KR" sz="2300" dirty="0"/>
              <a:t>.</a:t>
            </a:r>
          </a:p>
          <a:p>
            <a:pPr marL="0" indent="0">
              <a:buNone/>
            </a:pPr>
            <a:endParaRPr kumimoji="1" lang="en-US" altLang="ko-KR" sz="2300" dirty="0"/>
          </a:p>
          <a:p>
            <a:pPr marL="0" indent="0">
              <a:buNone/>
            </a:pPr>
            <a:r>
              <a:rPr lang="en-US" altLang="ko-KR" sz="2300" dirty="0"/>
              <a:t>public class </a:t>
            </a:r>
            <a:r>
              <a:rPr lang="en-US" altLang="ko-KR" sz="2300" dirty="0" err="1"/>
              <a:t>BoardFrontController</a:t>
            </a:r>
            <a:r>
              <a:rPr lang="en-US" altLang="ko-KR" sz="2300" dirty="0"/>
              <a:t> extends </a:t>
            </a:r>
            <a:r>
              <a:rPr lang="en-US" altLang="ko-KR" sz="2300" dirty="0" err="1"/>
              <a:t>HttpServlet</a:t>
            </a:r>
            <a:r>
              <a:rPr lang="en-US" altLang="ko-KR" sz="2300" dirty="0"/>
              <a:t> 	implements Servlet {</a:t>
            </a:r>
          </a:p>
          <a:p>
            <a:pPr marL="0" indent="0">
              <a:buNone/>
            </a:pPr>
            <a:r>
              <a:rPr lang="en-US" altLang="ko-KR" sz="2300" dirty="0"/>
              <a:t>	protected void </a:t>
            </a:r>
            <a:r>
              <a:rPr lang="en-US" altLang="ko-KR" sz="2300" dirty="0" err="1"/>
              <a:t>doPost</a:t>
            </a:r>
            <a:r>
              <a:rPr lang="en-US" altLang="ko-KR" sz="2300" dirty="0"/>
              <a:t>(</a:t>
            </a:r>
            <a:r>
              <a:rPr lang="en-US" altLang="ko-KR" sz="2300" dirty="0" err="1"/>
              <a:t>HttpServletRequest</a:t>
            </a:r>
            <a:r>
              <a:rPr lang="en-US" altLang="ko-KR" sz="2300" dirty="0"/>
              <a:t> request, 					</a:t>
            </a:r>
            <a:r>
              <a:rPr lang="en-US" altLang="ko-KR" sz="2300" dirty="0" err="1"/>
              <a:t>HttpServletResponse</a:t>
            </a:r>
            <a:r>
              <a:rPr lang="en-US" altLang="ko-KR" sz="2300" dirty="0"/>
              <a:t> response){</a:t>
            </a:r>
          </a:p>
          <a:p>
            <a:pPr marL="0" indent="0">
              <a:buNone/>
            </a:pPr>
            <a:r>
              <a:rPr lang="en-US" altLang="ko-KR" sz="2300" dirty="0"/>
              <a:t>	    …</a:t>
            </a:r>
            <a:r>
              <a:rPr lang="ko-KR" altLang="en-US" sz="2300" dirty="0"/>
              <a:t>중략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else if(</a:t>
            </a:r>
            <a:r>
              <a:rPr lang="en-US" altLang="ko-KR" sz="2300" dirty="0" err="1">
                <a:solidFill>
                  <a:srgbClr val="FF0000"/>
                </a:solidFill>
              </a:rPr>
              <a:t>command.equals</a:t>
            </a:r>
            <a:r>
              <a:rPr lang="en-US" altLang="ko-KR" sz="2300" dirty="0">
                <a:solidFill>
                  <a:srgbClr val="FF0000"/>
                </a:solidFill>
              </a:rPr>
              <a:t>("/</a:t>
            </a:r>
            <a:r>
              <a:rPr lang="en-US" altLang="ko-KR" sz="2300" dirty="0" err="1">
                <a:solidFill>
                  <a:srgbClr val="FF0000"/>
                </a:solidFill>
              </a:rPr>
              <a:t>boardModify.naver</a:t>
            </a:r>
            <a:r>
              <a:rPr lang="en-US" altLang="ko-KR" sz="2300" dirty="0">
                <a:solidFill>
                  <a:srgbClr val="FF0000"/>
                </a:solidFill>
              </a:rPr>
              <a:t>")) {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	</a:t>
            </a:r>
            <a:r>
              <a:rPr lang="en-US" altLang="ko-KR" sz="2300" dirty="0" err="1">
                <a:solidFill>
                  <a:srgbClr val="FF0000"/>
                </a:solidFill>
              </a:rPr>
              <a:t>response.sendRedirect</a:t>
            </a:r>
            <a:r>
              <a:rPr lang="en-US" altLang="ko-KR" sz="2300" dirty="0">
                <a:solidFill>
                  <a:srgbClr val="FF0000"/>
                </a:solidFill>
              </a:rPr>
              <a:t>(“</a:t>
            </a:r>
            <a:r>
              <a:rPr lang="en-US" altLang="ko-KR" sz="2300" dirty="0" err="1">
                <a:solidFill>
                  <a:srgbClr val="FF0000"/>
                </a:solidFill>
              </a:rPr>
              <a:t>boardDetail.naver?num</a:t>
            </a:r>
            <a:r>
              <a:rPr lang="en-US" altLang="ko-KR" sz="2300" dirty="0">
                <a:solidFill>
                  <a:srgbClr val="FF0000"/>
                </a:solidFill>
              </a:rPr>
              <a:t>=“ + 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		</a:t>
            </a:r>
            <a:r>
              <a:rPr lang="en-US" altLang="ko-KR" sz="2300" dirty="0" err="1">
                <a:solidFill>
                  <a:srgbClr val="FF0000"/>
                </a:solidFill>
              </a:rPr>
              <a:t>request.getParameter</a:t>
            </a:r>
            <a:r>
              <a:rPr lang="en-US" altLang="ko-KR" sz="2300" dirty="0">
                <a:solidFill>
                  <a:srgbClr val="FF0000"/>
                </a:solidFill>
              </a:rPr>
              <a:t>(“</a:t>
            </a:r>
            <a:r>
              <a:rPr lang="en-US" altLang="ko-KR" sz="2300" dirty="0" err="1">
                <a:solidFill>
                  <a:srgbClr val="FF0000"/>
                </a:solidFill>
              </a:rPr>
              <a:t>boardNum</a:t>
            </a:r>
            <a:r>
              <a:rPr lang="en-US" altLang="ko-KR" sz="2300" dirty="0">
                <a:solidFill>
                  <a:srgbClr val="FF0000"/>
                </a:solidFill>
              </a:rPr>
              <a:t>”));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ko-KR" sz="2300" dirty="0"/>
              <a:t>	}</a:t>
            </a:r>
          </a:p>
          <a:p>
            <a:pPr marL="0" indent="0">
              <a:buNone/>
            </a:pPr>
            <a:r>
              <a:rPr lang="en-US" altLang="ko-KR" sz="2300" dirty="0"/>
              <a:t>… </a:t>
            </a:r>
            <a:r>
              <a:rPr lang="ko-KR" altLang="en-US" sz="2300" dirty="0"/>
              <a:t>중략</a:t>
            </a:r>
          </a:p>
          <a:p>
            <a:pPr marL="0" indent="0">
              <a:buNone/>
            </a:pPr>
            <a:r>
              <a:rPr lang="en-US" altLang="ko-KR" sz="23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70755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47DE62-BED9-022E-EFC9-4CDED831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00" y="362778"/>
            <a:ext cx="6351518" cy="29850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2C78FBE-35DA-794C-9A2A-F9972C0AD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736" y="362778"/>
            <a:ext cx="5014032" cy="583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56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CBF8E07-61B6-EBA3-8613-3A1AA2912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3520" y="1355841"/>
            <a:ext cx="4566062" cy="4351338"/>
          </a:xfrm>
        </p:spPr>
      </p:pic>
    </p:spTree>
    <p:extLst>
      <p:ext uri="{BB962C8B-B14F-4D97-AF65-F5344CB8AC3E}">
        <p14:creationId xmlns:p14="http://schemas.microsoft.com/office/powerpoint/2010/main" val="22039590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F3FE06-F7C1-9E4B-AAC2-C137590AC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6724"/>
            <a:ext cx="10515600" cy="555023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dirty="0"/>
              <a:t>데이터베이스에서 수정할 수 있게 </a:t>
            </a:r>
            <a:r>
              <a:rPr lang="en-US" altLang="ko-KR" dirty="0"/>
              <a:t>page-controller</a:t>
            </a:r>
            <a:r>
              <a:rPr lang="ko-KR" altLang="en-US" dirty="0" err="1"/>
              <a:t>를</a:t>
            </a:r>
            <a:r>
              <a:rPr lang="ko-KR" altLang="en-US" dirty="0"/>
              <a:t> 만들어 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BoardModifyService</a:t>
            </a:r>
            <a:r>
              <a:rPr lang="ko-KR" altLang="en-US" dirty="0" err="1"/>
              <a:t>를</a:t>
            </a:r>
            <a:r>
              <a:rPr lang="ko-KR" altLang="en-US" dirty="0"/>
              <a:t>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BoardModifyService {</a:t>
            </a:r>
          </a:p>
          <a:p>
            <a:pPr marL="0" indent="0">
              <a:buNone/>
            </a:pPr>
            <a:r>
              <a:rPr lang="en" altLang="ko-KR" b="1" dirty="0"/>
              <a:t>	</a:t>
            </a:r>
            <a:r>
              <a:rPr lang="en" altLang="ko-KR" b="1" dirty="0">
                <a:solidFill>
                  <a:srgbClr val="FF0000"/>
                </a:solidFill>
              </a:rPr>
              <a:t>public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b="1" dirty="0">
                <a:solidFill>
                  <a:srgbClr val="FF0000"/>
                </a:solidFill>
              </a:rPr>
              <a:t>void</a:t>
            </a:r>
            <a:r>
              <a:rPr lang="en" altLang="ko-KR" dirty="0">
                <a:solidFill>
                  <a:srgbClr val="FF0000"/>
                </a:solidFill>
              </a:rPr>
              <a:t> execute(</a:t>
            </a:r>
            <a:r>
              <a:rPr lang="en" altLang="ko-KR" u="sng" dirty="0" err="1">
                <a:solidFill>
                  <a:srgbClr val="FF0000"/>
                </a:solidFill>
              </a:rPr>
              <a:t>HttpServletRequest</a:t>
            </a:r>
            <a:r>
              <a:rPr lang="en" altLang="ko-KR" dirty="0">
                <a:solidFill>
                  <a:srgbClr val="FF0000"/>
                </a:solidFill>
              </a:rPr>
              <a:t> request) {</a:t>
            </a:r>
          </a:p>
          <a:p>
            <a:pPr marL="0" indent="0">
              <a:buNone/>
            </a:pPr>
            <a:r>
              <a:rPr lang="en" altLang="ko-KR" b="1" dirty="0">
                <a:solidFill>
                  <a:srgbClr val="FF0000"/>
                </a:solidFill>
              </a:rPr>
              <a:t>		try</a:t>
            </a:r>
            <a:r>
              <a:rPr lang="en" altLang="ko-KR" dirty="0">
                <a:solidFill>
                  <a:srgbClr val="FF0000"/>
                </a:solidFill>
              </a:rPr>
              <a:t> {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	</a:t>
            </a:r>
            <a:r>
              <a:rPr lang="en" altLang="ko-KR" dirty="0" err="1">
                <a:solidFill>
                  <a:srgbClr val="FF0000"/>
                </a:solidFill>
              </a:rPr>
              <a:t>request.setCharacterEncoding</a:t>
            </a:r>
            <a:r>
              <a:rPr lang="en" altLang="ko-KR" dirty="0">
                <a:solidFill>
                  <a:srgbClr val="FF0000"/>
                </a:solidFill>
              </a:rPr>
              <a:t>("utf-8");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}</a:t>
            </a:r>
            <a:r>
              <a:rPr lang="en" altLang="ko-KR" b="1" dirty="0">
                <a:solidFill>
                  <a:srgbClr val="FF0000"/>
                </a:solidFill>
              </a:rPr>
              <a:t>catch</a:t>
            </a:r>
            <a:r>
              <a:rPr lang="en" altLang="ko-KR" dirty="0">
                <a:solidFill>
                  <a:srgbClr val="FF0000"/>
                </a:solidFill>
              </a:rPr>
              <a:t>(Exception e) {}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BoardDTO</a:t>
            </a:r>
            <a:r>
              <a:rPr lang="en" altLang="ko-KR" dirty="0">
                <a:solidFill>
                  <a:srgbClr val="FF0000"/>
                </a:solidFill>
              </a:rPr>
              <a:t>  </a:t>
            </a:r>
            <a:r>
              <a:rPr lang="en" altLang="ko-KR" dirty="0" err="1">
                <a:solidFill>
                  <a:srgbClr val="FF0000"/>
                </a:solidFill>
              </a:rPr>
              <a:t>dto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b="1" dirty="0">
                <a:solidFill>
                  <a:srgbClr val="FF0000"/>
                </a:solidFill>
              </a:rPr>
              <a:t>new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BoardDTO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dto.setBoardContent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boardContent</a:t>
            </a:r>
            <a:r>
              <a:rPr lang="en" altLang="ko-KR" dirty="0">
                <a:solidFill>
                  <a:srgbClr val="FF0000"/>
                </a:solidFill>
              </a:rPr>
              <a:t>"));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dto.setBoardNum</a:t>
            </a:r>
            <a:r>
              <a:rPr lang="en" altLang="ko-KR" dirty="0">
                <a:solidFill>
                  <a:srgbClr val="FF0000"/>
                </a:solidFill>
              </a:rPr>
              <a:t>( </a:t>
            </a:r>
            <a:r>
              <a:rPr lang="en" altLang="ko-KR" dirty="0" err="1">
                <a:solidFill>
                  <a:srgbClr val="FF0000"/>
                </a:solidFill>
              </a:rPr>
              <a:t>Integer.</a:t>
            </a:r>
            <a:r>
              <a:rPr lang="en" altLang="ko-KR" i="1" dirty="0" err="1">
                <a:solidFill>
                  <a:srgbClr val="FF0000"/>
                </a:solidFill>
              </a:rPr>
              <a:t>parseInt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boardNum</a:t>
            </a:r>
            <a:r>
              <a:rPr lang="en" altLang="ko-KR" dirty="0">
                <a:solidFill>
                  <a:srgbClr val="FF0000"/>
                </a:solidFill>
              </a:rPr>
              <a:t>")));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dto.setBoardSubject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boardSubject</a:t>
            </a:r>
            <a:r>
              <a:rPr lang="en" altLang="ko-KR" dirty="0">
                <a:solidFill>
                  <a:srgbClr val="FF0000"/>
                </a:solidFill>
              </a:rPr>
              <a:t>"));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dto.setBoardWriter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boardWriter</a:t>
            </a:r>
            <a:r>
              <a:rPr lang="en" altLang="ko-KR" dirty="0">
                <a:solidFill>
                  <a:srgbClr val="FF0000"/>
                </a:solidFill>
              </a:rPr>
              <a:t>"));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BoardDAO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dao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b="1" dirty="0">
                <a:solidFill>
                  <a:srgbClr val="FF0000"/>
                </a:solidFill>
              </a:rPr>
              <a:t>new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BoardDAO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49434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CE5E38-39A6-C1E3-DEB7-35D33E01B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51" y="1333500"/>
            <a:ext cx="8486775" cy="209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60FB5B-001C-7F0B-0D21-535DD7739991}"/>
              </a:ext>
            </a:extLst>
          </p:cNvPr>
          <p:cNvSpPr txBox="1"/>
          <p:nvPr/>
        </p:nvSpPr>
        <p:spPr>
          <a:xfrm>
            <a:off x="755374" y="662609"/>
            <a:ext cx="632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 를 열어서 리스트를 가지고 오도록 메서드를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80992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7B27DF-6597-8F45-8CE9-896FB7A78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altLang="ko-KR" sz="1500" b="1" dirty="0"/>
              <a:t>public</a:t>
            </a:r>
            <a:r>
              <a:rPr lang="en" altLang="ko-KR" sz="1500" dirty="0"/>
              <a:t> </a:t>
            </a:r>
            <a:r>
              <a:rPr lang="en" altLang="ko-KR" sz="1500" b="1" dirty="0"/>
              <a:t>void</a:t>
            </a:r>
            <a:r>
              <a:rPr lang="en" altLang="ko-KR" sz="1500" dirty="0"/>
              <a:t> </a:t>
            </a:r>
            <a:r>
              <a:rPr lang="en" altLang="ko-KR" sz="1500" dirty="0" err="1"/>
              <a:t>boardUpdate</a:t>
            </a:r>
            <a:r>
              <a:rPr lang="en" altLang="ko-KR" sz="1500" dirty="0"/>
              <a:t>(</a:t>
            </a:r>
            <a:r>
              <a:rPr lang="en" altLang="ko-KR" sz="1500" dirty="0" err="1"/>
              <a:t>BoardDTO</a:t>
            </a:r>
            <a:r>
              <a:rPr lang="en" altLang="ko-KR" sz="1500" dirty="0"/>
              <a:t> </a:t>
            </a:r>
            <a:r>
              <a:rPr lang="en" altLang="ko-KR" sz="1500" dirty="0" err="1"/>
              <a:t>dto</a:t>
            </a:r>
            <a:r>
              <a:rPr lang="en" altLang="ko-KR" sz="1500" dirty="0"/>
              <a:t>) {</a:t>
            </a:r>
          </a:p>
          <a:p>
            <a:pPr marL="0" indent="0">
              <a:buNone/>
            </a:pPr>
            <a:r>
              <a:rPr lang="en" altLang="ko-KR" sz="1500" dirty="0"/>
              <a:t>	con = </a:t>
            </a:r>
            <a:r>
              <a:rPr lang="en" altLang="ko-KR" sz="1500" dirty="0" err="1"/>
              <a:t>getConnection</a:t>
            </a:r>
            <a:r>
              <a:rPr lang="en" altLang="ko-KR" sz="1500" dirty="0"/>
              <a:t>();</a:t>
            </a:r>
          </a:p>
          <a:p>
            <a:pPr marL="0" indent="0">
              <a:buNone/>
            </a:pPr>
            <a:r>
              <a:rPr lang="en" altLang="ko-KR" sz="1500" dirty="0"/>
              <a:t>	String </a:t>
            </a:r>
            <a:r>
              <a:rPr lang="en" altLang="ko-KR" sz="1500" dirty="0" err="1"/>
              <a:t>sql</a:t>
            </a:r>
            <a:r>
              <a:rPr lang="en" altLang="ko-KR" sz="1500" dirty="0"/>
              <a:t> = "update board"</a:t>
            </a:r>
          </a:p>
          <a:p>
            <a:pPr marL="0" indent="0">
              <a:buNone/>
            </a:pPr>
            <a:r>
              <a:rPr lang="en" altLang="ko-KR" sz="1500" dirty="0"/>
              <a:t>		+ " set WRITER = ? , SUBJECT = ?, CONTENTS = ? "</a:t>
            </a:r>
          </a:p>
          <a:p>
            <a:pPr marL="0" indent="0">
              <a:buNone/>
            </a:pPr>
            <a:r>
              <a:rPr lang="en" altLang="ko-KR" sz="1500" dirty="0"/>
              <a:t>		+ " where num = ?";</a:t>
            </a:r>
          </a:p>
          <a:p>
            <a:pPr marL="0" indent="0">
              <a:buNone/>
            </a:pPr>
            <a:r>
              <a:rPr lang="en" altLang="ko-KR" sz="1500" b="1" dirty="0"/>
              <a:t>	try</a:t>
            </a:r>
            <a:r>
              <a:rPr lang="en" altLang="ko-KR" sz="1500" dirty="0"/>
              <a:t> {</a:t>
            </a:r>
          </a:p>
          <a:p>
            <a:pPr marL="0" indent="0">
              <a:buNone/>
            </a:pPr>
            <a:r>
              <a:rPr lang="en" altLang="ko-KR" sz="1500" dirty="0"/>
              <a:t>		</a:t>
            </a:r>
            <a:r>
              <a:rPr lang="en" altLang="ko-KR" sz="1500" dirty="0" err="1"/>
              <a:t>pstmt</a:t>
            </a:r>
            <a:r>
              <a:rPr lang="en" altLang="ko-KR" sz="1500" dirty="0"/>
              <a:t> = </a:t>
            </a:r>
            <a:r>
              <a:rPr lang="en" altLang="ko-KR" sz="1500" dirty="0" err="1"/>
              <a:t>con.prepareStatement</a:t>
            </a:r>
            <a:r>
              <a:rPr lang="en" altLang="ko-KR" sz="1500" dirty="0"/>
              <a:t>(</a:t>
            </a:r>
            <a:r>
              <a:rPr lang="en" altLang="ko-KR" sz="1500" dirty="0" err="1"/>
              <a:t>sql</a:t>
            </a:r>
            <a:r>
              <a:rPr lang="en" altLang="ko-KR" sz="1500" dirty="0"/>
              <a:t>);</a:t>
            </a:r>
          </a:p>
          <a:p>
            <a:pPr marL="0" indent="0">
              <a:buNone/>
            </a:pPr>
            <a:r>
              <a:rPr lang="en" altLang="ko-KR" sz="1500" dirty="0"/>
              <a:t>		</a:t>
            </a:r>
            <a:r>
              <a:rPr lang="en" altLang="ko-KR" sz="1500" dirty="0" err="1"/>
              <a:t>pstmt.setString</a:t>
            </a:r>
            <a:r>
              <a:rPr lang="en" altLang="ko-KR" sz="1500" dirty="0"/>
              <a:t>(1, </a:t>
            </a:r>
            <a:r>
              <a:rPr lang="en" altLang="ko-KR" sz="1500" dirty="0" err="1"/>
              <a:t>dto.getBoardWriter</a:t>
            </a:r>
            <a:r>
              <a:rPr lang="en" altLang="ko-KR" sz="1500" dirty="0"/>
              <a:t>());</a:t>
            </a:r>
          </a:p>
          <a:p>
            <a:pPr marL="0" indent="0">
              <a:buNone/>
            </a:pPr>
            <a:r>
              <a:rPr lang="en" altLang="ko-KR" sz="1500" dirty="0"/>
              <a:t>		</a:t>
            </a:r>
            <a:r>
              <a:rPr lang="en" altLang="ko-KR" sz="1500" dirty="0" err="1"/>
              <a:t>pstmt.setString</a:t>
            </a:r>
            <a:r>
              <a:rPr lang="en" altLang="ko-KR" sz="1500" dirty="0"/>
              <a:t>(2, </a:t>
            </a:r>
            <a:r>
              <a:rPr lang="en" altLang="ko-KR" sz="1500" dirty="0" err="1"/>
              <a:t>dto.getBoardSubject</a:t>
            </a:r>
            <a:r>
              <a:rPr lang="en" altLang="ko-KR" sz="1500" dirty="0"/>
              <a:t>());</a:t>
            </a:r>
          </a:p>
          <a:p>
            <a:pPr marL="0" indent="0">
              <a:buNone/>
            </a:pPr>
            <a:r>
              <a:rPr lang="en" altLang="ko-KR" sz="1500" dirty="0"/>
              <a:t>		</a:t>
            </a:r>
            <a:r>
              <a:rPr lang="en" altLang="ko-KR" sz="1500" dirty="0" err="1"/>
              <a:t>pstmt.setString</a:t>
            </a:r>
            <a:r>
              <a:rPr lang="en" altLang="ko-KR" sz="1500" dirty="0"/>
              <a:t>(3, </a:t>
            </a:r>
            <a:r>
              <a:rPr lang="en" altLang="ko-KR" sz="1500" dirty="0" err="1"/>
              <a:t>dto.getBoardContent</a:t>
            </a:r>
            <a:r>
              <a:rPr lang="en" altLang="ko-KR" sz="1500" dirty="0"/>
              <a:t>());</a:t>
            </a:r>
          </a:p>
          <a:p>
            <a:pPr marL="0" indent="0">
              <a:buNone/>
            </a:pPr>
            <a:r>
              <a:rPr lang="en" altLang="ko-KR" sz="1500" dirty="0"/>
              <a:t>		</a:t>
            </a:r>
            <a:r>
              <a:rPr lang="en" altLang="ko-KR" sz="1500" dirty="0" err="1"/>
              <a:t>pstmt.setInt</a:t>
            </a:r>
            <a:r>
              <a:rPr lang="en" altLang="ko-KR" sz="1500" dirty="0"/>
              <a:t>(4, </a:t>
            </a:r>
            <a:r>
              <a:rPr lang="en" altLang="ko-KR" sz="1500" dirty="0" err="1"/>
              <a:t>dto.getBoardNum</a:t>
            </a:r>
            <a:r>
              <a:rPr lang="en" altLang="ko-KR" sz="1500" dirty="0"/>
              <a:t>());</a:t>
            </a:r>
          </a:p>
          <a:p>
            <a:pPr marL="0" indent="0">
              <a:buNone/>
            </a:pPr>
            <a:r>
              <a:rPr lang="en" altLang="ko-KR" sz="1500" b="1" dirty="0"/>
              <a:t>		</a:t>
            </a:r>
            <a:r>
              <a:rPr lang="en" altLang="ko-KR" sz="1500" b="1" dirty="0" err="1"/>
              <a:t>int</a:t>
            </a:r>
            <a:r>
              <a:rPr lang="en" altLang="ko-KR" sz="1500" dirty="0"/>
              <a:t> </a:t>
            </a:r>
            <a:r>
              <a:rPr lang="en" altLang="ko-KR" sz="1500" dirty="0" err="1"/>
              <a:t>i</a:t>
            </a:r>
            <a:r>
              <a:rPr lang="en" altLang="ko-KR" sz="1500" dirty="0"/>
              <a:t> = </a:t>
            </a:r>
            <a:r>
              <a:rPr lang="en" altLang="ko-KR" sz="1500" dirty="0" err="1"/>
              <a:t>pstmt.executeUpdate</a:t>
            </a:r>
            <a:r>
              <a:rPr lang="en" altLang="ko-KR" sz="1500" dirty="0"/>
              <a:t>();</a:t>
            </a:r>
          </a:p>
          <a:p>
            <a:pPr marL="0" indent="0">
              <a:buNone/>
            </a:pPr>
            <a:r>
              <a:rPr lang="en" altLang="ko-KR" sz="1500" dirty="0"/>
              <a:t>		</a:t>
            </a:r>
            <a:r>
              <a:rPr lang="en" altLang="ko-KR" sz="1500" dirty="0" err="1"/>
              <a:t>System.</a:t>
            </a:r>
            <a:r>
              <a:rPr lang="en" altLang="ko-KR" sz="1500" b="1" i="1" dirty="0" err="1"/>
              <a:t>out</a:t>
            </a:r>
            <a:r>
              <a:rPr lang="en" altLang="ko-KR" sz="1500" dirty="0" err="1"/>
              <a:t>.println</a:t>
            </a:r>
            <a:r>
              <a:rPr lang="en" altLang="ko-KR" sz="1500" dirty="0"/>
              <a:t>(</a:t>
            </a:r>
            <a:r>
              <a:rPr lang="en" altLang="ko-KR" sz="1500" dirty="0" err="1"/>
              <a:t>i</a:t>
            </a:r>
            <a:r>
              <a:rPr lang="en" altLang="ko-KR" sz="1500" dirty="0"/>
              <a:t> + "</a:t>
            </a:r>
            <a:r>
              <a:rPr lang="ko-KR" altLang="en-US" sz="1500" dirty="0"/>
              <a:t>개 행이</a:t>
            </a:r>
            <a:r>
              <a:rPr lang="en-US" altLang="ko-KR" sz="1500" dirty="0"/>
              <a:t>(</a:t>
            </a:r>
            <a:r>
              <a:rPr lang="ko-KR" altLang="en-US" sz="1500" dirty="0"/>
              <a:t>가</a:t>
            </a:r>
            <a:r>
              <a:rPr lang="en-US" altLang="ko-KR" sz="1500" dirty="0"/>
              <a:t>) </a:t>
            </a:r>
            <a:r>
              <a:rPr lang="ko-KR" altLang="en-US" sz="1500" dirty="0"/>
              <a:t>수정되었습니다</a:t>
            </a:r>
            <a:r>
              <a:rPr lang="en-US" altLang="ko-KR" sz="1500" dirty="0"/>
              <a:t>.");</a:t>
            </a:r>
          </a:p>
          <a:p>
            <a:pPr marL="0" indent="0">
              <a:buNone/>
            </a:pPr>
            <a:r>
              <a:rPr lang="en-US" altLang="ko-KR" sz="1500" dirty="0"/>
              <a:t>	}</a:t>
            </a:r>
            <a:r>
              <a:rPr lang="en" altLang="ko-KR" sz="1500" b="1" dirty="0"/>
              <a:t>catch</a:t>
            </a:r>
            <a:r>
              <a:rPr lang="en" altLang="ko-KR" sz="1500" dirty="0"/>
              <a:t>(Exception e) {</a:t>
            </a:r>
            <a:r>
              <a:rPr lang="en" altLang="ko-KR" sz="1500" dirty="0" err="1"/>
              <a:t>e.printStackTrace</a:t>
            </a:r>
            <a:r>
              <a:rPr lang="en" altLang="ko-KR" sz="1500" dirty="0"/>
              <a:t>(); </a:t>
            </a:r>
          </a:p>
          <a:p>
            <a:pPr marL="457200" lvl="1" indent="0">
              <a:buNone/>
            </a:pPr>
            <a:r>
              <a:rPr lang="en" altLang="ko-KR" sz="1500" dirty="0"/>
              <a:t>	}</a:t>
            </a:r>
            <a:r>
              <a:rPr lang="en" altLang="ko-KR" sz="1500" b="1" dirty="0"/>
              <a:t>finally</a:t>
            </a:r>
            <a:r>
              <a:rPr lang="en" altLang="ko-KR" sz="1500" dirty="0"/>
              <a:t> {</a:t>
            </a:r>
          </a:p>
          <a:p>
            <a:pPr marL="0" indent="0">
              <a:buNone/>
            </a:pPr>
            <a:r>
              <a:rPr lang="en" altLang="ko-KR" sz="1500" b="1" dirty="0"/>
              <a:t>		if</a:t>
            </a:r>
            <a:r>
              <a:rPr lang="en" altLang="ko-KR" sz="1500" dirty="0"/>
              <a:t>(</a:t>
            </a:r>
            <a:r>
              <a:rPr lang="en" altLang="ko-KR" sz="1500" dirty="0" err="1"/>
              <a:t>pstmt</a:t>
            </a:r>
            <a:r>
              <a:rPr lang="en" altLang="ko-KR" sz="1500" dirty="0"/>
              <a:t> != </a:t>
            </a:r>
            <a:r>
              <a:rPr lang="en" altLang="ko-KR" sz="1500" b="1" dirty="0"/>
              <a:t>null</a:t>
            </a:r>
            <a:r>
              <a:rPr lang="en" altLang="ko-KR" sz="1500" dirty="0"/>
              <a:t>) </a:t>
            </a:r>
            <a:r>
              <a:rPr lang="en" altLang="ko-KR" sz="1500" b="1" dirty="0"/>
              <a:t>try</a:t>
            </a:r>
            <a:r>
              <a:rPr lang="en" altLang="ko-KR" sz="1500" dirty="0"/>
              <a:t>{</a:t>
            </a:r>
            <a:r>
              <a:rPr lang="en" altLang="ko-KR" sz="1500" dirty="0" err="1"/>
              <a:t>pstmt.close</a:t>
            </a:r>
            <a:r>
              <a:rPr lang="en" altLang="ko-KR" sz="1500" dirty="0"/>
              <a:t>();}</a:t>
            </a:r>
            <a:r>
              <a:rPr lang="en" altLang="ko-KR" sz="1500" b="1" dirty="0"/>
              <a:t>catch</a:t>
            </a:r>
            <a:r>
              <a:rPr lang="en" altLang="ko-KR" sz="1500" dirty="0"/>
              <a:t>(Exception e) {}</a:t>
            </a:r>
          </a:p>
          <a:p>
            <a:pPr marL="0" indent="0">
              <a:buNone/>
            </a:pPr>
            <a:r>
              <a:rPr lang="en" altLang="ko-KR" sz="1500" b="1" dirty="0"/>
              <a:t>		if</a:t>
            </a:r>
            <a:r>
              <a:rPr lang="en" altLang="ko-KR" sz="1500" dirty="0"/>
              <a:t>(con != </a:t>
            </a:r>
            <a:r>
              <a:rPr lang="en" altLang="ko-KR" sz="1500" b="1" dirty="0"/>
              <a:t>null</a:t>
            </a:r>
            <a:r>
              <a:rPr lang="en" altLang="ko-KR" sz="1500" dirty="0"/>
              <a:t>) </a:t>
            </a:r>
            <a:r>
              <a:rPr lang="en" altLang="ko-KR" sz="1500" b="1" dirty="0"/>
              <a:t>try</a:t>
            </a:r>
            <a:r>
              <a:rPr lang="en" altLang="ko-KR" sz="1500" dirty="0"/>
              <a:t>{</a:t>
            </a:r>
            <a:r>
              <a:rPr lang="en" altLang="ko-KR" sz="1500" dirty="0" err="1"/>
              <a:t>con.close</a:t>
            </a:r>
            <a:r>
              <a:rPr lang="en" altLang="ko-KR" sz="1500" dirty="0"/>
              <a:t>();}</a:t>
            </a:r>
            <a:r>
              <a:rPr lang="en" altLang="ko-KR" sz="1500" b="1" dirty="0"/>
              <a:t>catch</a:t>
            </a:r>
            <a:r>
              <a:rPr lang="en" altLang="ko-KR" sz="1500" dirty="0"/>
              <a:t>(Exception e) {}</a:t>
            </a:r>
          </a:p>
          <a:p>
            <a:pPr marL="0" indent="0">
              <a:buNone/>
            </a:pPr>
            <a:r>
              <a:rPr lang="en" altLang="ko-KR" sz="1500" dirty="0"/>
              <a:t>	}</a:t>
            </a:r>
          </a:p>
          <a:p>
            <a:pPr marL="0" indent="0">
              <a:buNone/>
            </a:pPr>
            <a:r>
              <a:rPr lang="en" altLang="ko-KR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20011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F23317-52A9-394A-AB99-516F7A566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BoardModifyService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b="1" dirty="0"/>
              <a:t>	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	</a:t>
            </a:r>
            <a:r>
              <a:rPr lang="en" altLang="ko-KR" dirty="0" err="1"/>
              <a:t>request.setCharacterEncoding</a:t>
            </a:r>
            <a:r>
              <a:rPr lang="en" altLang="ko-KR" dirty="0"/>
              <a:t>("utf-8");</a:t>
            </a:r>
          </a:p>
          <a:p>
            <a:pPr marL="0" indent="0">
              <a:buNone/>
            </a:pPr>
            <a:r>
              <a:rPr lang="en" altLang="ko-KR" dirty="0"/>
              <a:t>		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BoardDTO</a:t>
            </a:r>
            <a:r>
              <a:rPr lang="en" altLang="ko-KR" dirty="0"/>
              <a:t> 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…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dao.boardUpdate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dto</a:t>
            </a:r>
            <a:r>
              <a:rPr lang="en" altLang="ko-KR" dirty="0">
                <a:solidFill>
                  <a:srgbClr val="FF0000"/>
                </a:solidFill>
              </a:rPr>
              <a:t>); 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26580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9C37D-88BF-BD40-BFEB-6CA2FCF49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160"/>
            <a:ext cx="10515600" cy="56838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2300" dirty="0"/>
              <a:t>Front-</a:t>
            </a:r>
            <a:r>
              <a:rPr kumimoji="1" lang="en-US" altLang="ko-KR" sz="2300" dirty="0" err="1"/>
              <a:t>Comntroller</a:t>
            </a:r>
            <a:r>
              <a:rPr kumimoji="1" lang="ko-KR" altLang="en-US" sz="2300" dirty="0"/>
              <a:t> 에 추가한다</a:t>
            </a:r>
            <a:r>
              <a:rPr kumimoji="1" lang="en-US" altLang="ko-KR" sz="2300" dirty="0"/>
              <a:t>.</a:t>
            </a:r>
          </a:p>
          <a:p>
            <a:pPr marL="0" indent="0">
              <a:buNone/>
            </a:pPr>
            <a:r>
              <a:rPr lang="en-US" altLang="ko-KR" sz="2300" dirty="0"/>
              <a:t>public class </a:t>
            </a:r>
            <a:r>
              <a:rPr lang="en-US" altLang="ko-KR" sz="2300" dirty="0" err="1"/>
              <a:t>BoardFrontController</a:t>
            </a:r>
            <a:r>
              <a:rPr lang="en-US" altLang="ko-KR" sz="2300" dirty="0"/>
              <a:t> extends </a:t>
            </a:r>
            <a:r>
              <a:rPr lang="en-US" altLang="ko-KR" sz="2300" dirty="0" err="1"/>
              <a:t>HttpServlet</a:t>
            </a:r>
            <a:r>
              <a:rPr lang="en-US" altLang="ko-KR" sz="2300" dirty="0"/>
              <a:t> 	implements Servlet {</a:t>
            </a:r>
          </a:p>
          <a:p>
            <a:pPr marL="0" indent="0">
              <a:buNone/>
            </a:pPr>
            <a:r>
              <a:rPr lang="en-US" altLang="ko-KR" sz="2300" dirty="0"/>
              <a:t>	protected void </a:t>
            </a:r>
            <a:r>
              <a:rPr lang="en-US" altLang="ko-KR" sz="2300" dirty="0" err="1"/>
              <a:t>doPost</a:t>
            </a:r>
            <a:r>
              <a:rPr lang="en-US" altLang="ko-KR" sz="2300" dirty="0"/>
              <a:t>(</a:t>
            </a:r>
            <a:r>
              <a:rPr lang="en-US" altLang="ko-KR" sz="2300" dirty="0" err="1"/>
              <a:t>HttpServletRequest</a:t>
            </a:r>
            <a:r>
              <a:rPr lang="en-US" altLang="ko-KR" sz="2300" dirty="0"/>
              <a:t> request, 					</a:t>
            </a:r>
            <a:r>
              <a:rPr lang="en-US" altLang="ko-KR" sz="2300" dirty="0" err="1"/>
              <a:t>HttpServletResponse</a:t>
            </a:r>
            <a:r>
              <a:rPr lang="en-US" altLang="ko-KR" sz="2300" dirty="0"/>
              <a:t> response){</a:t>
            </a:r>
          </a:p>
          <a:p>
            <a:pPr marL="0" indent="0">
              <a:buNone/>
            </a:pPr>
            <a:r>
              <a:rPr lang="en-US" altLang="ko-KR" sz="2300" dirty="0"/>
              <a:t>	    …</a:t>
            </a:r>
            <a:r>
              <a:rPr lang="ko-KR" altLang="en-US" sz="2300" dirty="0"/>
              <a:t>중략</a:t>
            </a:r>
          </a:p>
          <a:p>
            <a:pPr marL="1371600" lvl="3" indent="0">
              <a:buNone/>
            </a:pPr>
            <a:r>
              <a:rPr lang="en-US" altLang="ko-KR" sz="2300" dirty="0"/>
              <a:t>else if(</a:t>
            </a:r>
            <a:r>
              <a:rPr lang="en-US" altLang="ko-KR" sz="2300" dirty="0" err="1"/>
              <a:t>command.equals</a:t>
            </a:r>
            <a:r>
              <a:rPr lang="en-US" altLang="ko-KR" sz="2300" dirty="0"/>
              <a:t>("/</a:t>
            </a:r>
            <a:r>
              <a:rPr lang="en-US" altLang="ko-KR" sz="2300" dirty="0" err="1"/>
              <a:t>boardModify.naver</a:t>
            </a:r>
            <a:r>
              <a:rPr lang="en-US" altLang="ko-KR" sz="2300" dirty="0"/>
              <a:t>")) {</a:t>
            </a:r>
          </a:p>
          <a:p>
            <a:pPr marL="1371600" lvl="3" indent="0">
              <a:buNone/>
            </a:pPr>
            <a:r>
              <a:rPr lang="en-US" altLang="ko-KR" sz="2300" dirty="0"/>
              <a:t>	</a:t>
            </a:r>
            <a:r>
              <a:rPr lang="en-US" altLang="ko-KR" sz="2300" dirty="0" err="1">
                <a:solidFill>
                  <a:srgbClr val="FF0000"/>
                </a:solidFill>
              </a:rPr>
              <a:t>BoardModifyService</a:t>
            </a:r>
            <a:r>
              <a:rPr lang="en-US" altLang="ko-KR" sz="2300" dirty="0">
                <a:solidFill>
                  <a:srgbClr val="FF0000"/>
                </a:solidFill>
              </a:rPr>
              <a:t> action = new 				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				</a:t>
            </a:r>
            <a:r>
              <a:rPr lang="en-US" altLang="ko-KR" sz="2300" dirty="0" err="1">
                <a:solidFill>
                  <a:srgbClr val="FF0000"/>
                </a:solidFill>
              </a:rPr>
              <a:t>BoardModifyService</a:t>
            </a:r>
            <a:r>
              <a:rPr lang="en-US" altLang="ko-KR" sz="2300" dirty="0">
                <a:solidFill>
                  <a:srgbClr val="FF0000"/>
                </a:solidFill>
              </a:rPr>
              <a:t>();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	</a:t>
            </a:r>
            <a:r>
              <a:rPr lang="en-US" altLang="ko-KR" sz="2300" dirty="0" err="1">
                <a:solidFill>
                  <a:srgbClr val="FF0000"/>
                </a:solidFill>
              </a:rPr>
              <a:t>action.execute</a:t>
            </a:r>
            <a:r>
              <a:rPr lang="en-US" altLang="ko-KR" sz="2300" dirty="0">
                <a:solidFill>
                  <a:srgbClr val="FF0000"/>
                </a:solidFill>
              </a:rPr>
              <a:t>(request);</a:t>
            </a:r>
          </a:p>
          <a:p>
            <a:pPr marL="1371600" lvl="3" indent="0">
              <a:buNone/>
            </a:pPr>
            <a:r>
              <a:rPr lang="en-US" altLang="ko-KR" sz="2300" dirty="0"/>
              <a:t>	</a:t>
            </a:r>
            <a:r>
              <a:rPr lang="en-US" altLang="ko-KR" sz="2300" dirty="0" err="1"/>
              <a:t>response.sendRedirect</a:t>
            </a:r>
            <a:r>
              <a:rPr lang="en-US" altLang="ko-KR" sz="2300" dirty="0"/>
              <a:t>("</a:t>
            </a:r>
            <a:r>
              <a:rPr lang="en-US" altLang="ko-KR" sz="2300" dirty="0" err="1"/>
              <a:t>boardDetail.naver?num</a:t>
            </a:r>
            <a:r>
              <a:rPr lang="en-US" altLang="ko-KR" sz="2300" dirty="0"/>
              <a:t>="+</a:t>
            </a:r>
          </a:p>
          <a:p>
            <a:pPr marL="1371600" lvl="3" indent="0">
              <a:buNone/>
            </a:pPr>
            <a:r>
              <a:rPr lang="en-US" altLang="ko-KR" sz="2300" dirty="0"/>
              <a:t>	</a:t>
            </a:r>
            <a:r>
              <a:rPr lang="en-US" altLang="ko-KR" sz="2300" dirty="0" err="1"/>
              <a:t>request.getParameter</a:t>
            </a:r>
            <a:r>
              <a:rPr lang="en-US" altLang="ko-KR" sz="2300" dirty="0"/>
              <a:t>("</a:t>
            </a:r>
            <a:r>
              <a:rPr lang="en-US" altLang="ko-KR" sz="2300" dirty="0" err="1"/>
              <a:t>boardNum</a:t>
            </a:r>
            <a:r>
              <a:rPr lang="en-US" altLang="ko-KR" sz="2300" dirty="0"/>
              <a:t>"));</a:t>
            </a:r>
          </a:p>
          <a:p>
            <a:pPr marL="1371600" lvl="3" indent="0">
              <a:buNone/>
            </a:pPr>
            <a:r>
              <a:rPr lang="en-US" altLang="ko-KR" sz="2300" dirty="0"/>
              <a:t>}</a:t>
            </a:r>
          </a:p>
          <a:p>
            <a:pPr marL="0" indent="0">
              <a:buNone/>
            </a:pPr>
            <a:r>
              <a:rPr lang="en-US" altLang="ko-KR" sz="2300" dirty="0"/>
              <a:t>	}</a:t>
            </a:r>
          </a:p>
          <a:p>
            <a:pPr marL="0" indent="0">
              <a:buNone/>
            </a:pPr>
            <a:r>
              <a:rPr lang="en-US" altLang="ko-KR" sz="2300" dirty="0"/>
              <a:t>… </a:t>
            </a:r>
            <a:r>
              <a:rPr lang="ko-KR" altLang="en-US" sz="2300" dirty="0"/>
              <a:t>중략</a:t>
            </a:r>
          </a:p>
          <a:p>
            <a:pPr marL="0" indent="0">
              <a:buNone/>
            </a:pPr>
            <a:r>
              <a:rPr lang="en-US" altLang="ko-KR" sz="2300" dirty="0"/>
              <a:t>}</a:t>
            </a:r>
            <a:endParaRPr kumimoji="1"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3111055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DC405-F9FE-C64F-85CE-BD5A31638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359596"/>
            <a:ext cx="10889974" cy="5817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dirty="0"/>
              <a:t>/board/</a:t>
            </a:r>
            <a:r>
              <a:rPr lang="en" altLang="ko-KR" dirty="0" err="1"/>
              <a:t>boardInfo.jsp</a:t>
            </a:r>
            <a:r>
              <a:rPr lang="ko-KR" altLang="en-US" dirty="0"/>
              <a:t>에 삭제를 할 수 있게 링크를 만들어준다</a:t>
            </a:r>
            <a:r>
              <a:rPr lang="en-US" altLang="ko-KR" dirty="0"/>
              <a:t>.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상세페이지 </a:t>
            </a:r>
            <a:r>
              <a:rPr lang="en" altLang="ko-KR" dirty="0"/>
              <a:t>&lt;br /&gt;</a:t>
            </a:r>
          </a:p>
          <a:p>
            <a:pPr marL="0" indent="0">
              <a:buNone/>
            </a:pPr>
            <a:r>
              <a:rPr lang="ko-KR" altLang="en-US" dirty="0" err="1"/>
              <a:t>글번호</a:t>
            </a:r>
            <a:r>
              <a:rPr lang="ko-KR" altLang="en-US" dirty="0"/>
              <a:t> </a:t>
            </a:r>
            <a:r>
              <a:rPr lang="en-US" altLang="ko-KR" dirty="0"/>
              <a:t>: ${</a:t>
            </a:r>
            <a:r>
              <a:rPr lang="en" altLang="ko-KR" dirty="0" err="1"/>
              <a:t>dto.boardNum</a:t>
            </a:r>
            <a:r>
              <a:rPr lang="en" altLang="ko-KR" dirty="0"/>
              <a:t>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글쓴이 </a:t>
            </a:r>
            <a:r>
              <a:rPr lang="en-US" altLang="ko-KR" dirty="0"/>
              <a:t>: ${</a:t>
            </a:r>
            <a:r>
              <a:rPr lang="en" altLang="ko-KR" dirty="0" err="1"/>
              <a:t>dto.boardWriter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제목 </a:t>
            </a:r>
            <a:r>
              <a:rPr lang="en-US" altLang="ko-KR" dirty="0"/>
              <a:t>: ${</a:t>
            </a:r>
            <a:r>
              <a:rPr lang="en" altLang="ko-KR" dirty="0" err="1"/>
              <a:t>dto.boardSubject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내용 </a:t>
            </a:r>
            <a:r>
              <a:rPr lang="en-US" altLang="ko-KR" dirty="0"/>
              <a:t>: ${</a:t>
            </a:r>
            <a:r>
              <a:rPr lang="en" altLang="ko-KR" dirty="0" err="1"/>
              <a:t>dto.boardContent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/>
              <a:t>&lt;a href=</a:t>
            </a:r>
            <a:r>
              <a:rPr lang="en" altLang="ko-KR" i="1" dirty="0"/>
              <a:t>"boardUpdate.</a:t>
            </a:r>
            <a:r>
              <a:rPr lang="en-US" altLang="ko-KR" i="1" dirty="0" err="1"/>
              <a:t>naver</a:t>
            </a:r>
            <a:r>
              <a:rPr lang="en" altLang="ko-KR" i="1" dirty="0"/>
              <a:t>?num=</a:t>
            </a:r>
            <a:r>
              <a:rPr lang="en" altLang="ko-KR" dirty="0"/>
              <a:t>${dto.boardNum}</a:t>
            </a:r>
            <a:r>
              <a:rPr lang="en" altLang="ko-KR" i="1" dirty="0"/>
              <a:t>"</a:t>
            </a:r>
            <a:r>
              <a:rPr lang="en" altLang="ko-KR" dirty="0"/>
              <a:t>&gt;</a:t>
            </a:r>
            <a:r>
              <a:rPr lang="ko-KR" altLang="en-US" dirty="0"/>
              <a:t>수정</a:t>
            </a:r>
            <a:r>
              <a:rPr lang="en-US" altLang="ko-KR" dirty="0"/>
              <a:t>&lt;/</a:t>
            </a:r>
            <a:r>
              <a:rPr lang="en" altLang="ko-KR" dirty="0"/>
              <a:t>a&gt; | </a:t>
            </a:r>
            <a:r>
              <a:rPr lang="en" altLang="ko-KR" dirty="0">
                <a:solidFill>
                  <a:srgbClr val="FF0000"/>
                </a:solidFill>
              </a:rPr>
              <a:t>&lt;a href=</a:t>
            </a:r>
            <a:r>
              <a:rPr lang="en" altLang="ko-KR" i="1" dirty="0">
                <a:solidFill>
                  <a:srgbClr val="FF0000"/>
                </a:solidFill>
              </a:rPr>
              <a:t>"boardDel.</a:t>
            </a:r>
            <a:r>
              <a:rPr lang="en-US" altLang="ko-KR" i="1" dirty="0" err="1">
                <a:solidFill>
                  <a:srgbClr val="FF0000"/>
                </a:solidFill>
              </a:rPr>
              <a:t>naver</a:t>
            </a:r>
            <a:r>
              <a:rPr lang="en" altLang="ko-KR" i="1" dirty="0">
                <a:solidFill>
                  <a:srgbClr val="FF0000"/>
                </a:solidFill>
              </a:rPr>
              <a:t>?num=</a:t>
            </a:r>
            <a:r>
              <a:rPr lang="en" altLang="ko-KR" dirty="0">
                <a:solidFill>
                  <a:srgbClr val="FF0000"/>
                </a:solidFill>
              </a:rPr>
              <a:t>${dto.boardNum}</a:t>
            </a:r>
            <a:r>
              <a:rPr lang="en" altLang="ko-KR" i="1" dirty="0">
                <a:solidFill>
                  <a:srgbClr val="FF0000"/>
                </a:solidFill>
              </a:rPr>
              <a:t>"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  <a:r>
              <a:rPr lang="ko-KR" altLang="en-US" dirty="0"/>
              <a:t>삭제</a:t>
            </a:r>
            <a:r>
              <a:rPr lang="en-US" altLang="ko-KR" dirty="0">
                <a:solidFill>
                  <a:srgbClr val="FF0000"/>
                </a:solidFill>
              </a:rPr>
              <a:t>&lt;/</a:t>
            </a:r>
            <a:r>
              <a:rPr lang="en" altLang="ko-KR" dirty="0">
                <a:solidFill>
                  <a:srgbClr val="FF0000"/>
                </a:solidFill>
              </a:rPr>
              <a:t>a&gt; </a:t>
            </a:r>
            <a:r>
              <a:rPr lang="en" altLang="ko-KR" dirty="0"/>
              <a:t>| </a:t>
            </a:r>
            <a:r>
              <a:rPr lang="ko-KR" altLang="en-US" dirty="0" err="1"/>
              <a:t>게시글</a:t>
            </a:r>
            <a:r>
              <a:rPr lang="ko-KR" altLang="en-US" dirty="0"/>
              <a:t> 리스트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&lt;/body&gt;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8103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47DE62-BED9-022E-EFC9-4CDED831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00" y="362778"/>
            <a:ext cx="6351518" cy="29850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A7D054D-1976-A1B2-8DA2-91E70EC45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658" y="329118"/>
            <a:ext cx="5026871" cy="582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372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CCCDB-906B-5C46-A741-64D0F6354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402"/>
            <a:ext cx="10515600" cy="5899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/>
              <a:t>Front-Controller</a:t>
            </a:r>
            <a:r>
              <a:rPr kumimoji="1" lang="ko-KR" altLang="en-US" dirty="0"/>
              <a:t>에서 삭제가 되면 목록 페이지로 </a:t>
            </a:r>
            <a:r>
              <a:rPr kumimoji="1" lang="ko-KR" altLang="en-US" dirty="0" err="1"/>
              <a:t>이동하도록한다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>
                <a:solidFill>
                  <a:srgbClr val="FF0000"/>
                </a:solidFill>
              </a:rPr>
              <a:t>else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b="1" dirty="0">
                <a:solidFill>
                  <a:srgbClr val="FF0000"/>
                </a:solidFill>
              </a:rPr>
              <a:t>if</a:t>
            </a:r>
            <a:r>
              <a:rPr lang="en" altLang="ko-KR" dirty="0">
                <a:solidFill>
                  <a:srgbClr val="FF0000"/>
                </a:solidFill>
              </a:rPr>
              <a:t>(command.equals("/boardDel.naver")) {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response.sendRedirect("boardList.naver");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ko-KR" altLang="en-US" dirty="0"/>
              <a:t>데이터베이스에서 삭제가 되도록 </a:t>
            </a:r>
            <a:r>
              <a:rPr lang="en-US" altLang="ko-KR" dirty="0"/>
              <a:t>page-controller</a:t>
            </a:r>
            <a:r>
              <a:rPr lang="ko-KR" altLang="en-US" dirty="0" err="1"/>
              <a:t>를</a:t>
            </a:r>
            <a:r>
              <a:rPr lang="ko-KR" altLang="en-US" dirty="0"/>
              <a:t> 만들어준다</a:t>
            </a:r>
            <a:r>
              <a:rPr lang="en-US" altLang="ko-KR" dirty="0"/>
              <a:t>.</a:t>
            </a:r>
            <a:endParaRPr lang="en" altLang="ko-KR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BoardDelService {</a:t>
            </a:r>
          </a:p>
          <a:p>
            <a:pPr marL="0" indent="0">
              <a:buNone/>
            </a:pPr>
            <a:r>
              <a:rPr lang="en" altLang="ko-KR" b="1" dirty="0"/>
              <a:t>	</a:t>
            </a:r>
            <a:r>
              <a:rPr lang="en" altLang="ko-KR" b="1" dirty="0">
                <a:solidFill>
                  <a:srgbClr val="FF0000"/>
                </a:solidFill>
              </a:rPr>
              <a:t>public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b="1" dirty="0">
                <a:solidFill>
                  <a:srgbClr val="FF0000"/>
                </a:solidFill>
              </a:rPr>
              <a:t>void</a:t>
            </a:r>
            <a:r>
              <a:rPr lang="en" altLang="ko-KR" dirty="0">
                <a:solidFill>
                  <a:srgbClr val="FF0000"/>
                </a:solidFill>
              </a:rPr>
              <a:t> execute(</a:t>
            </a:r>
            <a:r>
              <a:rPr lang="en" altLang="ko-KR" u="sng" dirty="0" err="1">
                <a:solidFill>
                  <a:srgbClr val="FF0000"/>
                </a:solidFill>
              </a:rPr>
              <a:t>HttpServletRequest</a:t>
            </a:r>
            <a:r>
              <a:rPr lang="en" altLang="ko-KR" dirty="0">
                <a:solidFill>
                  <a:srgbClr val="FF0000"/>
                </a:solidFill>
              </a:rPr>
              <a:t> request) {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String </a:t>
            </a:r>
            <a:r>
              <a:rPr lang="en" altLang="ko-KR" dirty="0" err="1">
                <a:solidFill>
                  <a:srgbClr val="FF0000"/>
                </a:solidFill>
              </a:rPr>
              <a:t>num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num</a:t>
            </a:r>
            <a:r>
              <a:rPr lang="en" altLang="ko-KR" dirty="0">
                <a:solidFill>
                  <a:srgbClr val="FF0000"/>
                </a:solidFill>
              </a:rPr>
              <a:t>");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BoardDAO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dao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b="1" dirty="0">
                <a:solidFill>
                  <a:srgbClr val="FF0000"/>
                </a:solidFill>
              </a:rPr>
              <a:t>new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BoardDAO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100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CE5E38-39A6-C1E3-DEB7-35D33E01B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51" y="1333500"/>
            <a:ext cx="8486775" cy="209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60FB5B-001C-7F0B-0D21-535DD7739991}"/>
              </a:ext>
            </a:extLst>
          </p:cNvPr>
          <p:cNvSpPr txBox="1"/>
          <p:nvPr/>
        </p:nvSpPr>
        <p:spPr>
          <a:xfrm>
            <a:off x="755374" y="662609"/>
            <a:ext cx="632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 를 열어서 리스트를 가지고 오도록 메서드를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79769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CEBE4C-FC38-A149-BF7D-A67D54A22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885"/>
            <a:ext cx="10515600" cy="56940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DAO</a:t>
            </a:r>
            <a:r>
              <a:rPr lang="ko-KR" altLang="en-US" b="1" dirty="0"/>
              <a:t>에 메서드를  추가해준다</a:t>
            </a:r>
            <a:r>
              <a:rPr lang="en-US" altLang="ko-KR" b="1" dirty="0"/>
              <a:t>.</a:t>
            </a:r>
            <a:endParaRPr lang="en" altLang="ko-KR" b="1" dirty="0"/>
          </a:p>
          <a:p>
            <a:pPr marL="0" indent="0">
              <a:buNone/>
            </a:pP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boardDel</a:t>
            </a:r>
            <a:r>
              <a:rPr lang="en" altLang="ko-KR" dirty="0"/>
              <a:t>(String </a:t>
            </a:r>
            <a:r>
              <a:rPr lang="en" altLang="ko-KR" dirty="0" err="1"/>
              <a:t>num</a:t>
            </a:r>
            <a:r>
              <a:rPr lang="en" altLang="ko-KR" dirty="0"/>
              <a:t>) {</a:t>
            </a:r>
          </a:p>
          <a:p>
            <a:pPr marL="0" indent="0">
              <a:buNone/>
            </a:pPr>
            <a:r>
              <a:rPr lang="en" altLang="ko-KR" dirty="0"/>
              <a:t>	con = </a:t>
            </a:r>
            <a:r>
              <a:rPr lang="en" altLang="ko-KR" dirty="0" err="1"/>
              <a:t>getConnection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String sql = "delete from board where num = ?";</a:t>
            </a:r>
          </a:p>
          <a:p>
            <a:pPr marL="0" indent="0">
              <a:buNone/>
            </a:pPr>
            <a:r>
              <a:rPr lang="en" altLang="ko-KR" b="1" dirty="0"/>
              <a:t>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</a:t>
            </a:r>
            <a:r>
              <a:rPr lang="en" altLang="ko-KR" dirty="0"/>
              <a:t> = </a:t>
            </a:r>
            <a:r>
              <a:rPr lang="en" altLang="ko-KR" dirty="0" err="1"/>
              <a:t>con.prepareStatement</a:t>
            </a:r>
            <a:r>
              <a:rPr lang="en" altLang="ko-KR" dirty="0"/>
              <a:t>(</a:t>
            </a:r>
            <a:r>
              <a:rPr lang="en" altLang="ko-KR" dirty="0" err="1"/>
              <a:t>sql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pstmt.setInt(1, Integer.parseInt(num));</a:t>
            </a:r>
          </a:p>
          <a:p>
            <a:pPr marL="0" indent="0">
              <a:buNone/>
            </a:pPr>
            <a:r>
              <a:rPr lang="en" altLang="ko-KR" b="1" dirty="0"/>
              <a:t>		</a:t>
            </a:r>
            <a:r>
              <a:rPr lang="en-US" altLang="ko-KR" b="1" dirty="0" err="1"/>
              <a:t>i</a:t>
            </a:r>
            <a:r>
              <a:rPr lang="en" altLang="ko-KR" b="1" dirty="0" err="1"/>
              <a:t>nt</a:t>
            </a:r>
            <a:r>
              <a:rPr lang="en" altLang="ko-KR" dirty="0"/>
              <a:t> </a:t>
            </a:r>
            <a:r>
              <a:rPr lang="en" altLang="ko-KR" dirty="0" err="1"/>
              <a:t>i</a:t>
            </a:r>
            <a:r>
              <a:rPr lang="en" altLang="ko-KR" dirty="0"/>
              <a:t> = </a:t>
            </a:r>
            <a:r>
              <a:rPr lang="en" altLang="ko-KR" dirty="0" err="1"/>
              <a:t>pstmt.executeUpdate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System.</a:t>
            </a:r>
            <a:r>
              <a:rPr lang="en" altLang="ko-KR" b="1" i="1" dirty="0" err="1"/>
              <a:t>out</a:t>
            </a:r>
            <a:r>
              <a:rPr lang="en" altLang="ko-KR" dirty="0" err="1"/>
              <a:t>.println</a:t>
            </a:r>
            <a:r>
              <a:rPr lang="en" altLang="ko-KR" dirty="0"/>
              <a:t>(</a:t>
            </a:r>
            <a:r>
              <a:rPr lang="en" altLang="ko-KR" dirty="0" err="1"/>
              <a:t>i</a:t>
            </a:r>
            <a:r>
              <a:rPr lang="en" altLang="ko-KR" dirty="0"/>
              <a:t> +" </a:t>
            </a:r>
            <a:r>
              <a:rPr lang="ko-KR" altLang="en-US" dirty="0"/>
              <a:t>개 행이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</a:t>
            </a:r>
            <a:r>
              <a:rPr lang="ko-KR" altLang="en-US" dirty="0"/>
              <a:t>삭제되었습니다</a:t>
            </a:r>
            <a:r>
              <a:rPr lang="en-US" altLang="ko-KR" dirty="0"/>
              <a:t>.");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  <a:r>
              <a:rPr lang="en" altLang="ko-KR" b="1" dirty="0"/>
              <a:t>catch</a:t>
            </a:r>
            <a:r>
              <a:rPr lang="en" altLang="ko-KR" dirty="0"/>
              <a:t>(Exception e) {</a:t>
            </a:r>
            <a:r>
              <a:rPr lang="en" altLang="ko-KR" dirty="0" err="1"/>
              <a:t>e.printStackTrace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 </a:t>
            </a:r>
            <a:r>
              <a:rPr lang="en" altLang="ko-KR" b="1" dirty="0"/>
              <a:t>finally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</a:t>
            </a:r>
            <a:r>
              <a:rPr lang="en" altLang="ko-KR" dirty="0" err="1"/>
              <a:t>pstmt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pstmt.close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(con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con.close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42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9C2386-9ED9-48C0-6811-54B217556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697" y="1261888"/>
            <a:ext cx="4057650" cy="39147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160A9E9-08D4-F4A9-2F45-9F1DB9E35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608" y="461394"/>
            <a:ext cx="5480807" cy="616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7590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F46B5-BFD1-214C-B4FB-EF2587572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page-controller</a:t>
            </a:r>
            <a:r>
              <a:rPr lang="ko-KR" altLang="en-US" dirty="0"/>
              <a:t>메서드를 호출할 수 있게 추가해준다</a:t>
            </a:r>
            <a:r>
              <a:rPr lang="en-US" altLang="ko-KR" dirty="0"/>
              <a:t>.</a:t>
            </a:r>
            <a:endParaRPr lang="en" altLang="ko-KR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BoardDelService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String </a:t>
            </a:r>
            <a:r>
              <a:rPr lang="en" altLang="ko-KR" dirty="0" err="1"/>
              <a:t>num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num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/// </a:t>
            </a:r>
            <a:r>
              <a:rPr lang="ko-KR" altLang="en-US" dirty="0"/>
              <a:t>추가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dao.boardDel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num</a:t>
            </a:r>
            <a:r>
              <a:rPr lang="en" altLang="ko-KR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Front-Controller</a:t>
            </a:r>
            <a:r>
              <a:rPr kumimoji="1" lang="ko-KR" altLang="en-US" dirty="0"/>
              <a:t>에서 </a:t>
            </a:r>
            <a:r>
              <a:rPr lang="en" altLang="ko-KR" dirty="0" err="1"/>
              <a:t>BoardDelController</a:t>
            </a:r>
            <a:r>
              <a:rPr lang="ko-KR" altLang="en-US" dirty="0"/>
              <a:t>의 메서드를 추가한다</a:t>
            </a:r>
            <a:r>
              <a:rPr lang="en-US" altLang="ko-KR" dirty="0"/>
              <a:t>.</a:t>
            </a:r>
            <a:endParaRPr kumimoji="1" lang="en-US" altLang="ko-KR" dirty="0"/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(command.equals("/boardDel.naver")) {</a:t>
            </a:r>
          </a:p>
          <a:p>
            <a:pPr marL="0" indent="0">
              <a:buNone/>
            </a:pPr>
            <a:r>
              <a:rPr lang="ko-KR" altLang="en-US" dirty="0"/>
              <a:t>          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en" altLang="ko-KR" dirty="0">
                <a:solidFill>
                  <a:srgbClr val="FF0000"/>
                </a:solidFill>
              </a:rPr>
              <a:t>BoardDelService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action = new </a:t>
            </a:r>
            <a:r>
              <a:rPr lang="en" altLang="ko-KR" dirty="0">
                <a:solidFill>
                  <a:srgbClr val="FF0000"/>
                </a:solidFill>
              </a:rPr>
              <a:t>BoardDelService();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en" altLang="ko-KR" dirty="0" err="1">
                <a:solidFill>
                  <a:srgbClr val="FF0000"/>
                </a:solidFill>
              </a:rPr>
              <a:t>action.execute</a:t>
            </a:r>
            <a:r>
              <a:rPr lang="en" altLang="ko-KR" dirty="0">
                <a:solidFill>
                  <a:srgbClr val="FF0000"/>
                </a:solidFill>
              </a:rPr>
              <a:t>(request);</a:t>
            </a:r>
          </a:p>
          <a:p>
            <a:pPr marL="0" indent="0">
              <a:buNone/>
            </a:pPr>
            <a:r>
              <a:rPr lang="ko-KR" altLang="en-US" dirty="0"/>
              <a:t>           </a:t>
            </a:r>
            <a:r>
              <a:rPr lang="en-US" altLang="ko-KR" dirty="0"/>
              <a:t>////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err="1"/>
              <a:t>boardList</a:t>
            </a:r>
            <a:r>
              <a:rPr lang="en" altLang="ko-KR"/>
              <a:t>.naver");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36491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5040</ep:Words>
  <ep:PresentationFormat>와이드스크린</ep:PresentationFormat>
  <ep:Paragraphs>702</ep:Paragraphs>
  <ep:Slides>90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90</vt:i4>
      </vt:variant>
    </vt:vector>
  </ep:HeadingPairs>
  <ep:TitlesOfParts>
    <vt:vector size="9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ojdbc11.jar 파일을 다운받아 WEB-INF폴더 밑에 있는 lib폴더에 드래그하여 파일을 복사한다.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2022-11-07T23:22:50.000</dcterms:created>
  <dc:creator>Microsoft Office User</dc:creator>
  <cp:lastModifiedBy>HKEDU</cp:lastModifiedBy>
  <dcterms:modified xsi:type="dcterms:W3CDTF">2024-02-13T08:53:33.455</dcterms:modified>
  <cp:revision>84</cp:revision>
  <dc:title>PowerPoint 프레젠테이션</dc:title>
  <cp:version>1000.0000.01</cp:version>
</cp:coreProperties>
</file>