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8A62-561E-7D8C-5F44-04071B9DC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E6236-9EA3-7D14-A8CF-DFB19781C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12F7-6D74-8177-891D-D04B61CE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D74F6-57B4-69F9-E2A7-994E04CC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38217-CAEF-9AC1-66E7-7899035B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6F13-B53B-BE29-65FC-DBEE3811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F81A2-A1AB-B77F-6B4F-ACABF9582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9E1D5-3E8F-A313-DEEA-53E1917D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ABB02-CEDE-CF0D-10F2-69ED664E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CCD20-A6DD-BBF2-28C8-4461FE28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9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A1E48-E6DC-09F3-9DCD-B04032271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9118C-D5A7-9F62-8120-10F5BB4E1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AE25C-32AB-0A8D-44B6-56CFDC51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A3B6C-CA08-4700-64A7-2F7B558B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985DF-72EE-AC59-7F48-37FC7026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AA2CD-12DE-0598-6AF3-45980CD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95732-1A88-582A-B141-173961B4F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58E90-AB36-9C56-CB56-8D18D3A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C9F5F-CAF5-BFA3-9D66-21B35C3D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43FF9-25C5-3466-A53F-7FFF9B85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47B62-9A1C-4C46-9D9D-3359630E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77D48-F2ED-B9BC-BAB4-8658F505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C372A-8ECE-F55F-26D2-31D295A8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080D4-92F8-627E-6070-177149E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7FA97-D9A1-0651-7998-D88017B0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525F-7EFF-07C2-AE34-A09616F5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C52BD-F124-2BCB-438C-F96B37238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7A867-3C93-CE6F-AA6F-36F5AA68C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35E2F-A328-71CD-5A54-F0EE462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1BBE2-6588-0156-804A-B4E95F0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FF67C-A9A1-D5B3-B38C-4111684B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5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7EB7A-81D9-25E1-AFA4-4E810AC2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D3034-A0CC-32E5-FFA8-3B92B798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845E2-8470-1710-1C68-124E084FD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4E95A8-0E2E-C3B8-CEDE-029DAF108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3446D0-6873-1671-A3C6-D687DCE5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8490C8-D3BA-0866-9678-6F825747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2A1BF-D006-6839-C57D-67372AC0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92E65B-8EA2-0E5C-8EA4-5C89E055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7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2BD2C-04C3-D707-A860-41D6DEA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12BAE-1BF0-A883-D73D-3BADA432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D6796-9497-6A12-F70A-F1D189B8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87D10F-E586-95E3-3CD3-906766B4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FC44D-5CB1-E5CA-49FE-523F5464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88EAB-6498-1910-C7BA-2A6B5E0E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4D781-44F5-BEC2-670B-41164F5D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E9C90-5899-869A-B29C-93822F3B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8D249-8EE6-1F99-D5C5-92E60F30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B1A3E1-AD34-B457-AD02-F5291485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8E48F-A17E-4B26-CC5B-A46D969E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0D78F-8C57-71D8-6C62-4540B01F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E1FE7-2F89-3E55-8E2F-1056BDFC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4AA5-7979-8C5F-687D-EDC855A6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3385D4-2D14-A1CC-73D9-C4F71BDAD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438F0-AAEE-2848-96F9-19B6DBEEC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DEFDD-8FFE-E031-5ACD-C36E12ED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0A394-21A5-B6F6-EC27-C9756681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13463-F5B5-C4C8-A295-71353CFE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163AA8-52B9-74DA-6D0D-1A3CD371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0BB8B-3DA5-F9C7-1AFF-C0428093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5213F-665E-48F7-9538-126078DC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589E-8182-40A8-95A9-03A3C8714D58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7A9BD-6937-DE0D-9B0C-809790865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22A9A-CADA-E254-4E72-7EC4230F5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C9D-FDD5-4278-9F06-5DC65C74EE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C8D157E-6A7D-3AB2-7AB3-80AE9A086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3725" y="775982"/>
            <a:ext cx="9144000" cy="43664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Ubuntu</a:t>
            </a:r>
            <a:r>
              <a:rPr lang="ko-KR" altLang="en-US" dirty="0"/>
              <a:t> </a:t>
            </a:r>
            <a:r>
              <a:rPr lang="en-US" altLang="ko-KR" dirty="0" err="1"/>
              <a:t>ip</a:t>
            </a:r>
            <a:r>
              <a:rPr lang="ko-KR" altLang="en-US" dirty="0"/>
              <a:t> 주소 확인</a:t>
            </a:r>
            <a:endParaRPr lang="en-US" altLang="ko-KR" dirty="0"/>
          </a:p>
          <a:p>
            <a:pPr algn="l"/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en-US" altLang="ko-KR" dirty="0" err="1"/>
              <a:t>addr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en-US" altLang="ko-KR" dirty="0"/>
              <a:t>$ hostname </a:t>
            </a:r>
            <a:r>
              <a:rPr lang="en-US" altLang="ko-KR" dirty="0" smtClean="0"/>
              <a:t>–</a:t>
            </a:r>
            <a:r>
              <a:rPr lang="en-US" altLang="ko-KR" dirty="0"/>
              <a:t>I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en-US" altLang="ko-KR" dirty="0" err="1"/>
              <a:t>i</a:t>
            </a:r>
            <a:r>
              <a:rPr lang="en-US" altLang="ko-KR" dirty="0" err="1" smtClean="0"/>
              <a:t>fconfig</a:t>
            </a:r>
            <a:r>
              <a:rPr lang="ko-KR" altLang="en-US" dirty="0" smtClean="0"/>
              <a:t>가 실행되지 않는 경우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    </a:t>
            </a: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net-tools</a:t>
            </a:r>
          </a:p>
          <a:p>
            <a:pPr algn="l"/>
            <a:r>
              <a:rPr lang="en-US" altLang="ko-KR" dirty="0"/>
              <a:t>    $ </a:t>
            </a:r>
            <a:r>
              <a:rPr lang="en-US" altLang="ko-KR" dirty="0" err="1"/>
              <a:t>ifconfig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81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Putty </a:t>
            </a:r>
            <a:r>
              <a:rPr lang="ko-KR" altLang="en-US" dirty="0"/>
              <a:t>글씨 키우기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7BD19-D86D-6445-BF8E-3B56652A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38" y="1429042"/>
            <a:ext cx="8324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6307E-1A2B-08B5-E303-5689A647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950"/>
            <a:ext cx="10515600" cy="5682013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telnet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telnetd</a:t>
            </a:r>
            <a:r>
              <a:rPr lang="en-US" altLang="ko-KR" dirty="0"/>
              <a:t> </a:t>
            </a:r>
            <a:r>
              <a:rPr lang="en-US" altLang="ko-KR" dirty="0" err="1"/>
              <a:t>xinetd</a:t>
            </a:r>
            <a:r>
              <a:rPr lang="en-US" altLang="ko-KR" dirty="0"/>
              <a:t> -y </a:t>
            </a:r>
            <a:endParaRPr lang="ko-KR" altLang="en-US" dirty="0"/>
          </a:p>
          <a:p>
            <a:pPr marL="514350" indent="-514350">
              <a:buAutoNum type="arabicPeriod"/>
            </a:pPr>
            <a:r>
              <a:rPr lang="ko-KR" altLang="en-US" dirty="0"/>
              <a:t>설치가 완료되면 텔넷 설정을 위해서 </a:t>
            </a:r>
            <a:r>
              <a:rPr lang="en-US" altLang="ko-KR" dirty="0"/>
              <a:t>vim</a:t>
            </a:r>
            <a:r>
              <a:rPr lang="ko-KR" altLang="en-US" dirty="0"/>
              <a:t> 편집기 툴로 </a:t>
            </a:r>
            <a:r>
              <a:rPr lang="en-US" altLang="ko-KR" dirty="0"/>
              <a:t>"/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xinetd.d</a:t>
            </a:r>
            <a:r>
              <a:rPr lang="en-US" altLang="ko-KR" dirty="0"/>
              <a:t>/telnet" </a:t>
            </a:r>
            <a:r>
              <a:rPr lang="ko-KR" altLang="en-US" dirty="0"/>
              <a:t>파일을 만들어 준다</a:t>
            </a:r>
            <a:r>
              <a:rPr lang="en-US" altLang="ko-KR" dirty="0"/>
              <a:t>. </a:t>
            </a:r>
            <a:r>
              <a:rPr lang="ko-KR" altLang="en-US" dirty="0"/>
              <a:t>파일이 열리면 아래 내용을 입력한다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service telnet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disable         = no</a:t>
            </a:r>
          </a:p>
          <a:p>
            <a:pPr marL="0" indent="0">
              <a:buNone/>
            </a:pPr>
            <a:r>
              <a:rPr lang="en-US" altLang="ko-KR" dirty="0"/>
              <a:t>    flags           = REUSE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socket_type</a:t>
            </a:r>
            <a:r>
              <a:rPr lang="en-US" altLang="ko-KR" dirty="0"/>
              <a:t>     = stream</a:t>
            </a:r>
          </a:p>
          <a:p>
            <a:pPr marL="0" indent="0">
              <a:buNone/>
            </a:pPr>
            <a:r>
              <a:rPr lang="en-US" altLang="ko-KR" dirty="0"/>
              <a:t>    wait            = no</a:t>
            </a:r>
          </a:p>
          <a:p>
            <a:pPr marL="0" indent="0">
              <a:buNone/>
            </a:pPr>
            <a:r>
              <a:rPr lang="en-US" altLang="ko-KR" dirty="0"/>
              <a:t>    user            = root</a:t>
            </a:r>
          </a:p>
          <a:p>
            <a:pPr marL="0" indent="0">
              <a:buNone/>
            </a:pPr>
            <a:r>
              <a:rPr lang="en-US" altLang="ko-KR" dirty="0"/>
              <a:t>    server          =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in.telnetd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log_on_failure</a:t>
            </a:r>
            <a:r>
              <a:rPr lang="en-US" altLang="ko-KR" dirty="0"/>
              <a:t>  += USERID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3. $ </a:t>
            </a:r>
            <a:r>
              <a:rPr lang="en-US" altLang="ko-KR" dirty="0" err="1"/>
              <a:t>sudo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</a:t>
            </a:r>
            <a:r>
              <a:rPr lang="en-US" altLang="ko-KR" dirty="0" err="1"/>
              <a:t>xinetd</a:t>
            </a:r>
            <a:r>
              <a:rPr lang="en-US" altLang="ko-KR" dirty="0"/>
              <a:t> restart</a:t>
            </a:r>
          </a:p>
          <a:p>
            <a:pPr marL="0" indent="0">
              <a:buNone/>
            </a:pPr>
            <a:r>
              <a:rPr lang="en-US" altLang="ko-KR" dirty="0"/>
              <a:t>4. $ 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netstat –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tnlp</a:t>
            </a:r>
            <a:endParaRPr lang="en-US" altLang="ko-KR" b="0" i="0" dirty="0">
              <a:solidFill>
                <a:srgbClr val="383A42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ko-KR" altLang="en-US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lang="en-US" altLang="ko-KR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사용하여 </a:t>
            </a:r>
            <a:r>
              <a:rPr lang="en-US" altLang="ko-KR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23</a:t>
            </a:r>
            <a:r>
              <a:rPr lang="ko-KR" altLang="en-US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번</a:t>
            </a:r>
            <a:r>
              <a:rPr lang="en-US" altLang="ko-KR" dirty="0">
                <a:solidFill>
                  <a:srgbClr val="383A4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4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cmd</a:t>
            </a:r>
            <a:r>
              <a:rPr lang="ko-KR" altLang="en-US" dirty="0"/>
              <a:t>창에서 </a:t>
            </a:r>
            <a:r>
              <a:rPr lang="en-US" altLang="ko-KR" dirty="0"/>
              <a:t>ipconfig</a:t>
            </a:r>
            <a:r>
              <a:rPr lang="ko-KR" altLang="en-US" dirty="0"/>
              <a:t>명령을 실행시켜 </a:t>
            </a:r>
            <a:r>
              <a:rPr lang="en-US" altLang="ko-KR" dirty="0" err="1"/>
              <a:t>ip</a:t>
            </a:r>
            <a:r>
              <a:rPr lang="ko-KR" altLang="en-US" dirty="0"/>
              <a:t>주소를 확인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CAD663-C8A8-906E-B10A-138EFC76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62" y="1445564"/>
            <a:ext cx="52387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5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리눅스 터미널에서 </a:t>
            </a:r>
            <a:r>
              <a:rPr lang="en-US" altLang="ko-KR" dirty="0" err="1"/>
              <a:t>ifconfig</a:t>
            </a:r>
            <a:r>
              <a:rPr lang="ko-KR" altLang="en-US" dirty="0"/>
              <a:t>명령을 실행시켜 </a:t>
            </a:r>
            <a:r>
              <a:rPr lang="en-US" altLang="ko-KR" dirty="0" err="1"/>
              <a:t>ip</a:t>
            </a:r>
            <a:r>
              <a:rPr lang="ko-KR" altLang="en-US" dirty="0"/>
              <a:t>주소를 확인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A42B4-A925-4234-4D0B-0D6280EF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88" y="1479097"/>
            <a:ext cx="63246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4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VirtualBox </a:t>
            </a:r>
            <a:r>
              <a:rPr lang="ko-KR" altLang="en-US" dirty="0"/>
              <a:t>리눅스에서 마우스 오른쪽 키를 눌러 메뉴창을 띄워 설정을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106CB2-A244-FBEB-E856-54288C73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11" y="1904015"/>
            <a:ext cx="7918378" cy="45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9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설정에서 네트워크에서 </a:t>
            </a:r>
            <a:r>
              <a:rPr lang="ko-KR" altLang="en-US" dirty="0" err="1"/>
              <a:t>고급를</a:t>
            </a:r>
            <a:r>
              <a:rPr lang="ko-KR" altLang="en-US" dirty="0"/>
              <a:t> 클릭하고 포트 </a:t>
            </a:r>
            <a:r>
              <a:rPr lang="ko-KR" altLang="en-US" dirty="0" err="1"/>
              <a:t>포워팅을</a:t>
            </a:r>
            <a:r>
              <a:rPr lang="ko-KR" altLang="en-US" dirty="0"/>
              <a:t>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FBF1D-0013-4195-8CFD-B7F93236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91" y="1853000"/>
            <a:ext cx="6712209" cy="47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</a:p>
          <a:p>
            <a:pPr marL="0" indent="0">
              <a:buNone/>
            </a:pPr>
            <a:r>
              <a:rPr lang="ko-KR" altLang="en-US" dirty="0"/>
              <a:t>호스트</a:t>
            </a:r>
            <a:r>
              <a:rPr lang="en-US" altLang="ko-KR" dirty="0"/>
              <a:t>IP </a:t>
            </a:r>
            <a:r>
              <a:rPr lang="ko-KR" altLang="en-US" dirty="0"/>
              <a:t>에는</a:t>
            </a:r>
            <a:r>
              <a:rPr lang="en-US" altLang="ko-KR" dirty="0"/>
              <a:t> PC</a:t>
            </a:r>
            <a:r>
              <a:rPr lang="ko-KR" altLang="en-US" dirty="0"/>
              <a:t>의 </a:t>
            </a:r>
            <a:r>
              <a:rPr lang="en-US" altLang="ko-KR" dirty="0"/>
              <a:t> VirtualBox Host-Only Network IP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호스트</a:t>
            </a:r>
            <a:r>
              <a:rPr lang="en-US" altLang="ko-KR" dirty="0"/>
              <a:t> </a:t>
            </a:r>
            <a:r>
              <a:rPr lang="ko-KR" altLang="en-US" dirty="0"/>
              <a:t>포트는 </a:t>
            </a:r>
            <a:r>
              <a:rPr lang="en-US" altLang="ko-KR" dirty="0"/>
              <a:t>telnet port(23)</a:t>
            </a:r>
            <a:r>
              <a:rPr lang="ko-KR" altLang="en-US" dirty="0"/>
              <a:t>를 적어준다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게스트 </a:t>
            </a:r>
            <a:r>
              <a:rPr lang="en-US" altLang="ko-KR" dirty="0"/>
              <a:t>IP</a:t>
            </a:r>
            <a:r>
              <a:rPr lang="ko-KR" altLang="en-US" dirty="0"/>
              <a:t>주소에는 리눅스 </a:t>
            </a:r>
            <a:r>
              <a:rPr lang="en-US" altLang="ko-KR" dirty="0"/>
              <a:t>IP</a:t>
            </a:r>
            <a:r>
              <a:rPr lang="ko-KR" altLang="en-US" dirty="0"/>
              <a:t>주소를 적어준다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게스트</a:t>
            </a:r>
            <a:r>
              <a:rPr lang="en-US" altLang="ko-KR" dirty="0"/>
              <a:t> </a:t>
            </a:r>
            <a:r>
              <a:rPr lang="ko-KR" altLang="en-US" dirty="0"/>
              <a:t>포트에도 </a:t>
            </a:r>
            <a:r>
              <a:rPr lang="en-US" altLang="ko-KR" dirty="0"/>
              <a:t>telnet port(23)</a:t>
            </a:r>
            <a:r>
              <a:rPr lang="ko-KR" altLang="en-US" dirty="0"/>
              <a:t>를 적어준다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70D0A-1637-C1D4-56E8-C55B41401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01" y="3429000"/>
            <a:ext cx="4991515" cy="333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9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Putty</a:t>
            </a:r>
            <a:r>
              <a:rPr lang="ko-KR" altLang="en-US" dirty="0"/>
              <a:t>를 설치한후 실행시켜서 리눅스</a:t>
            </a:r>
            <a:r>
              <a:rPr lang="en-US" altLang="ko-KR" dirty="0"/>
              <a:t> telnet</a:t>
            </a:r>
            <a:r>
              <a:rPr lang="ko-KR" altLang="en-US" dirty="0"/>
              <a:t>에 </a:t>
            </a:r>
            <a:r>
              <a:rPr lang="ko-KR" altLang="en-US" dirty="0" err="1"/>
              <a:t>잡속한다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VirtualBox Host-Only Network IP</a:t>
            </a:r>
            <a:r>
              <a:rPr lang="ko-KR" altLang="en-US" dirty="0"/>
              <a:t>주소와 </a:t>
            </a:r>
            <a:r>
              <a:rPr lang="en-US" altLang="ko-KR" dirty="0"/>
              <a:t>telnet port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적어주고 확인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FB242-03BE-08D1-99B9-D356EC6C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8" y="2262056"/>
            <a:ext cx="43053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C66A1-DE06-6E03-FCDE-C932C8F0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r>
              <a:rPr lang="ko-KR" altLang="en-US" dirty="0"/>
              <a:t>호스트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VirtualBox </a:t>
            </a:r>
            <a:r>
              <a:rPr lang="ko-KR" altLang="en-US" dirty="0"/>
              <a:t>리눅스에</a:t>
            </a:r>
            <a:r>
              <a:rPr lang="en-US" altLang="ko-KR" dirty="0"/>
              <a:t> telnet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Putty</a:t>
            </a:r>
            <a:r>
              <a:rPr lang="ko-KR" altLang="en-US" dirty="0"/>
              <a:t>로 리눅스에 접속해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사용자 계정과 비밀번호를 입력하여 로그인한다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AAC836-B3B6-CBA1-1A70-3627FD11F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0" y="2098284"/>
            <a:ext cx="6124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6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281</Words>
  <Application>Microsoft Office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soldesk</cp:lastModifiedBy>
  <cp:revision>6</cp:revision>
  <dcterms:created xsi:type="dcterms:W3CDTF">2023-06-05T02:01:20Z</dcterms:created>
  <dcterms:modified xsi:type="dcterms:W3CDTF">2023-06-10T00:47:24Z</dcterms:modified>
</cp:coreProperties>
</file>