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0" r:id="rId3"/>
    <p:sldId id="261" r:id="rId4"/>
    <p:sldId id="256" r:id="rId5"/>
    <p:sldId id="257" r:id="rId6"/>
    <p:sldId id="258" r:id="rId7"/>
    <p:sldId id="262" r:id="rId8"/>
    <p:sldId id="27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34CC3E0-9B09-402C-8E87-E1CCB6693D4F}">
          <p14:sldIdLst>
            <p14:sldId id="263"/>
            <p14:sldId id="260"/>
            <p14:sldId id="261"/>
            <p14:sldId id="256"/>
            <p14:sldId id="257"/>
            <p14:sldId id="258"/>
            <p14:sldId id="262"/>
            <p14:sldId id="271"/>
            <p14:sldId id="264"/>
            <p14:sldId id="265"/>
            <p14:sldId id="266"/>
            <p14:sldId id="267"/>
            <p14:sldId id="268"/>
            <p14:sldId id="269"/>
            <p14:sldId id="270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제목 없는 구역" id="{DFE1E04C-FBD7-4291-B8A0-BB5A2154FE22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A1420-7545-381B-B1B1-F33696359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EB0843-650D-1B2B-3A43-E21BB6FA9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A5DE2C-E5E9-02F2-214F-DB0AF1B29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170F-C7B6-4288-B818-BC374900726F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3F07C1-35EC-5B7F-D7A1-BED216780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91EAD6-B631-5EA9-FDA1-507C887D4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B023A-00D7-46C2-BC18-A6BBEE110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15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853CCA-0AD7-6E91-E837-8156A190A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1DAA4D-8811-AEF3-B907-9D92E7140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AB699B-5399-F6A3-83BF-C42C3F4AD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170F-C7B6-4288-B818-BC374900726F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6458B9-CF54-4729-6BB9-46A0F40EB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D2C31-0B46-E330-5B9C-03AC84C1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B023A-00D7-46C2-BC18-A6BBEE110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580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757CD9-B3CF-48F1-760B-DAC1B3FFFC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A56257-4738-1233-2A20-D6203400F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00D73B-585F-5F9A-2CD5-CE2045929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170F-C7B6-4288-B818-BC374900726F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1EF651-AC57-EEC9-33F8-F093664E5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6C67D9-4689-B5A5-51E1-A3F154BA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B023A-00D7-46C2-BC18-A6BBEE110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877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ABCE9-6A62-F1CE-57FB-2A1466AB6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24C023-C94D-DCA7-9390-9BB84163B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DA0F7C-5D00-61E1-FCEC-635095B16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170F-C7B6-4288-B818-BC374900726F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5D5C11-9A14-69C5-6DD1-F96613100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354240-F4FD-7477-6D0E-5239546CC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B023A-00D7-46C2-BC18-A6BBEE110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00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4A648-988A-CD08-D672-D352CBAF4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A910E0-D436-507C-8102-812B0C49C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CD9775-690E-5C59-490D-FABC2A7DC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170F-C7B6-4288-B818-BC374900726F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FC981D-02D2-6EC5-8D62-1DAFE60A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F33DDA-72D1-3CBB-A5EA-016501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B023A-00D7-46C2-BC18-A6BBEE110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660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51716-053E-AC9E-4C84-564E5BC37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133A2D-5A6B-EA1A-6839-428210FE17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2F96FD-10A8-6FFF-0564-351B7D98A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979EA0-98E0-2CA1-EA92-A0C6CF05B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170F-C7B6-4288-B818-BC374900726F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FC793F-705E-698F-9364-92008C932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D4E6F9-1B80-D3E8-E621-2326FB422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B023A-00D7-46C2-BC18-A6BBEE110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0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68C44-3399-3C19-C601-A6E208BB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E84044-A5E4-31CA-5E3C-B937F33A3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217AEC-F17D-1723-4B54-BB5FD97F0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A41012-FA1C-5CCE-2054-A5212C9EF1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F3D84F-D363-551D-5FFD-A30502320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2F1285-9C6E-9AB9-490A-76A501758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170F-C7B6-4288-B818-BC374900726F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B61DBA-94A6-B6DD-6D4F-187779DF9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1819F8-9AE5-D764-BA12-B64C9B267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B023A-00D7-46C2-BC18-A6BBEE110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096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3DC4C-836E-577D-D887-78E532000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1287A6-EC17-F958-D612-DC029C5C8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170F-C7B6-4288-B818-BC374900726F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B6C6CA-3081-3221-40B6-9B01C5F39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A40BBF-E633-1711-B87B-16E79835D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B023A-00D7-46C2-BC18-A6BBEE110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5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91612CE-3DFB-9419-840F-D04BBE86A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170F-C7B6-4288-B818-BC374900726F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0A02D0-841D-E5E6-7E06-1711A4ABE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48C758-F640-8B09-626A-8531F29C5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B023A-00D7-46C2-BC18-A6BBEE110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742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B58C2-B749-71CB-82B7-94CBD112E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A01959-A752-75B4-A80C-67647E9C9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BCED23-A6F2-A485-41D0-5560A491E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7FBF65-34F5-D696-0FDB-1A5A4D017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170F-C7B6-4288-B818-BC374900726F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1E295D-55F9-F606-35EB-2E9BD44A2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C22105-ED59-6F50-3533-24F737A3B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B023A-00D7-46C2-BC18-A6BBEE110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74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1FC1F-9D82-1945-E144-C7D9F8858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745005-47D0-C1EF-13F9-417FC3E88D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A8D881-4311-8984-15B1-0F47708D0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CE3FE1-E758-D462-8133-A61256051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170F-C7B6-4288-B818-BC374900726F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E36477-D8BD-030F-80FC-4003C88F4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119BDD-253B-E7B8-C4DA-20C94F477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B023A-00D7-46C2-BC18-A6BBEE110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755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52EDC7-A3F0-E202-2552-24DA73E0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1BA9B9-0C0C-A214-34B2-5097B81F8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7D11D9-3CFB-F2C2-8674-BBE8FDDF4F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9170F-C7B6-4288-B818-BC374900726F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000A68-E2CB-5022-A418-93D2DA7E44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29A1F3-E2B4-FFB3-98F2-6267EE1F9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B023A-00D7-46C2-BC18-A6BBEE110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992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89C61-ACEC-F76F-14EF-EF3EE07F5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4962" y="2694858"/>
            <a:ext cx="8149425" cy="1325563"/>
          </a:xfrm>
        </p:spPr>
        <p:txBody>
          <a:bodyPr/>
          <a:lstStyle/>
          <a:p>
            <a:r>
              <a:rPr lang="en-US" altLang="ko-KR" dirty="0"/>
              <a:t>member</a:t>
            </a:r>
            <a:r>
              <a:rPr lang="ko-KR" altLang="en-US" dirty="0"/>
              <a:t> </a:t>
            </a:r>
            <a:r>
              <a:rPr lang="en-US" altLang="ko-KR" dirty="0"/>
              <a:t>insert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3649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97E504B-7AE2-CF46-3830-D7F8A26F3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236901"/>
            <a:ext cx="4981575" cy="20669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62DA56A-E9F7-E47E-A440-E6CD50798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428" y="1496815"/>
            <a:ext cx="9067800" cy="24193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A9F7C49-FE72-0FA1-0B20-EB6416ADD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035" y="3961010"/>
            <a:ext cx="90582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68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790BDE8-5BEB-CAD1-9A9D-625928F66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290" y="713968"/>
            <a:ext cx="8277225" cy="2057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187D22B-98BD-7950-B895-4A7B2F160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290" y="3029392"/>
            <a:ext cx="107442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355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3E56FF1-15D2-1EFB-AFE8-F6ACCE40D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517099"/>
            <a:ext cx="118110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523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5BD4249-2261-D58E-C256-90A70E2D2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26" y="775028"/>
            <a:ext cx="11525347" cy="530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405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084A5-82BE-953B-9830-C53A47D9B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9F019-F1DC-403F-E7C7-5B504CD92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759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C880818-F8E7-EE1D-F422-657CA4ED3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75" y="98300"/>
            <a:ext cx="4672842" cy="26915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A1BA7C7-1A59-9523-DF3E-866232437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75" y="542817"/>
            <a:ext cx="6509593" cy="119792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0A512BC-342F-0DD2-9FCC-5BF50F740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675" y="1844540"/>
            <a:ext cx="11611555" cy="48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134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02AC6BB-7A7E-52B8-33F5-0839F9918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274" y="251170"/>
            <a:ext cx="8058150" cy="12668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821A89A-A623-30C6-AF87-B25DEF5A0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89" y="3816207"/>
            <a:ext cx="8010525" cy="21526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AD6453F-EE1A-7B49-9D1F-A93583B20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489" y="1656662"/>
            <a:ext cx="74104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87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098E5B4-43C6-FBCF-049B-020B9257D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374" y="302246"/>
            <a:ext cx="6940038" cy="208014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D5C2DBB-A018-F878-7508-9DE1CFB93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374" y="2691352"/>
            <a:ext cx="9563100" cy="12382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6DAC75D-1AE4-D23B-3A0E-1B570777F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914" y="4166648"/>
            <a:ext cx="10396117" cy="219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433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5FB5415-4240-1F2B-B842-D4354938F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60" y="320511"/>
            <a:ext cx="10600540" cy="631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344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EDCAD64-D1A2-BB6B-13B4-E74B9D99D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536" y="176997"/>
            <a:ext cx="7372350" cy="2476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74B51F9-8DC7-6512-A39F-E1F43887E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536" y="2907334"/>
            <a:ext cx="959167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879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6559FCD-B775-88ED-9C62-E58D489FD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98" y="4309780"/>
            <a:ext cx="6686550" cy="15525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6037897-2D90-A232-B882-6348CE7D8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98" y="437779"/>
            <a:ext cx="5261876" cy="368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9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133BF46-A0A1-34F8-890C-22B4AB496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24" y="572253"/>
            <a:ext cx="1027747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767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043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F0E352F-3D0D-447C-899E-60503060F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83" y="279000"/>
            <a:ext cx="3952875" cy="3524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443685F-8F7E-66B1-13B2-DFAACC8A5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63" y="836419"/>
            <a:ext cx="5734050" cy="13049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C3E0D9B-FDCC-521E-3C78-8CE34D7CA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363" y="2141344"/>
            <a:ext cx="6305550" cy="19431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909C0EB-F3F6-D5EF-EBD6-F9BCC24482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988" y="4084444"/>
            <a:ext cx="56864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16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04CE485-FC37-0CAF-8F08-14F896EB8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131" y="464934"/>
            <a:ext cx="6448425" cy="24192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364484D-489B-3ECA-1930-A5D4EABDA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666" y="3085272"/>
            <a:ext cx="6015699" cy="8885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593B4E9-E217-37F7-20F4-7B5866A8E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666" y="4152047"/>
            <a:ext cx="7484641" cy="250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451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3248F1D-F518-F577-F98C-0F1C54BAB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034" y="514574"/>
            <a:ext cx="9483364" cy="582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730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4A68D37-2306-3C37-CF71-1807FB93E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615" y="582975"/>
            <a:ext cx="7267575" cy="1333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264DB59-354B-F342-1752-F5568F6F7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615" y="1916475"/>
            <a:ext cx="7375607" cy="190307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8503433-CB47-919C-8AFE-E11C6055B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616" y="3956716"/>
            <a:ext cx="7501276" cy="224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965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9E3628D0-4563-69D3-EE0E-A566B2094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848" y="196060"/>
            <a:ext cx="9040307" cy="645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402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90607AD-D7B1-1A70-765F-05074C700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303804"/>
            <a:ext cx="6280805" cy="134588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6E9B0D7-F400-D3D2-ADE0-B35F23FDE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1980917"/>
            <a:ext cx="10576285" cy="393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626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73E18D-9E42-15D8-8A50-38028F788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546" y="450799"/>
            <a:ext cx="7864405" cy="220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195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37297-874A-346F-9984-8130EB98C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027FE2-EBC6-5B1F-0079-8C4AFA16D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70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B9C902A-F07D-FA30-FA8F-FBF300CCD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95" y="313883"/>
            <a:ext cx="9391650" cy="17430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A948020-971E-AD97-F91A-37AFACBCA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523" y="2325623"/>
            <a:ext cx="7910611" cy="282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083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2</Words>
  <Application>Microsoft Office PowerPoint</Application>
  <PresentationFormat>와이드스크린</PresentationFormat>
  <Paragraphs>1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member insert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member insert</dc:title>
  <dc:creator>HKEDU</dc:creator>
  <cp:lastModifiedBy>HKEDU</cp:lastModifiedBy>
  <cp:revision>1</cp:revision>
  <dcterms:created xsi:type="dcterms:W3CDTF">2023-04-03T23:51:49Z</dcterms:created>
  <dcterms:modified xsi:type="dcterms:W3CDTF">2023-04-04T07:54:47Z</dcterms:modified>
</cp:coreProperties>
</file>