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80" r:id="rId5"/>
    <p:sldId id="256" r:id="rId6"/>
    <p:sldId id="281" r:id="rId7"/>
    <p:sldId id="257" r:id="rId8"/>
    <p:sldId id="258" r:id="rId9"/>
    <p:sldId id="26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CC3E0-9B09-402C-8E87-E1CCB6693D4F}">
          <p14:sldIdLst>
            <p14:sldId id="263"/>
            <p14:sldId id="260"/>
            <p14:sldId id="261"/>
            <p14:sldId id="280"/>
            <p14:sldId id="256"/>
            <p14:sldId id="281"/>
            <p14:sldId id="257"/>
            <p14:sldId id="258"/>
            <p14:sldId id="262"/>
            <p14:sldId id="271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제목 없는 구역" id="{DFE1E04C-FBD7-4291-B8A0-BB5A2154FE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1420-7545-381B-B1B1-F3369635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B0843-650D-1B2B-3A43-E21BB6FA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5DE2C-E5E9-02F2-214F-DB0AF1B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F07C1-35EC-5B7F-D7A1-BED2167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1EAD6-B631-5EA9-FDA1-507C887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3CCA-0AD7-6E91-E837-8156A19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DAA4D-8811-AEF3-B907-9D92E714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B699B-5399-F6A3-83BF-C42C3F4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58B9-CF54-4729-6BB9-46A0F40E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D2C31-0B46-E330-5B9C-03AC84C1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57CD9-B3CF-48F1-760B-DAC1B3FFF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56257-4738-1233-2A20-D6203400F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D73B-585F-5F9A-2CD5-CE204592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EF651-AC57-EEC9-33F8-F093664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67D9-4689-B5A5-51E1-A3F154B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ABCE9-6A62-F1CE-57FB-2A1466AB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4C023-C94D-DCA7-9390-9BB84163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0F7C-5D00-61E1-FCEC-635095B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D5C11-9A14-69C5-6DD1-F966131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54240-F4FD-7477-6D0E-5239546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A648-988A-CD08-D672-D352CBAF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910E0-D436-507C-8102-812B0C49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9775-690E-5C59-490D-FABC2A7D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981D-02D2-6EC5-8D62-1DAFE60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3DDA-72D1-3CBB-A5EA-016501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1716-053E-AC9E-4C84-564E5BC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33A2D-5A6B-EA1A-6839-428210FE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F96FD-10A8-6FFF-0564-351B7D98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9EA0-98E0-2CA1-EA92-A0C6CF0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C793F-705E-698F-9364-92008C9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4E6F9-1B80-D3E8-E621-2326FB4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8C44-3399-3C19-C601-A6E208BB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84044-A5E4-31CA-5E3C-B937F33A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17AEC-F17D-1723-4B54-BB5FD97F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41012-FA1C-5CCE-2054-A5212C9E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3D84F-D363-551D-5FFD-A3050232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F1285-9C6E-9AB9-490A-76A5017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61DBA-94A6-B6DD-6D4F-187779DF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819F8-9AE5-D764-BA12-B64C9B26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DC4C-836E-577D-D887-78E5320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287A6-EC17-F958-D612-DC029C5C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C6CA-3081-3221-40B6-9B01C5F3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40BBF-E633-1711-B87B-16E7983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612CE-3DFB-9419-840F-D04BBE8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A02D0-841D-E5E6-7E06-1711A4A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8C758-F640-8B09-626A-8531F29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4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58C2-B749-71CB-82B7-94CBD112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959-A752-75B4-A80C-67647E9C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CED23-A6F2-A485-41D0-5560A491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FBF65-34F5-D696-0FDB-1A5A4D0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295D-55F9-F606-35EB-2E9BD44A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22105-ED59-6F50-3533-24F737A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FC1F-9D82-1945-E144-C7D9F88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45005-47D0-C1EF-13F9-417FC3E8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8D881-4311-8984-15B1-0F47708D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E3FE1-E758-D462-8133-A6125605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36477-D8BD-030F-80FC-4003C88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19BDD-253B-E7B8-C4DA-20C94F47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2EDC7-A3F0-E202-2552-24DA73E0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BA9B9-0C0C-A214-34B2-5097B81F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D11D9-3CFB-F2C2-8674-BBE8FDDF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170F-C7B6-4288-B818-BC374900726F}" type="datetimeFigureOut">
              <a:rPr lang="ko-KR" altLang="en-US" smtClean="0"/>
              <a:t>2023-04-05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00A68-E2CB-5022-A418-93D2DA7E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9A1F3-E2B4-FFB3-98F2-6267EE1F9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9C61-ACEC-F76F-14EF-EF3EE07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62" y="2694858"/>
            <a:ext cx="8149425" cy="1325563"/>
          </a:xfrm>
        </p:spPr>
        <p:txBody>
          <a:bodyPr/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4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7297-874A-346F-9984-8130EB98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7FE2-EBC6-5B1F-0079-8C4AFA16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C902A-F07D-FA30-FA8F-FBF300CC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5" y="313883"/>
            <a:ext cx="9391650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48020-971E-AD97-F91A-37AFACBC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23" y="2325623"/>
            <a:ext cx="7910611" cy="28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7E504B-7AE2-CF46-3830-D7F8A26F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6901"/>
            <a:ext cx="4981575" cy="2066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DA56A-E9F7-E47E-A440-E6CD5079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8" y="1496815"/>
            <a:ext cx="9067800" cy="2419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9F7C49-FE72-0FA1-0B20-EB6416AD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35" y="3961010"/>
            <a:ext cx="9058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90BDE8-5BEB-CAD1-9A9D-625928F6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0" y="713968"/>
            <a:ext cx="8277225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87D22B-98BD-7950-B895-4A7B2F16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0" y="3029392"/>
            <a:ext cx="10744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E56FF1-15D2-1EFB-AFE8-F6ACCE40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7099"/>
            <a:ext cx="1181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BD4249-2261-D58E-C256-90A70E2D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6" y="775028"/>
            <a:ext cx="11525347" cy="53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0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84A5-82BE-953B-9830-C53A47D9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F019-F1DC-403F-E7C7-5B504CD9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880818-F8E7-EE1D-F422-657CA4E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5" y="98300"/>
            <a:ext cx="4672842" cy="269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1BA7C7-1A59-9523-DF3E-86623243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5" y="542817"/>
            <a:ext cx="6509593" cy="1197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A512BC-342F-0DD2-9FCC-5BF50F74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" y="1844540"/>
            <a:ext cx="11611555" cy="4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2AC6BB-7A7E-52B8-33F5-0839F991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4" y="251170"/>
            <a:ext cx="8058150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21A89A-A623-30C6-AF87-B25DEF5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9" y="3816207"/>
            <a:ext cx="8010525" cy="2152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D6453F-EE1A-7B49-9D1F-A93583B2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9" y="1656662"/>
            <a:ext cx="7410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98E5B4-43C6-FBCF-049B-020B925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4" y="302246"/>
            <a:ext cx="6940038" cy="2080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C2DBB-A018-F878-7508-9DE1CFB9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4" y="2691352"/>
            <a:ext cx="9563100" cy="1238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DAC75D-1AE4-D23B-3A0E-1B570777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4" y="4166648"/>
            <a:ext cx="10396117" cy="21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559FCD-B775-88ED-9C62-E58D489F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98" y="4309780"/>
            <a:ext cx="668655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037897-2D90-A232-B882-6348CE7D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98" y="437779"/>
            <a:ext cx="5261876" cy="36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B5415-4240-1F2B-B842-D4354938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0" y="320511"/>
            <a:ext cx="10600540" cy="6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DCAD64-D1A2-BB6B-13B4-E74B9D9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6" y="176997"/>
            <a:ext cx="7372350" cy="247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B51F9-8DC7-6512-A39F-E1F43887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6" y="2907334"/>
            <a:ext cx="9591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33BF46-A0A1-34F8-890C-22B4AB49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4" y="572253"/>
            <a:ext cx="10277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0E352F-3D0D-447C-899E-6050306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3" y="279000"/>
            <a:ext cx="39528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43685F-8F7E-66B1-13B2-DFAACC8A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3" y="836419"/>
            <a:ext cx="573405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3E0D9B-FDCC-521E-3C78-8CE34D7C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3" y="2141344"/>
            <a:ext cx="6305550" cy="1943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9C0EB-F3F6-D5EF-EBD6-F9BCC2448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88" y="4084444"/>
            <a:ext cx="5686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CE485-FC37-0CAF-8F08-14F896EB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1" y="464934"/>
            <a:ext cx="6448425" cy="241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64484D-489B-3ECA-1930-A5D4EABD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6" y="3085272"/>
            <a:ext cx="6015699" cy="88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3B4E9-E217-37F7-20F4-7B5866A8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" y="4152047"/>
            <a:ext cx="7484641" cy="2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248F1D-F518-F577-F98C-0F1C54BA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4" y="514574"/>
            <a:ext cx="9483364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23C40D8-ADFE-1114-195C-7DB529C19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950" y="138112"/>
            <a:ext cx="6134100" cy="658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A68D37-2306-3C37-CF71-1807FB93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15" y="582975"/>
            <a:ext cx="7267575" cy="133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64DB59-354B-F342-1752-F5568F6F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15" y="1916475"/>
            <a:ext cx="7375607" cy="19030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503433-CB47-919C-8AFE-E11C6055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16" y="3956716"/>
            <a:ext cx="7501276" cy="2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BE3F60-5B79-CF19-B464-91B4FB42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3" y="357658"/>
            <a:ext cx="4317477" cy="59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E3628D0-4563-69D3-EE0E-A566B209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8" y="196060"/>
            <a:ext cx="9040307" cy="64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0607AD-D7B1-1A70-765F-05074C70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3804"/>
            <a:ext cx="6280805" cy="1345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9B0D7-F400-D3D2-ADE0-B35F23FD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80917"/>
            <a:ext cx="10576285" cy="39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3E18D-9E42-15D8-8A50-38028F78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46" y="450799"/>
            <a:ext cx="7864405" cy="22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</Words>
  <Application>Microsoft Office PowerPoint</Application>
  <PresentationFormat>와이드스크린</PresentationFormat>
  <Paragraphs>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member insert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insert</dc:title>
  <dc:creator>HKEDU</dc:creator>
  <cp:lastModifiedBy>HKEDU</cp:lastModifiedBy>
  <cp:revision>2</cp:revision>
  <dcterms:created xsi:type="dcterms:W3CDTF">2023-04-03T23:51:49Z</dcterms:created>
  <dcterms:modified xsi:type="dcterms:W3CDTF">2023-04-05T00:13:29Z</dcterms:modified>
</cp:coreProperties>
</file>