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88" r:id="rId35"/>
    <p:sldId id="289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6F08A-8EB9-CE4A-AFE0-B6CB6D88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444AF-2A1A-0242-BA55-1E8AEE0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6BBC-E041-8E47-8855-2249608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1B65-4C5C-4B40-B30E-142E801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3DC7-A0F6-5244-9515-C54911C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01F-B6CF-1B4F-A16D-D78FAA42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15DED-B25A-1542-8E1D-6E0E8927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72704-48CD-5A47-9C78-A4F7C06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2C47-4106-4B4E-A3A4-33DA930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2991C-F764-CE44-91CB-89F22EC4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16F13-972E-5E4B-BA01-E54BA3DA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97A94-2AEB-4640-B741-2C9101D7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81949-F3F2-9441-89C5-BDE356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9BB2-34D6-B84B-B622-E8ED7BBE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E036-6A3A-2A44-9580-AF76B1D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3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35D5-BF57-CD47-BC84-7D48CAE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7A63D-20A6-A24A-92D1-C411E5E5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0A002-5574-7A4A-B4CA-B4A930A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A7C70-A9AB-004B-B809-3B439D8F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D4795-BADB-2247-B6BF-C85FE6A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6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07E7-ACB9-D642-9B4D-FC8949DA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142E5-06B7-A044-A2E2-A370C047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6993-4B48-3344-8645-CE5D0248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A486-C729-5E41-BC88-A119B96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5495-5B05-934B-92C9-C22287A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3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F3DDD-D4B4-E547-803A-D81EE83D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4C31-B564-AB4E-8FD6-125B8AC3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98F-96D9-2540-8176-6FF9AD9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EAD9B-8980-0343-94B2-2F90C5D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69099-6C9B-B741-A0FE-89AE19F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D6DE4-8730-0D49-8319-A1D7D32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9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B432-FB42-4B46-80DC-3AA2835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AA0A-AAAF-A343-94FA-12D52CF2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A5128-9B75-DF4A-8A54-8C2F8083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73D9E-116B-4A48-BFC4-2D9D8D2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9939D-2FAA-2542-9A49-9C0A6BFB6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7F1A1-DEB8-4D4C-8924-65E5478A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08591-50B6-FF48-9067-BCAEDEB0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4D6F4-920D-2D46-A8D0-5E827FB7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5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763E-DA89-D84F-9F19-219D9FD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12FAA-AED7-1047-8706-6084091F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BC586-225E-254C-83C2-DC8FF5EB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66B5-634E-2C4F-B966-EF184FF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9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79F3C-868C-1C4C-948E-8424CAE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E153-7B8A-DF48-AA46-A1C84A3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D97C3-4F1C-C64F-BE9B-5C456115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8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8967-AF1E-404F-862D-3C5324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5037-BBA5-C048-8CBF-7A6301C3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7879E-D75F-0247-ADAB-98C49FDD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38CD2-C80A-A348-A774-DFC1B58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5C576-8938-ED49-9102-FA15733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001D2-CA29-9049-ADEF-93092D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C3E6-A9E2-3649-8546-43165F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7781D-F4E3-3C4E-8833-B31F6412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C09C3-5EAF-AB4C-97DC-28F93F27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691BD-7AAF-9149-A519-3D946A2D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B7E5-5D0A-B64F-81FE-9B00A18F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7A8A5-A955-854A-B935-3A2B99F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7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3F92C-768D-7D4E-A2FB-DE7C975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E93A-09D5-844C-B49F-72E563B6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654-FF80-7F42-9BE1-781A8DB3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0F77-A640-5D46-B7F1-742F5846536B}" type="datetimeFigureOut">
              <a:rPr kumimoji="1" lang="ko-KR" altLang="en-US" smtClean="0"/>
              <a:t>2022. 11. 8.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608F-5208-5C48-98FE-8672EF63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B2BF7-59E6-C744-9974-D3C5FDE94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5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</a:t>
            </a:r>
            <a:r>
              <a:rPr lang="en" altLang="ko-KR" i="1" dirty="0" err="1"/>
              <a:t>boardRegist.board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"get"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0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}else if(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boardWrite.board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kumimoji="1" lang="en-US" altLang="ko-KR" dirty="0"/>
              <a:t>              </a:t>
            </a: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0" indent="0">
              <a:buNone/>
            </a:pPr>
            <a:r>
              <a:rPr lang="en" altLang="ko-KR" dirty="0"/>
              <a:t>                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boardForm.jsp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   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else if(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boardWrite.board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ko-KR" altLang="en-US" dirty="0"/>
              <a:t>   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 err="1"/>
              <a:t>BoardWriteContoller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만들고 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boardRegist.board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BoardWriteContoller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BoardWriteContoller</a:t>
            </a:r>
            <a:r>
              <a:rPr lang="ko-KR" altLang="en-US" dirty="0"/>
              <a:t>에 전달된 값을 받을 수 있게 변수를 정의하고 각 변수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에는 </a:t>
            </a:r>
            <a:r>
              <a:rPr lang="en" altLang="ko-KR" dirty="0" err="1"/>
              <a:t>boardForm.jsp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전송된 값을 </a:t>
            </a:r>
            <a:r>
              <a:rPr kumimoji="1" lang="en-US" altLang="ko-KR" dirty="0" err="1"/>
              <a:t>request.getParameter</a:t>
            </a:r>
            <a:r>
              <a:rPr kumimoji="1" lang="en-US" altLang="ko-KR" dirty="0"/>
              <a:t>()</a:t>
            </a:r>
          </a:p>
          <a:p>
            <a:pPr marL="0" indent="0">
              <a:buNone/>
            </a:pPr>
            <a:r>
              <a:rPr kumimoji="1" lang="ko-KR" altLang="en-US" dirty="0"/>
              <a:t>메서드를 이용하여 받는다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UnsupportedEncodingException</a:t>
            </a:r>
            <a:r>
              <a:rPr lang="en" altLang="ko-KR" dirty="0"/>
              <a:t> e) {}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///                  </a:t>
            </a:r>
            <a:r>
              <a:rPr lang="en" altLang="ko-KR" dirty="0" err="1"/>
              <a:t>request.getParameter</a:t>
            </a:r>
            <a:r>
              <a:rPr lang="en" altLang="ko-KR" dirty="0"/>
              <a:t>("input</a:t>
            </a:r>
            <a:r>
              <a:rPr lang="ko-KR" altLang="en-US" dirty="0"/>
              <a:t>의 </a:t>
            </a:r>
            <a:r>
              <a:rPr lang="en" altLang="ko-KR" dirty="0"/>
              <a:t>name</a:t>
            </a:r>
            <a:r>
              <a:rPr lang="ko-KR" altLang="en-US" dirty="0"/>
              <a:t>을 적어준다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boardWriter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boardWriter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boardSubject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boardSubject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boardContent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boardContent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                // </a:t>
            </a:r>
            <a:r>
              <a:rPr lang="ko-KR" altLang="en-US" dirty="0"/>
              <a:t>웹브라우저를 사용하는 사용자의 </a:t>
            </a:r>
            <a:r>
              <a:rPr lang="en" altLang="ko-KR" u="sng" dirty="0" err="1"/>
              <a:t>ip</a:t>
            </a:r>
            <a:r>
              <a:rPr lang="ko-KR" altLang="en-US" dirty="0"/>
              <a:t>주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writerIP</a:t>
            </a:r>
            <a:r>
              <a:rPr lang="en" altLang="ko-KR" dirty="0"/>
              <a:t> = </a:t>
            </a:r>
            <a:r>
              <a:rPr lang="en" altLang="ko-KR" dirty="0" err="1"/>
              <a:t>request.getRemoteAddr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writerIP</a:t>
            </a:r>
            <a:r>
              <a:rPr lang="en" altLang="ko-KR" dirty="0"/>
              <a:t>;  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visitCount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만들었다면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A6381-B411-EA4E-8B3D-0EF42DB3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데이터베이스에 저장하기 위해 테이블을 만들어야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Create table board(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lang="en" altLang="ko-KR" dirty="0"/>
              <a:t> </a:t>
            </a:r>
            <a:r>
              <a:rPr lang="en" altLang="ko-KR" dirty="0" err="1"/>
              <a:t>board_num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board_Writer</a:t>
            </a:r>
            <a:r>
              <a:rPr lang="en" altLang="ko-KR" dirty="0"/>
              <a:t> varchar2(50),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board_Subject</a:t>
            </a:r>
            <a:r>
              <a:rPr lang="en" altLang="ko-KR" dirty="0"/>
              <a:t> varchar2(100),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board_Content</a:t>
            </a:r>
            <a:r>
              <a:rPr lang="en" altLang="ko-KR" dirty="0"/>
              <a:t> varchar2(2000),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writer_IP</a:t>
            </a:r>
            <a:r>
              <a:rPr lang="en" altLang="ko-KR" dirty="0"/>
              <a:t> varchar2(20),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visit_Count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kumimoji="1" lang="en" altLang="ko-KR" dirty="0"/>
              <a:t>        </a:t>
            </a:r>
            <a:r>
              <a:rPr kumimoji="1" lang="en" altLang="ko-KR" dirty="0" err="1"/>
              <a:t>board_date</a:t>
            </a:r>
            <a:r>
              <a:rPr kumimoji="1" lang="en" altLang="ko-KR" dirty="0"/>
              <a:t> date default </a:t>
            </a:r>
            <a:r>
              <a:rPr kumimoji="1" lang="en" altLang="ko-KR" dirty="0" err="1"/>
              <a:t>sysdate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054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73B86-B791-E647-A7FF-55E2848F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로 전달해야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전달 받을 </a:t>
            </a:r>
            <a:r>
              <a:rPr kumimoji="1" lang="en-US" altLang="ko-KR" dirty="0"/>
              <a:t>DAO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데이터베이스 정보를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model.DAO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jdbcURL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jdbcDriver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Connection con;</a:t>
            </a:r>
          </a:p>
          <a:p>
            <a:pPr marL="457200" lvl="1" indent="0">
              <a:buNone/>
            </a:pPr>
            <a:r>
              <a:rPr lang="en" altLang="ko-KR" dirty="0" err="1"/>
              <a:t>PreparedStatement</a:t>
            </a:r>
            <a:r>
              <a:rPr lang="en" altLang="ko-KR" dirty="0"/>
              <a:t> </a:t>
            </a:r>
            <a:r>
              <a:rPr lang="en" altLang="ko-KR" dirty="0" err="1"/>
              <a:t>pstmt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 err="1"/>
              <a:t>ResultSet</a:t>
            </a:r>
            <a:r>
              <a:rPr lang="en" altLang="ko-KR" dirty="0"/>
              <a:t> </a:t>
            </a:r>
            <a:r>
              <a:rPr lang="en" altLang="ko-KR" dirty="0" err="1"/>
              <a:t>rs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 {</a:t>
            </a:r>
          </a:p>
          <a:p>
            <a:pPr marL="457200" lvl="1" indent="0">
              <a:buNone/>
            </a:pPr>
            <a:r>
              <a:rPr lang="en" altLang="ko-KR" dirty="0" err="1"/>
              <a:t>jdbcDriver</a:t>
            </a:r>
            <a:r>
              <a:rPr lang="en" altLang="ko-KR" dirty="0"/>
              <a:t> = "</a:t>
            </a:r>
            <a:r>
              <a:rPr lang="en" altLang="ko-KR" dirty="0" err="1"/>
              <a:t>oracle.jdbc.driver.OracleDriver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 err="1"/>
              <a:t>jdbcURL</a:t>
            </a:r>
            <a:r>
              <a:rPr lang="en" altLang="ko-KR" dirty="0"/>
              <a:t> = "</a:t>
            </a:r>
            <a:r>
              <a:rPr lang="en" altLang="ko-KR" dirty="0" err="1"/>
              <a:t>jdbc:oracle:thin</a:t>
            </a:r>
            <a:r>
              <a:rPr lang="en" altLang="ko-KR" dirty="0"/>
              <a:t>:@192.168.0.69:1521:xe";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Connection </a:t>
            </a:r>
            <a:r>
              <a:rPr lang="en" altLang="ko-KR" dirty="0" err="1"/>
              <a:t>getConnection</a:t>
            </a:r>
            <a:r>
              <a:rPr lang="en" altLang="ko-KR" dirty="0"/>
              <a:t>() {</a:t>
            </a:r>
          </a:p>
          <a:p>
            <a:pPr marL="914400" lvl="2" indent="0">
              <a:buNone/>
            </a:pPr>
            <a:r>
              <a:rPr lang="en" altLang="ko-KR" dirty="0"/>
              <a:t>Connection conn = </a:t>
            </a:r>
            <a:r>
              <a:rPr lang="en" altLang="ko-KR" b="1" dirty="0"/>
              <a:t>null</a:t>
            </a:r>
            <a:r>
              <a:rPr lang="en" altLang="ko-KR" dirty="0"/>
              <a:t>;</a:t>
            </a:r>
          </a:p>
          <a:p>
            <a:pPr marL="914400" lvl="2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914400" lvl="2" indent="0">
              <a:buNone/>
            </a:pPr>
            <a:r>
              <a:rPr lang="en" altLang="ko-KR" dirty="0" err="1"/>
              <a:t>Class.</a:t>
            </a:r>
            <a:r>
              <a:rPr lang="en" altLang="ko-KR" i="1" dirty="0" err="1"/>
              <a:t>forName</a:t>
            </a:r>
            <a:r>
              <a:rPr lang="en" altLang="ko-KR" dirty="0"/>
              <a:t>(</a:t>
            </a:r>
            <a:r>
              <a:rPr lang="en" altLang="ko-KR" dirty="0" err="1"/>
              <a:t>jdbcDriver</a:t>
            </a:r>
            <a:r>
              <a:rPr lang="en" altLang="ko-KR" dirty="0"/>
              <a:t>);</a:t>
            </a:r>
          </a:p>
          <a:p>
            <a:pPr marL="914400" lvl="2" indent="0">
              <a:buNone/>
            </a:pPr>
            <a:r>
              <a:rPr lang="en" altLang="ko-KR" dirty="0"/>
              <a:t>conn = </a:t>
            </a:r>
            <a:r>
              <a:rPr lang="en" altLang="ko-KR" dirty="0" err="1"/>
              <a:t>DriverManager.</a:t>
            </a:r>
            <a:r>
              <a:rPr lang="en" altLang="ko-KR" i="1" dirty="0" err="1"/>
              <a:t>getConnection</a:t>
            </a:r>
            <a:r>
              <a:rPr lang="en" altLang="ko-KR" dirty="0"/>
              <a:t>(jdbcURL,"kosa123","oracle");</a:t>
            </a:r>
          </a:p>
          <a:p>
            <a:pPr marL="914400" lvl="2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();}</a:t>
            </a:r>
          </a:p>
          <a:p>
            <a:pPr marL="914400" lvl="2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conn;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6287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0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8"/>
            <a:ext cx="10515600" cy="58379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boardInsert</a:t>
            </a:r>
            <a:r>
              <a:rPr lang="en" altLang="ko-KR" dirty="0"/>
              <a:t>(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 insert into board(BOARD_NUM,BOARD_WRITER,BOARD_SUBJECT,"</a:t>
            </a:r>
          </a:p>
          <a:p>
            <a:pPr marL="0" indent="0">
              <a:buNone/>
            </a:pPr>
            <a:r>
              <a:rPr lang="en" altLang="ko-KR" dirty="0"/>
              <a:t>		+ " BOARD_CONTENT, WRITER_IP)"</a:t>
            </a:r>
          </a:p>
          <a:p>
            <a:pPr marL="0" indent="0">
              <a:buNone/>
            </a:pPr>
            <a:r>
              <a:rPr lang="en" altLang="ko-KR" dirty="0"/>
              <a:t>		+ " values((select </a:t>
            </a:r>
            <a:r>
              <a:rPr lang="en" altLang="ko-KR" dirty="0" err="1"/>
              <a:t>nvl</a:t>
            </a:r>
            <a:r>
              <a:rPr lang="en" altLang="ko-KR" dirty="0"/>
              <a:t>(max(</a:t>
            </a:r>
            <a:r>
              <a:rPr lang="en" altLang="ko-KR" dirty="0" err="1"/>
              <a:t>board_num</a:t>
            </a:r>
            <a:r>
              <a:rPr lang="en" altLang="ko-KR" dirty="0"/>
              <a:t>),0)+1 from board)"</a:t>
            </a:r>
          </a:p>
          <a:p>
            <a:pPr marL="0" indent="0">
              <a:buNone/>
            </a:pPr>
            <a:r>
              <a:rPr lang="en" altLang="ko-KR" dirty="0"/>
              <a:t>		+ " ,?,?,?,?)";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(4, </a:t>
            </a:r>
            <a:r>
              <a:rPr lang="en" altLang="ko-KR" dirty="0" err="1"/>
              <a:t>dto.getWriterIp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dao.boardInsert</a:t>
            </a:r>
            <a:r>
              <a:rPr lang="en" altLang="ko-KR" dirty="0"/>
              <a:t>(</a:t>
            </a:r>
            <a:r>
              <a:rPr lang="en" altLang="ko-KR" dirty="0" err="1"/>
              <a:t>dto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546"/>
            <a:ext cx="10515600" cy="551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List&lt;</a:t>
            </a:r>
            <a:r>
              <a:rPr lang="en" altLang="ko-KR" dirty="0" err="1"/>
              <a:t>BoardDTO</a:t>
            </a:r>
            <a:r>
              <a:rPr lang="en" altLang="ko-KR" dirty="0"/>
              <a:t>&gt; </a:t>
            </a:r>
            <a:r>
              <a:rPr lang="en" altLang="ko-KR" dirty="0" err="1"/>
              <a:t>selectAll</a:t>
            </a:r>
            <a:r>
              <a:rPr lang="en" altLang="ko-KR" dirty="0"/>
              <a:t>() {</a:t>
            </a:r>
          </a:p>
          <a:p>
            <a:pPr marL="0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ArrayList</a:t>
            </a:r>
            <a:r>
              <a:rPr lang="en" altLang="ko-KR" dirty="0"/>
              <a:t>&lt;</a:t>
            </a:r>
            <a:r>
              <a:rPr lang="en" altLang="ko-KR" dirty="0" err="1"/>
              <a:t>BoardDTO</a:t>
            </a:r>
            <a:r>
              <a:rPr lang="en" altLang="ko-KR" dirty="0"/>
              <a:t>&gt;();</a:t>
            </a:r>
          </a:p>
          <a:p>
            <a:pPr marL="457200" lvl="1" indent="0">
              <a:buNone/>
            </a:pPr>
            <a:r>
              <a:rPr lang="en" altLang="ko-KR" dirty="0"/>
              <a:t>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sql</a:t>
            </a:r>
            <a:r>
              <a:rPr lang="en" altLang="ko-KR" dirty="0"/>
              <a:t>="select </a:t>
            </a:r>
            <a:r>
              <a:rPr lang="en" altLang="ko-KR" dirty="0" err="1"/>
              <a:t>board_num,board_writer,board_subject</a:t>
            </a:r>
            <a:r>
              <a:rPr lang="en" altLang="ko-KR" dirty="0"/>
              <a:t>,"</a:t>
            </a:r>
          </a:p>
          <a:p>
            <a:pPr marL="457200" lvl="1" indent="0">
              <a:buNone/>
            </a:pPr>
            <a:r>
              <a:rPr lang="en" altLang="ko-KR" dirty="0"/>
              <a:t>+ "</a:t>
            </a:r>
            <a:r>
              <a:rPr lang="en" altLang="ko-KR" dirty="0" err="1"/>
              <a:t>board_content,writer_ip,visit_count,board_date</a:t>
            </a:r>
            <a:r>
              <a:rPr lang="en" altLang="ko-KR" dirty="0"/>
              <a:t>"</a:t>
            </a:r>
          </a:p>
          <a:p>
            <a:pPr marL="457200" lvl="1" indent="0">
              <a:buNone/>
            </a:pPr>
            <a:r>
              <a:rPr lang="en" altLang="ko-KR" dirty="0"/>
              <a:t>+ "from board"</a:t>
            </a:r>
          </a:p>
          <a:p>
            <a:pPr marL="457200" lvl="1" indent="0">
              <a:buNone/>
            </a:pPr>
            <a:r>
              <a:rPr lang="en" altLang="ko-KR" dirty="0"/>
              <a:t>+ "order by </a:t>
            </a:r>
            <a:r>
              <a:rPr lang="en" altLang="ko-KR" dirty="0" err="1"/>
              <a:t>board_num</a:t>
            </a:r>
            <a:r>
              <a:rPr lang="en" altLang="ko-KR" dirty="0"/>
              <a:t> </a:t>
            </a:r>
            <a:r>
              <a:rPr lang="en" altLang="ko-KR" dirty="0" err="1"/>
              <a:t>desc</a:t>
            </a:r>
            <a:r>
              <a:rPr lang="en" altLang="ko-KR" dirty="0"/>
              <a:t>";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list;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541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sz="1700" b="1" dirty="0"/>
              <a:t>try</a:t>
            </a:r>
            <a:r>
              <a:rPr lang="en" altLang="ko-KR" sz="1700" dirty="0"/>
              <a:t>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pstmt</a:t>
            </a:r>
            <a:r>
              <a:rPr lang="en" altLang="ko-KR" sz="1700" dirty="0"/>
              <a:t> = </a:t>
            </a:r>
            <a:r>
              <a:rPr lang="en" altLang="ko-KR" sz="1700" dirty="0" err="1"/>
              <a:t>con.prepareStatement</a:t>
            </a:r>
            <a:r>
              <a:rPr lang="en" altLang="ko-KR" sz="1700" dirty="0"/>
              <a:t>(</a:t>
            </a:r>
            <a:r>
              <a:rPr lang="en" altLang="ko-KR" sz="1700" dirty="0" err="1"/>
              <a:t>sql</a:t>
            </a:r>
            <a:r>
              <a:rPr lang="en" altLang="ko-KR" sz="1700" dirty="0"/>
              <a:t>);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rs</a:t>
            </a:r>
            <a:r>
              <a:rPr lang="en" altLang="ko-KR" sz="1700" dirty="0"/>
              <a:t> = </a:t>
            </a:r>
            <a:r>
              <a:rPr lang="en" altLang="ko-KR" sz="1700" dirty="0" err="1"/>
              <a:t>pstmt.executeQuery</a:t>
            </a:r>
            <a:r>
              <a:rPr lang="en" altLang="ko-KR" sz="1700" dirty="0"/>
              <a:t>();// </a:t>
            </a:r>
            <a:r>
              <a:rPr lang="ko-KR" altLang="en-US" sz="1700" dirty="0"/>
              <a:t>출력될 모든 </a:t>
            </a:r>
            <a:r>
              <a:rPr lang="ko-KR" altLang="en-US" sz="1700" dirty="0" err="1"/>
              <a:t>레코드를갖디고</a:t>
            </a:r>
            <a:r>
              <a:rPr lang="ko-KR" altLang="en-US" sz="1700" dirty="0"/>
              <a:t> 옮 </a:t>
            </a:r>
          </a:p>
          <a:p>
            <a:pPr marL="914400" lvl="2" indent="0">
              <a:buNone/>
            </a:pPr>
            <a:r>
              <a:rPr lang="en" altLang="ko-KR" sz="1700" b="1" dirty="0"/>
              <a:t>while</a:t>
            </a:r>
            <a:r>
              <a:rPr lang="en" altLang="ko-KR" sz="1700" dirty="0"/>
              <a:t>(</a:t>
            </a:r>
            <a:r>
              <a:rPr lang="en" altLang="ko-KR" sz="1700" dirty="0" err="1"/>
              <a:t>rs.next</a:t>
            </a:r>
            <a:r>
              <a:rPr lang="en" altLang="ko-KR" sz="1700" dirty="0"/>
              <a:t>()) {</a:t>
            </a:r>
          </a:p>
          <a:p>
            <a:pPr marL="1371600" lvl="3" indent="0">
              <a:buNone/>
            </a:pPr>
            <a:r>
              <a:rPr lang="en" altLang="ko-KR" sz="1700" dirty="0" err="1"/>
              <a:t>BoardDTO</a:t>
            </a:r>
            <a:r>
              <a:rPr lang="en" altLang="ko-KR" sz="1700" dirty="0"/>
              <a:t> </a:t>
            </a:r>
            <a:r>
              <a:rPr lang="en" altLang="ko-KR" sz="1700" dirty="0" err="1"/>
              <a:t>dto</a:t>
            </a:r>
            <a:r>
              <a:rPr lang="en" altLang="ko-KR" sz="1700" dirty="0"/>
              <a:t> = </a:t>
            </a:r>
            <a:r>
              <a:rPr lang="en" altLang="ko-KR" sz="1700" b="1" dirty="0"/>
              <a:t>new</a:t>
            </a:r>
            <a:r>
              <a:rPr lang="en" altLang="ko-KR" sz="1700" dirty="0"/>
              <a:t> </a:t>
            </a:r>
            <a:r>
              <a:rPr lang="en" altLang="ko-KR" sz="1700" dirty="0" err="1"/>
              <a:t>BoardDTO</a:t>
            </a:r>
            <a:r>
              <a:rPr lang="en" altLang="ko-KR" sz="1700" dirty="0"/>
              <a:t>();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dto.setBoardContent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board_content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dto.setBoardNum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("BOARD_NUM"));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dto.setBoardSubject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("BOARD_SUBJECT"));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dto.setBoardWriter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("BOARD_WRITER"));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dto.setVisitCount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("VISIT_COUNT"));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dto.setWriterIp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("WRITER_IP"));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dto.setBoardDate</a:t>
            </a:r>
            <a:r>
              <a:rPr lang="en" altLang="ko-KR" sz="1700" dirty="0"/>
              <a:t>(</a:t>
            </a:r>
            <a:r>
              <a:rPr lang="en" altLang="ko-KR" sz="1700" dirty="0" err="1"/>
              <a:t>rs.getDate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board_date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list.add</a:t>
            </a:r>
            <a:r>
              <a:rPr lang="en" altLang="ko-KR" sz="1700" dirty="0"/>
              <a:t>(</a:t>
            </a:r>
            <a:r>
              <a:rPr lang="en" altLang="ko-KR" sz="1700" dirty="0" err="1"/>
              <a:t>dto</a:t>
            </a:r>
            <a:r>
              <a:rPr lang="en" altLang="ko-KR" sz="1700" dirty="0"/>
              <a:t>);</a:t>
            </a:r>
          </a:p>
          <a:p>
            <a:pPr marL="914400" lvl="2" indent="0">
              <a:buNone/>
            </a:pPr>
            <a:r>
              <a:rPr lang="en" altLang="ko-KR" sz="1700" dirty="0"/>
              <a:t>}</a:t>
            </a:r>
          </a:p>
          <a:p>
            <a:pPr marL="0" indent="0">
              <a:buNone/>
            </a:pPr>
            <a:r>
              <a:rPr lang="en" altLang="ko-KR" sz="1700" dirty="0"/>
              <a:t>} </a:t>
            </a:r>
            <a:r>
              <a:rPr lang="en" altLang="ko-KR" sz="1700" b="1" dirty="0"/>
              <a:t>catch</a:t>
            </a:r>
            <a:r>
              <a:rPr lang="en" altLang="ko-KR" sz="1700" dirty="0"/>
              <a:t> (Exception e)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e.printStackTrace</a:t>
            </a:r>
            <a:r>
              <a:rPr lang="en" altLang="ko-KR" sz="1700" dirty="0"/>
              <a:t>();</a:t>
            </a:r>
          </a:p>
          <a:p>
            <a:pPr marL="0" indent="0">
              <a:buNone/>
            </a:pPr>
            <a:r>
              <a:rPr lang="en" altLang="ko-K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dirty="0" err="1"/>
              <a:t>dao.selectAll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 err="1"/>
              <a:t>request.setAttribute</a:t>
            </a:r>
            <a:r>
              <a:rPr lang="en" altLang="ko-KR" dirty="0"/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58089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boardList.board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BoradListController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457200" lvl="1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457200" lvl="1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049"/>
            <a:ext cx="105156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 err="1"/>
              <a:t>BoradListController</a:t>
            </a:r>
            <a:r>
              <a:rPr lang="ko-KR" altLang="en-US" dirty="0"/>
              <a:t>에서 전달된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it" altLang="ko-KR" dirty="0"/>
              <a:t>&lt;%@ taglib prefix=</a:t>
            </a:r>
            <a:r>
              <a:rPr lang="it" altLang="ko-KR" i="1" dirty="0"/>
              <a:t>"c"</a:t>
            </a:r>
            <a:r>
              <a:rPr lang="it" altLang="ko-KR" dirty="0"/>
              <a:t> uri=</a:t>
            </a:r>
            <a:r>
              <a:rPr lang="it" altLang="ko-KR" i="1" dirty="0"/>
              <a:t>"http://java.sun.com/jsp/jstl/core"</a:t>
            </a:r>
            <a:r>
              <a:rPr lang="it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&lt;table border= </a:t>
            </a:r>
            <a:r>
              <a:rPr lang="en" altLang="ko-KR" i="1" dirty="0"/>
              <a:t>1</a:t>
            </a:r>
            <a:r>
              <a:rPr lang="en" altLang="ko-KR" dirty="0"/>
              <a:t> </a:t>
            </a:r>
            <a:r>
              <a:rPr lang="en" altLang="ko-KR" u="sng" dirty="0"/>
              <a:t>width</a:t>
            </a:r>
            <a:r>
              <a:rPr lang="en" altLang="ko-KR" dirty="0"/>
              <a:t>=</a:t>
            </a:r>
            <a:r>
              <a:rPr lang="en" altLang="ko-KR" i="1" dirty="0"/>
              <a:t>"600px"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 err="1"/>
              <a:t>글번호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조회수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c:forEach</a:t>
            </a:r>
            <a:r>
              <a:rPr lang="en" altLang="ko-KR" dirty="0"/>
              <a:t> items=</a:t>
            </a:r>
            <a:r>
              <a:rPr lang="en" altLang="ko-KR" i="1" dirty="0"/>
              <a:t>"</a:t>
            </a:r>
            <a:r>
              <a:rPr lang="en" altLang="ko-KR" dirty="0"/>
              <a:t>${lists }</a:t>
            </a:r>
            <a:r>
              <a:rPr lang="en" altLang="ko-KR" i="1" dirty="0"/>
              <a:t>"</a:t>
            </a:r>
            <a:r>
              <a:rPr lang="en" altLang="ko-KR" dirty="0"/>
              <a:t> </a:t>
            </a:r>
            <a:r>
              <a:rPr lang="en" altLang="ko-KR" dirty="0" err="1"/>
              <a:t>var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dto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&gt;&lt;td&lt;a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boardDetail.board?num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&gt;${</a:t>
            </a:r>
            <a:r>
              <a:rPr lang="en" altLang="ko-KR" dirty="0" err="1"/>
              <a:t>dto.boardNum</a:t>
            </a:r>
            <a:r>
              <a:rPr lang="en" altLang="ko-KR" dirty="0"/>
              <a:t> }&lt;/a&gt;&lt;/td&gt;&lt;td&gt;${</a:t>
            </a:r>
            <a:r>
              <a:rPr lang="en" altLang="ko-KR" dirty="0" err="1"/>
              <a:t>dto.boardWriter</a:t>
            </a:r>
            <a:r>
              <a:rPr lang="en" altLang="ko-KR" dirty="0"/>
              <a:t> }&lt;/td&gt;</a:t>
            </a:r>
          </a:p>
          <a:p>
            <a:pPr marL="0" indent="0">
              <a:buNone/>
            </a:pPr>
            <a:r>
              <a:rPr lang="en" altLang="ko-KR" dirty="0"/>
              <a:t>    &lt;td&gt;${</a:t>
            </a:r>
            <a:r>
              <a:rPr lang="en" altLang="ko-KR" dirty="0" err="1"/>
              <a:t>dto.boardSubject</a:t>
            </a:r>
            <a:r>
              <a:rPr lang="en" altLang="ko-KR" dirty="0"/>
              <a:t> }&lt;/td&gt;&lt;td&gt;${</a:t>
            </a:r>
            <a:r>
              <a:rPr lang="en" altLang="ko-KR" dirty="0" err="1"/>
              <a:t>dto.visitCount</a:t>
            </a:r>
            <a:r>
              <a:rPr lang="en" altLang="ko-KR" dirty="0"/>
              <a:t> }&lt;/td&gt;&lt;/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c:forEach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&lt;/table&gt;&lt;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boardWrite.board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7EBD8-FB30-2342-9819-E404553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3"/>
            <a:ext cx="10515600" cy="5724900"/>
          </a:xfrm>
        </p:spPr>
        <p:txBody>
          <a:bodyPr/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에서 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ko-KR" altLang="en-US" dirty="0"/>
              <a:t> 주소에서 보여줄  </a:t>
            </a: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 파일을 전송할 수 있게 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en" altLang="ko-KR" dirty="0"/>
              <a:t>")) {</a:t>
            </a:r>
          </a:p>
          <a:p>
            <a:pPr marL="457200" lvl="1" indent="0">
              <a:buNone/>
            </a:pP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</a:p>
          <a:p>
            <a:pPr marL="457200" lvl="1" indent="0">
              <a:buNone/>
            </a:pP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boardInfo.jsp</a:t>
            </a:r>
            <a:r>
              <a:rPr lang="en" altLang="ko-KR" dirty="0"/>
              <a:t>");</a:t>
            </a:r>
          </a:p>
          <a:p>
            <a:pPr marL="457200" lvl="1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08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C699A-519E-EA44-9334-5A6493B0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u="sng" dirty="0"/>
              <a:t>&lt;%</a:t>
            </a:r>
            <a:r>
              <a:rPr lang="en" altLang="ko-KR" dirty="0"/>
              <a:t>@ page language=</a:t>
            </a:r>
            <a:r>
              <a:rPr lang="en" altLang="ko-KR" i="1" dirty="0"/>
              <a:t>"java"</a:t>
            </a:r>
            <a:r>
              <a:rPr lang="en" altLang="ko-KR" dirty="0"/>
              <a:t> </a:t>
            </a:r>
            <a:r>
              <a:rPr lang="en" altLang="ko-KR" dirty="0" err="1"/>
              <a:t>contentType</a:t>
            </a:r>
            <a:r>
              <a:rPr lang="en" altLang="ko-KR" dirty="0"/>
              <a:t>=</a:t>
            </a:r>
            <a:r>
              <a:rPr lang="en" altLang="ko-KR" i="1" dirty="0"/>
              <a:t>"text/html; charset=UTF-8"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pageEncoding</a:t>
            </a:r>
            <a:r>
              <a:rPr lang="en" altLang="ko-KR" dirty="0"/>
              <a:t>=</a:t>
            </a:r>
            <a:r>
              <a:rPr lang="en" altLang="ko-KR" i="1" dirty="0"/>
              <a:t>"UTF-8"</a:t>
            </a:r>
            <a:r>
              <a:rPr lang="en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 </a:t>
            </a:r>
            <a:r>
              <a:rPr lang="en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0.0.0.0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수정</a:t>
            </a:r>
            <a:r>
              <a:rPr lang="en" altLang="ko-KR" dirty="0"/>
              <a:t> | </a:t>
            </a:r>
            <a:r>
              <a:rPr lang="ko-KR" altLang="en-US" dirty="0"/>
              <a:t> 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7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9D08A-3F84-C74E-9F4A-E87AB1EB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의 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ko-KR" altLang="en-US" dirty="0"/>
              <a:t>에 데이터를 가지고 </a:t>
            </a:r>
            <a:r>
              <a:rPr lang="ko-KR" altLang="en-US" dirty="0" err="1"/>
              <a:t>올수</a:t>
            </a:r>
            <a:r>
              <a:rPr lang="ko-KR" altLang="en-US" dirty="0"/>
              <a:t> 있게 </a:t>
            </a:r>
            <a:r>
              <a:rPr lang="en-US" altLang="ko-KR" dirty="0"/>
              <a:t>page-controller</a:t>
            </a:r>
            <a:r>
              <a:rPr lang="ko-KR" altLang="en-US" dirty="0"/>
              <a:t>가 있어야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BoardDetailController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상세정보를 가지고 </a:t>
            </a:r>
            <a:r>
              <a:rPr lang="ko-KR" altLang="en-US" dirty="0" err="1"/>
              <a:t>오도록한다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쿼리스트링으로 받아온 </a:t>
            </a:r>
            <a:r>
              <a:rPr lang="en-US" altLang="ko-KR" dirty="0" err="1"/>
              <a:t>num</a:t>
            </a:r>
            <a:r>
              <a:rPr lang="ko-KR" altLang="en-US" dirty="0"/>
              <a:t>값을 이용해서 상세정보를 가지고 오자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038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3E62-B3BE-5C4E-9FB1-92883554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selectOne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 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"select BOARD_NUM, BOARD_WRITER, 					BOARD_SUBJECT, "</a:t>
            </a:r>
          </a:p>
          <a:p>
            <a:pPr marL="0" indent="0">
              <a:buNone/>
            </a:pPr>
            <a:r>
              <a:rPr lang="en" altLang="ko-KR" dirty="0"/>
              <a:t>			+ " BOARD_CONTENT, WRITER_IP, 						VISIT_COUNT"</a:t>
            </a:r>
          </a:p>
          <a:p>
            <a:pPr marL="0" indent="0">
              <a:buNone/>
            </a:pPr>
            <a:r>
              <a:rPr lang="en" altLang="ko-KR" dirty="0"/>
              <a:t>			+ " from board "</a:t>
            </a:r>
          </a:p>
          <a:p>
            <a:pPr marL="0" indent="0">
              <a:buNone/>
            </a:pPr>
            <a:r>
              <a:rPr lang="en" altLang="ko-KR" dirty="0"/>
              <a:t>			+ " where BOARD_NUM = ?";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	return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437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E73BE-E800-9B4F-919B-80DB4FDF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28"/>
            <a:ext cx="10515600" cy="59098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rs</a:t>
            </a:r>
            <a:r>
              <a:rPr lang="en" altLang="ko-KR" dirty="0"/>
              <a:t> = </a:t>
            </a:r>
            <a:r>
              <a:rPr lang="en" altLang="ko-KR" dirty="0" err="1"/>
              <a:t>pstmt.executeQuery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rs.next</a:t>
            </a:r>
            <a:r>
              <a:rPr lang="en" altLang="ko-KR" dirty="0"/>
              <a:t>())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("BOARD_CONTENT"));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dto.setBoardNum</a:t>
            </a:r>
            <a:r>
              <a:rPr lang="en" altLang="ko-KR" dirty="0"/>
              <a:t>(</a:t>
            </a:r>
            <a:r>
              <a:rPr lang="en" altLang="ko-KR" dirty="0" err="1"/>
              <a:t>rs.getInt</a:t>
            </a:r>
            <a:r>
              <a:rPr lang="en" altLang="ko-KR" dirty="0"/>
              <a:t>("BOARD_NUM"));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("BOARD_SUBJECT"));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("BOARD_WRITER"));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dto.setVisitCount</a:t>
            </a:r>
            <a:r>
              <a:rPr lang="en" altLang="ko-KR" dirty="0"/>
              <a:t>(</a:t>
            </a:r>
            <a:r>
              <a:rPr lang="en" altLang="ko-KR" dirty="0" err="1"/>
              <a:t>rs.getInt</a:t>
            </a:r>
            <a:r>
              <a:rPr lang="en" altLang="ko-KR" dirty="0"/>
              <a:t>("VISIT_COUNT"));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("WRITER_IP"));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	</a:t>
            </a:r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rs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rs.close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5727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C3E52-1CE4-E446-B292-E649D3B0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visitCount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 	</a:t>
            </a:r>
            <a:r>
              <a:rPr lang="en" altLang="ko-KR" dirty="0" err="1"/>
              <a:t>sql</a:t>
            </a:r>
            <a:r>
              <a:rPr lang="en" altLang="ko-KR" dirty="0"/>
              <a:t> = " update board "</a:t>
            </a:r>
          </a:p>
          <a:p>
            <a:pPr marL="0" indent="0">
              <a:buNone/>
            </a:pPr>
            <a:r>
              <a:rPr lang="en" altLang="ko-KR" dirty="0"/>
              <a:t>		+ "    set </a:t>
            </a:r>
            <a:r>
              <a:rPr lang="en" altLang="ko-KR" dirty="0" err="1"/>
              <a:t>visit_count</a:t>
            </a:r>
            <a:r>
              <a:rPr lang="en" altLang="ko-KR" dirty="0"/>
              <a:t> = </a:t>
            </a:r>
            <a:r>
              <a:rPr lang="en" altLang="ko-KR" dirty="0" err="1"/>
              <a:t>visit_count</a:t>
            </a:r>
            <a:r>
              <a:rPr lang="en" altLang="ko-KR" dirty="0"/>
              <a:t> + 1 "</a:t>
            </a:r>
          </a:p>
          <a:p>
            <a:pPr marL="0" indent="0">
              <a:buNone/>
            </a:pPr>
            <a:r>
              <a:rPr lang="en" altLang="ko-KR" dirty="0"/>
              <a:t>		+ "   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수정되었습니다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177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59DED-6E54-2F46-9B4F-BFA43C53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dao.visitCount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dirty="0" err="1"/>
              <a:t>dao.selectOne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 					</a:t>
            </a:r>
            <a:r>
              <a:rPr lang="en" altLang="ko-KR" dirty="0" err="1"/>
              <a:t>request.setAttribute</a:t>
            </a:r>
            <a:r>
              <a:rPr lang="en" altLang="ko-KR" dirty="0"/>
              <a:t>("</a:t>
            </a:r>
            <a:r>
              <a:rPr lang="en" altLang="ko-KR" dirty="0" err="1"/>
              <a:t>dto</a:t>
            </a:r>
            <a:r>
              <a:rPr lang="en" altLang="ko-KR" dirty="0"/>
              <a:t>", </a:t>
            </a:r>
            <a:r>
              <a:rPr lang="en" altLang="ko-KR" dirty="0" err="1"/>
              <a:t>dto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003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F6E71-E9F6-C646-85CC-10BC393B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1"/>
            <a:ext cx="10515600" cy="5950932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boardDetail.kosa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BoardDetailController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				</a:t>
            </a:r>
          </a:p>
          <a:p>
            <a:pPr marL="0" indent="0">
              <a:buNone/>
            </a:pPr>
            <a:r>
              <a:rPr lang="en" altLang="ko-KR" dirty="0"/>
              <a:t>				</a:t>
            </a:r>
            <a:r>
              <a:rPr lang="en" altLang="ko-KR" dirty="0" err="1"/>
              <a:t>BoardDetailController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boardInfo.jsp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8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0E737-5747-3243-A284-6EDCB557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수정페이지로 가도록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${</a:t>
            </a:r>
            <a:r>
              <a:rPr lang="en" altLang="ko-KR" dirty="0" err="1"/>
              <a:t>dto.visitCount</a:t>
            </a:r>
            <a:r>
              <a:rPr lang="en" altLang="ko-KR" dirty="0"/>
              <a:t> } | ${</a:t>
            </a:r>
            <a:r>
              <a:rPr lang="en" altLang="ko-KR" dirty="0" err="1"/>
              <a:t>dto.writerIp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ko-KR" altLang="en-US" dirty="0"/>
              <a:t>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140554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ko-KR" altLang="en-US" dirty="0"/>
              <a:t>수정하기 위한 주소 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ko-KR" altLang="en-US" i="1" dirty="0"/>
              <a:t>에서   </a:t>
            </a:r>
            <a:r>
              <a:rPr lang="en" altLang="ko-KR" i="1" dirty="0" err="1"/>
              <a:t>boardModifyForm.jsp</a:t>
            </a:r>
            <a:r>
              <a:rPr lang="ko-KR" altLang="en-US" i="1" dirty="0"/>
              <a:t>파일이 열리도록 </a:t>
            </a:r>
            <a:r>
              <a:rPr lang="en-US" altLang="ko-KR" i="1" dirty="0"/>
              <a:t>Front-Controller</a:t>
            </a:r>
            <a:r>
              <a:rPr lang="ko-KR" altLang="en-US" i="1" dirty="0"/>
              <a:t>에 작성하자</a:t>
            </a:r>
            <a:r>
              <a:rPr lang="en-US" altLang="ko-KR" i="1" dirty="0"/>
              <a:t>.</a:t>
            </a:r>
          </a:p>
          <a:p>
            <a:pPr marL="0" indent="0">
              <a:buNone/>
            </a:pPr>
            <a:endParaRPr kumimoji="1" lang="en-US" altLang="ko-KR" i="1" dirty="0"/>
          </a:p>
          <a:p>
            <a:pPr marL="0" indent="0">
              <a:buNone/>
            </a:pPr>
            <a:r>
              <a:rPr kumimoji="1" lang="ko-KR" altLang="en-US" i="1" dirty="0"/>
              <a:t>수정 후 디테일 페이지로 이동하도록 작성을 한다</a:t>
            </a:r>
            <a:r>
              <a:rPr kumimoji="1" lang="en-US" altLang="ko-KR" i="1" dirty="0"/>
              <a:t>.</a:t>
            </a:r>
          </a:p>
          <a:p>
            <a:pPr marL="0" indent="0">
              <a:buNone/>
            </a:pPr>
            <a:r>
              <a:rPr kumimoji="1" lang="ko-KR" altLang="en-US" i="1" dirty="0"/>
              <a:t>이렇게 하면 페이지가 이동하지 않은 것 </a:t>
            </a:r>
            <a:r>
              <a:rPr kumimoji="1" lang="ko-KR" altLang="en-US" i="1" dirty="0" err="1"/>
              <a:t>처럼</a:t>
            </a:r>
            <a:r>
              <a:rPr kumimoji="1" lang="ko-KR" altLang="en-US" i="1" dirty="0"/>
              <a:t> 보인다</a:t>
            </a:r>
            <a:r>
              <a:rPr kumimoji="1" lang="en-US" altLang="ko-KR" i="1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boardUpdate.kosa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BoardDetailController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RequestDispatcher</a:t>
            </a:r>
            <a:r>
              <a:rPr lang="en" altLang="ko-KR" dirty="0"/>
              <a:t> dispatcher = 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boardModifyForm.jsp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268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</a:t>
            </a:r>
            <a:r>
              <a:rPr lang="en" altLang="ko-KR" i="1" dirty="0" err="1"/>
              <a:t>boardModify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"get"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boardNum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dto.boardWriter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dto.boardSubject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&gt;${</a:t>
            </a:r>
            <a:r>
              <a:rPr lang="en" altLang="ko-KR" dirty="0" err="1"/>
              <a:t>dto.boardContent</a:t>
            </a:r>
            <a:r>
              <a:rPr lang="en" altLang="ko-KR" dirty="0"/>
              <a:t> }&lt;/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3580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F9A59-3BBB-2746-81ED-CD299FC1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수정완료를</a:t>
            </a:r>
            <a:r>
              <a:rPr kumimoji="1" lang="ko-KR" altLang="en-US" dirty="0"/>
              <a:t> 위한 주소를 작성한다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수정이 완료가 되면 다시 </a:t>
            </a:r>
            <a:r>
              <a:rPr kumimoji="1" lang="ko-KR" altLang="en-US" dirty="0" err="1"/>
              <a:t>상세페잊로</a:t>
            </a:r>
            <a:r>
              <a:rPr kumimoji="1" lang="ko-KR" altLang="en-US" dirty="0"/>
              <a:t> 이동할 수 있게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boardModify.kosa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boardDetail.kosa?num</a:t>
            </a:r>
            <a:r>
              <a:rPr lang="en" altLang="ko-KR" dirty="0"/>
              <a:t>="+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07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      </a:t>
            </a:r>
            <a:endParaRPr lang="en-US" altLang="ko-KR" u="sng" dirty="0"/>
          </a:p>
          <a:p>
            <a:pPr marL="0" indent="0">
              <a:buNone/>
            </a:pPr>
            <a:r>
              <a:rPr kumimoji="1" lang="ko-KR" altLang="en-US" dirty="0"/>
              <a:t>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FE06-F7C1-9E4B-AAC2-C137590A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데이터베이스에서 수정할 수 있게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BoardModifyController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BoardModifyController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boardContent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dto.setBoardNum</a:t>
            </a:r>
            <a:r>
              <a:rPr lang="en" altLang="ko-KR" dirty="0"/>
              <a:t>( </a:t>
            </a:r>
            <a:r>
              <a:rPr lang="en" altLang="ko-KR" dirty="0" err="1"/>
              <a:t>Integer.</a:t>
            </a:r>
            <a:r>
              <a:rPr lang="en" altLang="ko-KR" i="1" dirty="0" err="1"/>
              <a:t>parseInt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boardSubject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boardWriter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94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B27DF-6597-8F45-8CE9-896FB7A7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boardUpdate</a:t>
            </a:r>
            <a:r>
              <a:rPr lang="en" altLang="ko-KR" dirty="0"/>
              <a:t>(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"update board"</a:t>
            </a:r>
          </a:p>
          <a:p>
            <a:pPr marL="0" indent="0">
              <a:buNone/>
            </a:pPr>
            <a:r>
              <a:rPr lang="en" altLang="ko-KR" dirty="0"/>
              <a:t>		+ " set BOARD_WRITER = ? , BOARD_SUBJECT = ?, "</a:t>
            </a:r>
          </a:p>
          <a:p>
            <a:pPr marL="0" indent="0">
              <a:buNone/>
            </a:pPr>
            <a:r>
              <a:rPr lang="en" altLang="ko-KR" dirty="0"/>
              <a:t>		+ "     BOARD_CONTENT = ? "</a:t>
            </a:r>
          </a:p>
          <a:p>
            <a:pPr marL="0" indent="0">
              <a:buNone/>
            </a:pPr>
            <a:r>
              <a:rPr lang="en" altLang="ko-KR" dirty="0"/>
              <a:t>		+ "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pstmt.setInt</a:t>
            </a:r>
            <a:r>
              <a:rPr lang="en" altLang="ko-KR" dirty="0"/>
              <a:t>(4, </a:t>
            </a:r>
            <a:r>
              <a:rPr lang="en" altLang="ko-KR" dirty="0" err="1"/>
              <a:t>dto.getBoardNum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수정되었습니다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 </a:t>
            </a:r>
          </a:p>
          <a:p>
            <a:pPr marL="457200" lvl="1" indent="0">
              <a:buNone/>
            </a:pPr>
            <a:r>
              <a:rPr lang="en" altLang="ko-KR" dirty="0"/>
              <a:t>	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0011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23317-52A9-394A-AB99-516F7A56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BoardModifyController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…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dao.boardUpdate</a:t>
            </a:r>
            <a:r>
              <a:rPr lang="en" altLang="ko-KR" dirty="0"/>
              <a:t>(</a:t>
            </a:r>
            <a:r>
              <a:rPr lang="en" altLang="ko-KR" dirty="0" err="1"/>
              <a:t>dto</a:t>
            </a:r>
            <a:r>
              <a:rPr lang="en" altLang="ko-KR" dirty="0"/>
              <a:t>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658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9C37D-88BF-BD40-BFEB-6CA2FCF4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Front-</a:t>
            </a:r>
            <a:r>
              <a:rPr kumimoji="1" lang="en-US" altLang="ko-KR" dirty="0" err="1"/>
              <a:t>Comntroller</a:t>
            </a:r>
            <a:r>
              <a:rPr kumimoji="1" lang="ko-KR" altLang="en-US" dirty="0"/>
              <a:t> 에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boardModify.kosa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" altLang="ko-KR" dirty="0" err="1"/>
              <a:t>BoardModifyController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ko-KR" altLang="en-US" b="1" dirty="0"/>
              <a:t> </a:t>
            </a:r>
            <a:r>
              <a:rPr lang="en" altLang="ko-KR" b="1" dirty="0"/>
              <a:t>				</a:t>
            </a:r>
          </a:p>
          <a:p>
            <a:pPr marL="0" indent="0">
              <a:buNone/>
            </a:pPr>
            <a:r>
              <a:rPr lang="en" altLang="ko-KR" b="1" dirty="0"/>
              <a:t>				</a:t>
            </a:r>
            <a:r>
              <a:rPr lang="en" altLang="ko-KR" dirty="0" err="1"/>
              <a:t>BoardModifyController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/////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boardDetail.kosa?num</a:t>
            </a:r>
            <a:r>
              <a:rPr lang="en" altLang="ko-KR" dirty="0"/>
              <a:t>="+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105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DC405-F9FE-C64F-85CE-BD5A3163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6"/>
            <a:ext cx="10515600" cy="5817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삭제를 할 수 있게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${</a:t>
            </a:r>
            <a:r>
              <a:rPr lang="en" altLang="ko-KR" dirty="0" err="1"/>
              <a:t>dto.visitCount</a:t>
            </a:r>
            <a:r>
              <a:rPr lang="en" altLang="ko-KR" dirty="0"/>
              <a:t> } | ${</a:t>
            </a:r>
            <a:r>
              <a:rPr lang="en" altLang="ko-KR" dirty="0" err="1"/>
              <a:t>dto.writerIp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boardDel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삭제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10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CCDB-906B-5C46-A741-64D0F63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402"/>
            <a:ext cx="10515600" cy="589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삭제가 되면 목록 페이지로 </a:t>
            </a:r>
            <a:r>
              <a:rPr kumimoji="1" lang="ko-KR" altLang="en-US" dirty="0" err="1"/>
              <a:t>이동하도록한다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boardDel.kosa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boardList.kosa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데이터베이스에서 삭제가 되도록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0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EBE4C-FC38-A149-BF7D-A67D54A2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에 메서드를  추가해준다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boardDel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"delete from board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-US" altLang="ko-KR" b="1" dirty="0" err="1"/>
              <a:t>i</a:t>
            </a:r>
            <a:r>
              <a:rPr lang="en" altLang="ko-KR" b="1" dirty="0" err="1"/>
              <a:t>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삭제되었습니다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25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F46B5-BFD1-214C-B4FB-EF258757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page-controller</a:t>
            </a:r>
            <a:r>
              <a:rPr lang="ko-KR" altLang="en-US" dirty="0"/>
              <a:t>메서드를 호출할 수 있게 추가해준다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dao.boardDel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lang="en" altLang="ko-KR" dirty="0" err="1"/>
              <a:t>BoardDelController</a:t>
            </a:r>
            <a:r>
              <a:rPr lang="ko-KR" altLang="en-US" dirty="0"/>
              <a:t>의 메서드를 추가한다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boardDel.kosa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 err="1"/>
              <a:t>BoardDelController</a:t>
            </a:r>
            <a:r>
              <a:rPr lang="ko-KR" altLang="en-US" dirty="0"/>
              <a:t> </a:t>
            </a:r>
            <a:r>
              <a:rPr lang="en-US" altLang="ko-KR" dirty="0"/>
              <a:t>action = new </a:t>
            </a:r>
            <a:r>
              <a:rPr lang="en" altLang="ko-KR" dirty="0" err="1"/>
              <a:t>BoardDelController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-US" altLang="ko-KR"/>
              <a:t>////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boardList.kosa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6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771102-C0BA-E04E-8DF0-27660694A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만든 클래스 파일에서 </a:t>
            </a:r>
            <a:r>
              <a:rPr kumimoji="1" lang="en-US" altLang="ko-KR" dirty="0"/>
              <a:t>ctrl + space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하여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kumimoji="1" lang="ko-KR" altLang="en-US" dirty="0"/>
              <a:t>        </a:t>
            </a: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lang="ko-KR" altLang="en-US" b="1" dirty="0"/>
              <a:t>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	@Override</a:t>
            </a:r>
          </a:p>
          <a:p>
            <a:pPr marL="0" indent="0">
              <a:buNone/>
            </a:pPr>
            <a:r>
              <a:rPr lang="en" altLang="ko-KR" b="1" dirty="0"/>
              <a:t>	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@Override</a:t>
            </a:r>
          </a:p>
          <a:p>
            <a:pPr marL="0" indent="0">
              <a:buNone/>
            </a:pPr>
            <a:r>
              <a:rPr lang="en" altLang="ko-KR" b="1" dirty="0"/>
              <a:t>	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}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br>
              <a:rPr kumimoji="1" lang="en-US" altLang="ko-KR" dirty="0"/>
            </a:b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6736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requestURI</a:t>
            </a:r>
            <a:r>
              <a:rPr lang="en" altLang="ko-KR" dirty="0"/>
              <a:t> = </a:t>
            </a:r>
            <a:r>
              <a:rPr lang="en" altLang="ko-KR" dirty="0" err="1"/>
              <a:t>request.getRequestURI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contextPath</a:t>
            </a:r>
            <a:r>
              <a:rPr lang="en" altLang="ko-KR" dirty="0"/>
              <a:t> = </a:t>
            </a:r>
            <a:r>
              <a:rPr lang="en" altLang="ko-KR" dirty="0" err="1"/>
              <a:t>request.getContextPath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command = </a:t>
            </a:r>
            <a:r>
              <a:rPr lang="en" altLang="ko-KR" dirty="0" err="1"/>
              <a:t>requestURI.substring</a:t>
            </a:r>
            <a:r>
              <a:rPr lang="en" altLang="ko-KR" dirty="0"/>
              <a:t>(</a:t>
            </a:r>
            <a:r>
              <a:rPr lang="en" altLang="ko-KR" dirty="0" err="1"/>
              <a:t>contextPath.length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</a:t>
            </a:r>
            <a:r>
              <a:rPr lang="en" altLang="ko-KR" dirty="0" err="1"/>
              <a:t>boardList</a:t>
            </a:r>
            <a:r>
              <a:rPr lang="en" altLang="ko-KR" dirty="0"/>
              <a:t>.</a:t>
            </a:r>
            <a:r>
              <a:rPr lang="en-US" altLang="ko-KR" dirty="0" err="1"/>
              <a:t>hk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</a:t>
            </a:r>
            <a:r>
              <a:rPr lang="ko-KR" altLang="en-US" dirty="0" err="1"/>
              <a:t>조건문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  <a:r>
              <a:rPr lang="ko-KR" altLang="en-US" dirty="0"/>
              <a:t>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" altLang="ko-KR" dirty="0"/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web-</a:t>
            </a:r>
            <a:r>
              <a:rPr kumimoji="1" lang="en-US" altLang="ko-KR" dirty="0" err="1"/>
              <a:t>inf.xml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 &lt;servlet&gt;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&lt;servlet-class&gt;</a:t>
            </a:r>
            <a:r>
              <a:rPr lang="en" altLang="ko-KR" dirty="0" err="1"/>
              <a:t>controller.board.BoardFrontController</a:t>
            </a:r>
            <a:r>
              <a:rPr lang="en" altLang="ko-KR" dirty="0"/>
              <a:t>&lt;/servlet-class&gt;</a:t>
            </a:r>
          </a:p>
          <a:p>
            <a:pPr marL="0" indent="0">
              <a:buNone/>
            </a:pPr>
            <a:r>
              <a:rPr lang="en" altLang="ko-KR" dirty="0"/>
              <a:t>  &lt;/servlet&gt;</a:t>
            </a:r>
          </a:p>
          <a:p>
            <a:pPr marL="0" indent="0">
              <a:buNone/>
            </a:pPr>
            <a:r>
              <a:rPr lang="en" altLang="ko-KR" dirty="0"/>
              <a:t>  &lt;servlet-mapping&gt;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</a:t>
            </a:r>
            <a:r>
              <a:rPr lang="en" altLang="ko-KR" dirty="0" err="1"/>
              <a:t>url</a:t>
            </a:r>
            <a:r>
              <a:rPr lang="en" altLang="ko-KR" dirty="0"/>
              <a:t>-pattern&gt;*.board&lt;/</a:t>
            </a:r>
            <a:r>
              <a:rPr lang="en" altLang="ko-KR" dirty="0" err="1"/>
              <a:t>url</a:t>
            </a:r>
            <a:r>
              <a:rPr lang="en" altLang="ko-KR" dirty="0"/>
              <a:t>-pattern&gt;</a:t>
            </a:r>
          </a:p>
          <a:p>
            <a:pPr marL="0" indent="0">
              <a:buNone/>
            </a:pPr>
            <a:r>
              <a:rPr lang="en" altLang="ko-KR" dirty="0"/>
              <a:t>  &lt;/servlet-mapping&gt;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”&gt;</a:t>
            </a:r>
            <a:r>
              <a:rPr lang="ko-KR" altLang="en-US" dirty="0"/>
              <a:t>글쓰기</a:t>
            </a:r>
            <a:r>
              <a:rPr lang="en-US" altLang="ko-KR" dirty="0"/>
              <a:t>&lt;/a&gt; </a:t>
            </a:r>
            <a:r>
              <a:rPr lang="ko-KR" altLang="en-US" dirty="0"/>
              <a:t>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1398</Words>
  <Application>Microsoft Macintosh PowerPoint</Application>
  <PresentationFormat>와이드스크린</PresentationFormat>
  <Paragraphs>603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0" baseType="lpstr">
      <vt:lpstr>맑은 고딕</vt:lpstr>
      <vt:lpstr>Arial</vt:lpstr>
      <vt:lpstr>Office 테마</vt:lpstr>
      <vt:lpstr>게시판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36</cp:revision>
  <dcterms:created xsi:type="dcterms:W3CDTF">2022-11-07T23:22:50Z</dcterms:created>
  <dcterms:modified xsi:type="dcterms:W3CDTF">2022-11-08T08:47:03Z</dcterms:modified>
</cp:coreProperties>
</file>