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5" r:id="rId18"/>
    <p:sldId id="273" r:id="rId19"/>
    <p:sldId id="274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0" r:id="rId33"/>
    <p:sldId id="288" r:id="rId34"/>
    <p:sldId id="289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 snapToObjects="1">
      <p:cViewPr varScale="1">
        <p:scale>
          <a:sx n="50" d="100"/>
          <a:sy n="50" d="100"/>
        </p:scale>
        <p:origin x="610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6F08A-8EB9-CE4A-AFE0-B6CB6D880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B444AF-2A1A-0242-BA55-1E8AEE06A7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046BBC-E041-8E47-8855-22496086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E1B65-4C5C-4B40-B30E-142E8016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193DC7-A0F6-5244-9515-C54911C3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0427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35801F-B6CF-1B4F-A16D-D78FAA42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415DED-B25A-1542-8E1D-6E0E8927B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472704-48CD-5A47-9C78-A4F7C0658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D02C47-4106-4B4E-A3A4-33DA930B9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52991C-F764-CE44-91CB-89F22EC4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6622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7416F13-972E-5E4B-BA01-E54BA3DA1E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C97A94-2AEB-4640-B741-2C9101D7F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F181949-F3F2-9441-89C5-BDE3563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C59BB2-34D6-B84B-B622-E8ED7BBED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5EE036-6A3A-2A44-9580-AF76B1D2E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6321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D835D5-BF57-CD47-BC84-7D48CAE5E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B7A63D-20A6-A24A-92D1-C411E5E58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40A002-5574-7A4A-B4CA-B4A930A7F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5A7C70-A9AB-004B-B809-3B439D8F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F5D4795-BADB-2247-B6BF-C85FE6A9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3967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C107E7-ACB9-D642-9B4D-FC8949DA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3142E5-06B7-A044-A2E2-A370C0470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3A6993-4B48-3344-8645-CE5D0248C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8BA486-C729-5E41-BC88-A119B968D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DB5495-5B05-934B-92C9-C22287A48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95323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5F3DDD-D4B4-E547-803A-D81EE83D1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354C31-B564-AB4E-8FD6-125B8AC37C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EBB198F-96D9-2540-8176-6FF9AD9FE2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75EAD9B-8980-0343-94B2-2F90C5DFE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069099-6C9B-B741-A0FE-89AE19FB0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D6DE4-8730-0D49-8319-A1D7D320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4956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F2B432-FB42-4B46-80DC-3AA28353F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30AA0A-AAAF-A343-94FA-12D52CF2E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6A5128-9B75-DF4A-8A54-8C2F808370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073D9E-116B-4A48-BFC4-2D9D8D2620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E69939D-2FAA-2542-9A49-9C0A6BFB61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5D7F1A1-DEB8-4D4C-8924-65E5478A2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E08591-50B6-FF48-9067-BCAEDEB0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C4D6F4-920D-2D46-A8D0-5E827FB7A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7592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2763E-DA89-D84F-9F19-219D9FDA3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F412FAA-AED7-1047-8706-6084091F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CBC586-225E-254C-83C2-DC8FF5EBB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D766B5-634E-2C4F-B966-EF184FF2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39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079F3C-868C-1C4C-948E-8424CAE7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5DE153-7B8A-DF48-AA46-A1C84A369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CD97C3-4F1C-C64F-BE9B-5C456115B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4867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018967-AF1E-404F-862D-3C532445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AC5037-BBA5-C048-8CBF-7A6301C3E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97879E-D75F-0247-ADAB-98C49FDDF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538CD2-C80A-A348-A774-DFC1B5806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E5C576-8938-ED49-9102-FA157330F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2001D2-CA29-9049-ADEF-93092D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6113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4C3E6-A9E2-3649-8546-43165F989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817781D-F4E3-3C4E-8833-B31F6412EE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7C09C3-5EAF-AB4C-97DC-28F93F2743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6691BD-7AAF-9149-A519-3D946A2DA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077B7E5-5D0A-B64F-81FE-9B00A18F5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17A8A5-A955-854A-B935-3A2B99FFF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071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4E3F92C-768D-7D4E-A2FB-DE7C975B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B93E93A-09D5-844C-B49F-72E563B65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3DD654-FF80-7F42-9BE1-781A8DB394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CE0F77-A640-5D46-B7F1-742F5846536B}" type="datetimeFigureOut">
              <a:rPr kumimoji="1" lang="ko-KR" altLang="en-US" smtClean="0"/>
              <a:t>2022-11-16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AA608F-5208-5C48-98FE-8672EF637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B2BF7-59E6-C744-9974-D3C5FDE94D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0C1979-159B-EE46-B2A8-472591D63B5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6057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98857E-EBF3-5D46-A509-D9FFA8313F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dirty="0"/>
              <a:t>게시판 만들기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8FFB19-A52B-8D47-BB7D-16E5B048EC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6687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4077C2-D5EF-5843-9C64-C7761C85C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 </a:t>
            </a:r>
            <a:r>
              <a:rPr kumimoji="1" lang="en-US" altLang="ko-KR" dirty="0" err="1"/>
              <a:t>boardForm.jsp</a:t>
            </a:r>
            <a:r>
              <a:rPr kumimoji="1" lang="ko-KR" altLang="en-US" dirty="0"/>
              <a:t>파일을 웹브라우저에 전송하는 코드를 작성해준다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u="sng" dirty="0" err="1"/>
              <a:t>BoardFrontController</a:t>
            </a:r>
            <a:r>
              <a:rPr lang="en" altLang="ko-KR" dirty="0"/>
              <a:t> 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dirty="0" err="1"/>
              <a:t>HttpServlet</a:t>
            </a:r>
            <a:r>
              <a:rPr lang="en" altLang="ko-KR" dirty="0"/>
              <a:t>       </a:t>
            </a:r>
          </a:p>
          <a:p>
            <a:pPr marL="0" indent="0">
              <a:buNone/>
            </a:pPr>
            <a:r>
              <a:rPr lang="ko-KR" altLang="en-US" b="1" dirty="0"/>
              <a:t>       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dirty="0" err="1"/>
              <a:t>javax.servlet.Servlet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ko-KR" altLang="en-US" b="1" dirty="0"/>
              <a:t>        </a:t>
            </a:r>
            <a:r>
              <a:rPr lang="en" altLang="ko-KR" b="1" dirty="0"/>
              <a:t>protected</a:t>
            </a:r>
            <a:r>
              <a:rPr lang="en-US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dirty="0" err="1"/>
              <a:t>HttpServletRequest</a:t>
            </a:r>
            <a:r>
              <a:rPr lang="en" altLang="ko-KR" dirty="0"/>
              <a:t> request, 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ko-KR" altLang="en-US" dirty="0"/>
              <a:t>               </a:t>
            </a:r>
            <a:r>
              <a:rPr lang="en" altLang="ko-KR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-US" altLang="ko-KR" dirty="0"/>
              <a:t>. </a:t>
            </a:r>
            <a:r>
              <a:rPr lang="ko-KR" altLang="en-US" dirty="0"/>
              <a:t>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          </a:t>
            </a:r>
            <a:r>
              <a:rPr lang="en" altLang="ko-KR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if(){</a:t>
            </a:r>
          </a:p>
          <a:p>
            <a:pPr marL="0" indent="0">
              <a:buNone/>
            </a:pPr>
            <a:r>
              <a:rPr kumimoji="1" lang="en-US" altLang="ko-KR" dirty="0"/>
              <a:t>        …</a:t>
            </a:r>
          </a:p>
          <a:p>
            <a:pPr marL="0" indent="0">
              <a:buNone/>
            </a:pPr>
            <a:r>
              <a:rPr kumimoji="1" lang="ko-KR" altLang="en-US" dirty="0"/>
              <a:t>        </a:t>
            </a:r>
            <a:r>
              <a:rPr kumimoji="1" lang="en-US" altLang="ko-KR" dirty="0"/>
              <a:t>}else if(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boardWrite.board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kumimoji="1" lang="en-US" altLang="ko-KR" dirty="0"/>
              <a:t>              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0" indent="0">
              <a:buNone/>
            </a:pPr>
            <a:r>
              <a:rPr lang="en" altLang="ko-KR" dirty="0"/>
              <a:t>                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   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        }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709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AA3064-90A9-374D-AC0C-EAE80906C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의해 </a:t>
            </a:r>
            <a:r>
              <a:rPr lang="en" altLang="ko-KR" dirty="0" err="1"/>
              <a:t>boardForm.jsp</a:t>
            </a:r>
            <a:r>
              <a:rPr lang="ko-KR" altLang="en-US" dirty="0"/>
              <a:t>가 웹브라우자에 열리면 </a:t>
            </a:r>
            <a:r>
              <a:rPr lang="ko-KR" altLang="en-US" dirty="0" err="1"/>
              <a:t>자료항목에</a:t>
            </a:r>
            <a:r>
              <a:rPr lang="ko-KR" altLang="en-US" dirty="0"/>
              <a:t> 자료를 작성을 하고 </a:t>
            </a:r>
            <a:r>
              <a:rPr lang="en-US" altLang="ko-KR" dirty="0"/>
              <a:t>submit</a:t>
            </a:r>
            <a:r>
              <a:rPr lang="ko-KR" altLang="en-US" dirty="0"/>
              <a:t>을 하게 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Submit</a:t>
            </a:r>
            <a:r>
              <a:rPr kumimoji="1" lang="ko-KR" altLang="en-US" dirty="0"/>
              <a:t>이 된 데이터는 </a:t>
            </a:r>
            <a:r>
              <a:rPr kumimoji="1" lang="ko-KR" altLang="en-US" dirty="0" err="1"/>
              <a:t>서버단에서</a:t>
            </a:r>
            <a:r>
              <a:rPr kumimoji="1" lang="ko-KR" altLang="en-US" dirty="0"/>
              <a:t> 저장이 된 후 목록페이지로 넘어가게 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일단 </a:t>
            </a:r>
            <a:r>
              <a:rPr lang="en" altLang="ko-KR" dirty="0" err="1"/>
              <a:t>boardForm.jsp</a:t>
            </a:r>
            <a:r>
              <a:rPr lang="ko-KR" altLang="en-US" dirty="0"/>
              <a:t>에서 </a:t>
            </a:r>
            <a:r>
              <a:rPr lang="en-US" altLang="ko-KR" dirty="0"/>
              <a:t>submit</a:t>
            </a:r>
            <a:r>
              <a:rPr lang="ko-KR" altLang="en-US" dirty="0"/>
              <a:t>을 하면 </a:t>
            </a:r>
            <a:r>
              <a:rPr lang="en" altLang="ko-KR" i="1" dirty="0" err="1"/>
              <a:t>boardRegist.board</a:t>
            </a:r>
            <a:r>
              <a:rPr kumimoji="1" lang="ko-KR" altLang="en-US" i="1" dirty="0"/>
              <a:t>로 전송이 되고 다시 목록 페이지가 열려야 하므로 </a:t>
            </a:r>
            <a:r>
              <a:rPr lang="en" altLang="ko-KR" i="1" dirty="0" err="1"/>
              <a:t>boardRegist.board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에서 목록 페이지로 가게 </a:t>
            </a:r>
            <a:r>
              <a:rPr kumimoji="1" lang="en-US" altLang="ko-KR" dirty="0" err="1"/>
              <a:t>FrontController</a:t>
            </a:r>
            <a:r>
              <a:rPr kumimoji="1" lang="ko-KR" altLang="en-US" dirty="0"/>
              <a:t>에 작성을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else if(</a:t>
            </a:r>
            <a:r>
              <a:rPr lang="en" altLang="ko-KR" dirty="0"/>
              <a:t>command.equals("/</a:t>
            </a:r>
            <a:r>
              <a:rPr lang="en" altLang="ko-KR" i="1" dirty="0"/>
              <a:t>boardRegist.board</a:t>
            </a:r>
            <a:r>
              <a:rPr lang="en" altLang="ko-KR" dirty="0"/>
              <a:t>”</a:t>
            </a:r>
            <a:r>
              <a:rPr kumimoji="1" lang="en-US" altLang="ko-KR" dirty="0"/>
              <a:t>){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ko-KR" altLang="en-US" dirty="0"/>
              <a:t>   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이때는 페이지 이동이므로 </a:t>
            </a:r>
            <a:r>
              <a:rPr lang="en" altLang="ko-KR" dirty="0" err="1"/>
              <a:t>response.sendRedirect</a:t>
            </a:r>
            <a:r>
              <a:rPr lang="en" altLang="ko-KR" dirty="0"/>
              <a:t>(</a:t>
            </a:r>
            <a:r>
              <a:rPr lang="en-US" altLang="ko-KR" dirty="0"/>
              <a:t>)</a:t>
            </a:r>
            <a:r>
              <a:rPr lang="ko-KR" altLang="en-US" dirty="0" err="1"/>
              <a:t>를</a:t>
            </a:r>
            <a:r>
              <a:rPr lang="ko-KR" altLang="en-US" dirty="0"/>
              <a:t> 이용하여 목록 페이지로 이동이 되게 만든다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7143089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BD7AFB-3B65-C144-B4DF-BE5C88E1E8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0966"/>
            <a:ext cx="10515600" cy="576599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목록 페이지로 이동이 되는 것을 확인되었다면 전송된 데이터를 저장하기 위한 </a:t>
            </a:r>
            <a:r>
              <a:rPr kumimoji="1" lang="en-US" altLang="ko-KR" dirty="0"/>
              <a:t>page-controller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Page-controller</a:t>
            </a:r>
            <a:r>
              <a:rPr kumimoji="1" lang="ko-KR" altLang="en-US" dirty="0"/>
              <a:t>의 이름은 </a:t>
            </a:r>
            <a:r>
              <a:rPr lang="en" altLang="ko-KR" dirty="0" err="1"/>
              <a:t>BoardWriteContoller</a:t>
            </a:r>
            <a:r>
              <a:rPr kumimoji="1" lang="ko-KR" altLang="en-US" dirty="0" err="1"/>
              <a:t>라고</a:t>
            </a:r>
            <a:r>
              <a:rPr kumimoji="1" lang="ko-KR" altLang="en-US" dirty="0"/>
              <a:t> 만들고 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Front-controller</a:t>
            </a:r>
            <a:r>
              <a:rPr lang="ko-KR" altLang="en-US" dirty="0"/>
              <a:t>로 </a:t>
            </a:r>
            <a:r>
              <a:rPr lang="ko-KR" altLang="en-US" dirty="0" err="1"/>
              <a:t>부터</a:t>
            </a:r>
            <a:r>
              <a:rPr lang="ko-KR" altLang="en-US" dirty="0"/>
              <a:t> 데이터를 전달 받기 위한 메서드를 작성한다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b="1" dirty="0"/>
              <a:t>   </a:t>
            </a: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37452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611EA1-1551-0040-98B3-DF8CBD1536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이제 </a:t>
            </a:r>
            <a:r>
              <a:rPr kumimoji="1" lang="en-US" altLang="ko-KR" dirty="0"/>
              <a:t>Front-controller</a:t>
            </a:r>
            <a:r>
              <a:rPr kumimoji="1" lang="ko-KR" altLang="en-US" dirty="0"/>
              <a:t>에서 데이터를 전달할 수 있게 </a:t>
            </a:r>
            <a:r>
              <a:rPr lang="en" altLang="ko-KR" dirty="0" err="1"/>
              <a:t>BoardWriteContoller</a:t>
            </a:r>
            <a:r>
              <a:rPr lang="ko-KR" altLang="en-US" dirty="0"/>
              <a:t>객체를 생성하고 메서드를 실행시켜준다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boardRegist.board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BoardWriteContoller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boardList.board</a:t>
            </a:r>
            <a:r>
              <a:rPr lang="en" altLang="ko-KR" dirty="0"/>
              <a:t>")</a:t>
            </a:r>
            <a:r>
              <a:rPr lang="en-US" altLang="ko-KR" dirty="0"/>
              <a:t>;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02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CAEB65-EF3C-2341-AAC0-FF1A0E12B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BoardWriteContoller</a:t>
            </a:r>
            <a:r>
              <a:rPr lang="ko-KR" altLang="en-US" dirty="0"/>
              <a:t>에 전달된 값을 받을 수 있게 변수를 정의하고 각 변수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에는 </a:t>
            </a:r>
            <a:r>
              <a:rPr lang="en" altLang="ko-KR" dirty="0" err="1"/>
              <a:t>boardForm.jsp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input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전송된 값을 </a:t>
            </a:r>
            <a:r>
              <a:rPr kumimoji="1" lang="en-US" altLang="ko-KR" dirty="0" err="1"/>
              <a:t>request.getParameter</a:t>
            </a:r>
            <a:r>
              <a:rPr kumimoji="1" lang="en-US" altLang="ko-KR" dirty="0"/>
              <a:t>()</a:t>
            </a:r>
          </a:p>
          <a:p>
            <a:pPr marL="0" indent="0">
              <a:buNone/>
            </a:pPr>
            <a:r>
              <a:rPr kumimoji="1" lang="ko-KR" altLang="en-US" dirty="0"/>
              <a:t>메서드를 이용하여 받는다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UnsupportedEncodingException</a:t>
            </a:r>
            <a:r>
              <a:rPr lang="en" altLang="ko-KR" dirty="0"/>
              <a:t> e) {}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///                  </a:t>
            </a:r>
            <a:r>
              <a:rPr lang="en" altLang="ko-KR" dirty="0" err="1"/>
              <a:t>request.getParameter</a:t>
            </a:r>
            <a:r>
              <a:rPr lang="en" altLang="ko-KR" dirty="0"/>
              <a:t>("input</a:t>
            </a:r>
            <a:r>
              <a:rPr lang="ko-KR" altLang="en-US" dirty="0"/>
              <a:t>의 </a:t>
            </a:r>
            <a:r>
              <a:rPr lang="en" altLang="ko-KR" dirty="0"/>
              <a:t>name</a:t>
            </a:r>
            <a:r>
              <a:rPr lang="ko-KR" altLang="en-US" dirty="0"/>
              <a:t>을 적어준다</a:t>
            </a:r>
            <a:r>
              <a:rPr lang="en-US" altLang="ko-KR" dirty="0"/>
              <a:t>.")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boardWriter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boardSubject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boardContent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                // </a:t>
            </a:r>
            <a:r>
              <a:rPr lang="ko-KR" altLang="en-US" dirty="0"/>
              <a:t>웹브라우저를 사용하는 사용자의 </a:t>
            </a:r>
            <a:r>
              <a:rPr lang="en" altLang="ko-KR" u="sng" dirty="0" err="1"/>
              <a:t>ip</a:t>
            </a:r>
            <a:r>
              <a:rPr lang="ko-KR" altLang="en-US" dirty="0"/>
              <a:t>주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u="sng" dirty="0" err="1"/>
              <a:t>writerIP</a:t>
            </a:r>
            <a:r>
              <a:rPr lang="en" altLang="ko-KR" dirty="0"/>
              <a:t> = </a:t>
            </a:r>
            <a:r>
              <a:rPr lang="en" altLang="ko-KR" dirty="0" err="1"/>
              <a:t>request.getRemoteAddr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1315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99CF268-1367-1044-88F3-42182ED56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각 변수에 저장된 값은 </a:t>
            </a:r>
            <a:r>
              <a:rPr kumimoji="1" lang="ko-KR" altLang="en-US" dirty="0" err="1"/>
              <a:t>디비에</a:t>
            </a:r>
            <a:r>
              <a:rPr kumimoji="1" lang="ko-KR" altLang="en-US" dirty="0"/>
              <a:t> 전송하기 위해 먼저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저장을 해야하므로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model;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boardNum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boardWriter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boardSubject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boardContent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writerIP</a:t>
            </a:r>
            <a:r>
              <a:rPr lang="en" altLang="ko-KR" dirty="0"/>
              <a:t>;  </a:t>
            </a:r>
          </a:p>
          <a:p>
            <a:pPr marL="0" indent="0">
              <a:buNone/>
            </a:pPr>
            <a:r>
              <a:rPr lang="en" altLang="ko-KR" dirty="0"/>
              <a:t>	Integer </a:t>
            </a:r>
            <a:r>
              <a:rPr lang="en" altLang="ko-KR" dirty="0" err="1"/>
              <a:t>visitCount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kumimoji="1" lang="en-US" altLang="ko-KR" dirty="0"/>
              <a:t>//</a:t>
            </a:r>
            <a:r>
              <a:rPr kumimoji="1" lang="ko-KR" altLang="en-US" dirty="0"/>
              <a:t> </a:t>
            </a:r>
            <a:r>
              <a:rPr kumimoji="1" lang="en-US" altLang="ko-KR" dirty="0"/>
              <a:t>getter/setter </a:t>
            </a:r>
            <a:r>
              <a:rPr kumimoji="1" lang="ko-KR" altLang="en-US" dirty="0"/>
              <a:t>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613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F5717E-F5C8-4F4A-BA62-C8BBF27458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3"/>
            <a:ext cx="10515600" cy="560161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만들었다면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객체 </a:t>
            </a:r>
            <a:r>
              <a:rPr kumimoji="1" lang="ko-KR" altLang="en-US" dirty="0" err="1"/>
              <a:t>생성후</a:t>
            </a:r>
            <a:r>
              <a:rPr kumimoji="1" lang="ko-KR" altLang="en-US" dirty="0"/>
              <a:t> 변수에 저장되어 있는 값을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에 저장한다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504229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2A6381-B411-EA4E-8B3D-0EF42DB36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9"/>
            <a:ext cx="10515600" cy="57351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데이터베이스에 저장하기 위해 테이블을 만들어야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Create table board(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  <a:r>
              <a:rPr lang="en" altLang="ko-KR" dirty="0"/>
              <a:t> </a:t>
            </a:r>
            <a:r>
              <a:rPr lang="en" altLang="ko-KR" dirty="0" err="1"/>
              <a:t>board_num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board_Writer</a:t>
            </a:r>
            <a:r>
              <a:rPr lang="en" altLang="ko-KR" dirty="0"/>
              <a:t> varchar2(50),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board_Subject</a:t>
            </a:r>
            <a:r>
              <a:rPr lang="en" altLang="ko-KR" dirty="0"/>
              <a:t> varchar2(100),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board_Content</a:t>
            </a:r>
            <a:r>
              <a:rPr lang="en" altLang="ko-KR" dirty="0"/>
              <a:t> varchar2(2000),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writer_IP</a:t>
            </a:r>
            <a:r>
              <a:rPr lang="en" altLang="ko-KR" dirty="0"/>
              <a:t> varchar2(20),</a:t>
            </a:r>
          </a:p>
          <a:p>
            <a:pPr marL="0" indent="0">
              <a:buNone/>
            </a:pPr>
            <a:r>
              <a:rPr lang="en" altLang="ko-KR" dirty="0"/>
              <a:t>	 </a:t>
            </a:r>
            <a:r>
              <a:rPr lang="en" altLang="ko-KR" dirty="0" err="1"/>
              <a:t>visit_Count</a:t>
            </a:r>
            <a:r>
              <a:rPr lang="en" altLang="ko-KR" dirty="0"/>
              <a:t> number,</a:t>
            </a:r>
          </a:p>
          <a:p>
            <a:pPr marL="0" indent="0">
              <a:buNone/>
            </a:pPr>
            <a:r>
              <a:rPr kumimoji="1" lang="en" altLang="ko-KR" dirty="0"/>
              <a:t>        </a:t>
            </a:r>
            <a:r>
              <a:rPr kumimoji="1" lang="en" altLang="ko-KR" dirty="0" err="1"/>
              <a:t>board_date</a:t>
            </a:r>
            <a:r>
              <a:rPr kumimoji="1" lang="en" altLang="ko-KR" dirty="0"/>
              <a:t> date default </a:t>
            </a:r>
            <a:r>
              <a:rPr kumimoji="1" lang="en" altLang="ko-KR" dirty="0" err="1"/>
              <a:t>sysdate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/>
              <a:t>;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70548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073B86-B791-E647-A7FF-55E2848F0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75352"/>
            <a:ext cx="10515600" cy="61233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kumimoji="1" lang="en-US" altLang="ko-KR" dirty="0"/>
              <a:t>DTO</a:t>
            </a:r>
            <a:r>
              <a:rPr kumimoji="1" lang="ko-KR" altLang="en-US" dirty="0"/>
              <a:t>에 있는 값을 </a:t>
            </a:r>
            <a:r>
              <a:rPr kumimoji="1" lang="en-US" altLang="ko-KR" dirty="0"/>
              <a:t>DAO</a:t>
            </a:r>
            <a:r>
              <a:rPr kumimoji="1" lang="ko-KR" altLang="en-US" dirty="0"/>
              <a:t>로 전달해야 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전달 받을 </a:t>
            </a:r>
            <a:r>
              <a:rPr kumimoji="1" lang="en-US" altLang="ko-KR" dirty="0"/>
              <a:t>DAO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만든다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데이터베이스 정보를 적어준다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model.DAO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-US" altLang="ko-KR" dirty="0"/>
              <a:t>{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jdbcURL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String </a:t>
            </a:r>
            <a:r>
              <a:rPr lang="en" altLang="ko-KR" dirty="0" err="1"/>
              <a:t>jdbcDriver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/>
              <a:t>Connection con;</a:t>
            </a:r>
          </a:p>
          <a:p>
            <a:pPr marL="457200" lvl="1" indent="0">
              <a:buNone/>
            </a:pPr>
            <a:r>
              <a:rPr lang="en" altLang="ko-KR" dirty="0" err="1"/>
              <a:t>PreparedStatement</a:t>
            </a:r>
            <a:r>
              <a:rPr lang="en" altLang="ko-KR" dirty="0"/>
              <a:t> </a:t>
            </a:r>
            <a:r>
              <a:rPr lang="en" altLang="ko-KR" dirty="0" err="1"/>
              <a:t>pstmt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dirty="0" err="1"/>
              <a:t>ResultSet</a:t>
            </a:r>
            <a:r>
              <a:rPr lang="en" altLang="ko-KR" dirty="0"/>
              <a:t> </a:t>
            </a:r>
            <a:r>
              <a:rPr lang="en" altLang="ko-KR" dirty="0" err="1"/>
              <a:t>rs</a:t>
            </a:r>
            <a:r>
              <a:rPr lang="en" altLang="ko-KR" dirty="0"/>
              <a:t>;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 {</a:t>
            </a:r>
          </a:p>
          <a:p>
            <a:pPr marL="457200" lvl="1" indent="0">
              <a:buNone/>
            </a:pPr>
            <a:r>
              <a:rPr lang="en" altLang="ko-KR" dirty="0" err="1"/>
              <a:t>jdbcDriver</a:t>
            </a:r>
            <a:r>
              <a:rPr lang="en" altLang="ko-KR" dirty="0"/>
              <a:t> = "</a:t>
            </a:r>
            <a:r>
              <a:rPr lang="en" altLang="ko-KR" dirty="0" err="1"/>
              <a:t>oracle.jdbc.driver.OracleDriver</a:t>
            </a:r>
            <a:r>
              <a:rPr lang="en" altLang="ko-KR" dirty="0"/>
              <a:t>";</a:t>
            </a:r>
          </a:p>
          <a:p>
            <a:pPr marL="457200" lvl="1" indent="0">
              <a:buNone/>
            </a:pPr>
            <a:r>
              <a:rPr lang="en" altLang="ko-KR" dirty="0" err="1"/>
              <a:t>jdbcURL</a:t>
            </a:r>
            <a:r>
              <a:rPr lang="en" altLang="ko-KR" dirty="0"/>
              <a:t> = "</a:t>
            </a:r>
            <a:r>
              <a:rPr lang="en" altLang="ko-KR" dirty="0" err="1"/>
              <a:t>jdbc:oracle:thin</a:t>
            </a:r>
            <a:r>
              <a:rPr lang="en" altLang="ko-KR" dirty="0"/>
              <a:t>:@192.168.0.69:1521:xe";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Connection </a:t>
            </a:r>
            <a:r>
              <a:rPr lang="en" altLang="ko-KR" dirty="0" err="1"/>
              <a:t>getConnection</a:t>
            </a:r>
            <a:r>
              <a:rPr lang="en" altLang="ko-KR" dirty="0"/>
              <a:t>() {</a:t>
            </a:r>
          </a:p>
          <a:p>
            <a:pPr marL="914400" lvl="2" indent="0">
              <a:buNone/>
            </a:pPr>
            <a:r>
              <a:rPr lang="en" altLang="ko-KR" dirty="0"/>
              <a:t>Connection conn = </a:t>
            </a:r>
            <a:r>
              <a:rPr lang="en" altLang="ko-KR" b="1" dirty="0"/>
              <a:t>null</a:t>
            </a:r>
            <a:r>
              <a:rPr lang="en" altLang="ko-KR" dirty="0"/>
              <a:t>;</a:t>
            </a:r>
          </a:p>
          <a:p>
            <a:pPr marL="914400" lvl="2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914400" lvl="2" indent="0">
              <a:buNone/>
            </a:pPr>
            <a:r>
              <a:rPr lang="en" altLang="ko-KR" dirty="0" err="1"/>
              <a:t>Class.</a:t>
            </a:r>
            <a:r>
              <a:rPr lang="en" altLang="ko-KR" i="1" dirty="0" err="1"/>
              <a:t>forName</a:t>
            </a:r>
            <a:r>
              <a:rPr lang="en" altLang="ko-KR" dirty="0"/>
              <a:t>(</a:t>
            </a:r>
            <a:r>
              <a:rPr lang="en" altLang="ko-KR" dirty="0" err="1"/>
              <a:t>jdbcDriver</a:t>
            </a:r>
            <a:r>
              <a:rPr lang="en" altLang="ko-KR" dirty="0"/>
              <a:t>);</a:t>
            </a:r>
          </a:p>
          <a:p>
            <a:pPr marL="914400" lvl="2" indent="0">
              <a:buNone/>
            </a:pPr>
            <a:r>
              <a:rPr lang="en" altLang="ko-KR" dirty="0"/>
              <a:t>conn = </a:t>
            </a:r>
            <a:r>
              <a:rPr lang="en" altLang="ko-KR" dirty="0" err="1"/>
              <a:t>DriverManager.</a:t>
            </a:r>
            <a:r>
              <a:rPr lang="en" altLang="ko-KR" i="1" dirty="0" err="1"/>
              <a:t>getConnection</a:t>
            </a:r>
            <a:r>
              <a:rPr lang="en" altLang="ko-KR" dirty="0"/>
              <a:t>(jdbcURL,"kosa123","oracle");</a:t>
            </a:r>
          </a:p>
          <a:p>
            <a:pPr marL="914400" lvl="2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();}</a:t>
            </a:r>
          </a:p>
          <a:p>
            <a:pPr marL="914400" lvl="2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conn;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19628714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D8058-A56E-F543-93A7-986AB7BD7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8"/>
            <a:ext cx="10515600" cy="5837916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그리고 데이터를 </a:t>
            </a:r>
            <a:r>
              <a:rPr lang="en" altLang="ko-KR" dirty="0" err="1"/>
              <a:t>BoardWriteContoller</a:t>
            </a:r>
            <a:r>
              <a:rPr kumimoji="1" lang="ko-KR" altLang="en-US" dirty="0"/>
              <a:t>에서 </a:t>
            </a:r>
            <a:r>
              <a:rPr kumimoji="1" lang="en-US" altLang="ko-KR" dirty="0"/>
              <a:t>DTO</a:t>
            </a:r>
            <a:r>
              <a:rPr kumimoji="1" lang="ko-KR" altLang="en-US" dirty="0"/>
              <a:t>로 전달 받은 값을 저장하기 위한 메서드를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boardInsert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 insert into board(BOARD_NUM,BOARD_WRITER,BOARD_SUBJECT,"</a:t>
            </a:r>
          </a:p>
          <a:p>
            <a:pPr marL="0" indent="0">
              <a:buNone/>
            </a:pPr>
            <a:r>
              <a:rPr lang="en" altLang="ko-KR" dirty="0"/>
              <a:t>		+ " BOARD_CONTENT, WRITER_IP, visit_Count )"</a:t>
            </a:r>
          </a:p>
          <a:p>
            <a:pPr marL="0" indent="0">
              <a:buNone/>
            </a:pPr>
            <a:r>
              <a:rPr lang="en" altLang="ko-KR" dirty="0"/>
              <a:t>		+ " values((select </a:t>
            </a:r>
            <a:r>
              <a:rPr lang="en" altLang="ko-KR" dirty="0" err="1"/>
              <a:t>nvl</a:t>
            </a:r>
            <a:r>
              <a:rPr lang="en" altLang="ko-KR" dirty="0"/>
              <a:t>(max(</a:t>
            </a:r>
            <a:r>
              <a:rPr lang="en" altLang="ko-KR" dirty="0" err="1"/>
              <a:t>board_num</a:t>
            </a:r>
            <a:r>
              <a:rPr lang="en" altLang="ko-KR" dirty="0"/>
              <a:t>),0)+1 from board)"</a:t>
            </a:r>
          </a:p>
          <a:p>
            <a:pPr marL="0" indent="0">
              <a:buNone/>
            </a:pPr>
            <a:r>
              <a:rPr lang="en" altLang="ko-KR" dirty="0"/>
              <a:t>		+ " ,?,?,?,?,0)";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(4, </a:t>
            </a:r>
            <a:r>
              <a:rPr lang="en" altLang="ko-KR" dirty="0" err="1"/>
              <a:t>dto.getWriterIp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삽입되었습니다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 </a:t>
            </a:r>
            <a:r>
              <a:rPr lang="en" altLang="ko-KR" b="1" dirty="0"/>
              <a:t>catch</a:t>
            </a:r>
            <a:r>
              <a:rPr lang="en" altLang="ko-KR" dirty="0"/>
              <a:t> (</a:t>
            </a:r>
            <a:r>
              <a:rPr lang="en" altLang="ko-KR" dirty="0" err="1"/>
              <a:t>SQLException</a:t>
            </a:r>
            <a:r>
              <a:rPr lang="en" altLang="ko-KR" dirty="0"/>
              <a:t>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56904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E37C4C-ED30-E244-8908-A83ED07FC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ko-KR" altLang="en-US" dirty="0" err="1"/>
              <a:t>게시글</a:t>
            </a:r>
            <a:r>
              <a:rPr kumimoji="1" lang="ko-KR" altLang="en-US" dirty="0"/>
              <a:t> 쓰기가 있어야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게시판 리스트 페이지가 필요하므로  </a:t>
            </a:r>
            <a:r>
              <a:rPr kumimoji="1" lang="en-US" altLang="ko-KR" dirty="0"/>
              <a:t>board/</a:t>
            </a:r>
            <a:r>
              <a:rPr kumimoji="1" lang="en-US" altLang="ko-KR" dirty="0" err="1"/>
              <a:t>boardList.jsp</a:t>
            </a:r>
            <a:r>
              <a:rPr kumimoji="1" lang="en-US" altLang="ko-KR" dirty="0"/>
              <a:t> </a:t>
            </a:r>
            <a:r>
              <a:rPr kumimoji="1" lang="ko-KR" altLang="en-US" dirty="0"/>
              <a:t>파일을 생성시킨다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25014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D240C2-D13F-A24D-9CF8-56A6E5889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객체를 생성한 후 </a:t>
            </a:r>
            <a:r>
              <a:rPr lang="en" altLang="ko-KR" dirty="0" err="1"/>
              <a:t>boardInsert</a:t>
            </a:r>
            <a:r>
              <a:rPr lang="ko-KR" altLang="en-US" dirty="0" err="1"/>
              <a:t>를</a:t>
            </a:r>
            <a:r>
              <a:rPr lang="ko-KR" altLang="en-US" dirty="0"/>
              <a:t> 통해</a:t>
            </a:r>
            <a:r>
              <a:rPr lang="en" altLang="ko-KR" dirty="0"/>
              <a:t> </a:t>
            </a:r>
            <a:r>
              <a:rPr lang="en-US" altLang="ko-KR" b="1" dirty="0"/>
              <a:t>DTO</a:t>
            </a:r>
            <a:r>
              <a:rPr lang="ko-KR" altLang="en-US" b="1" dirty="0" err="1"/>
              <a:t>를</a:t>
            </a:r>
            <a:r>
              <a:rPr lang="ko-KR" altLang="en-US" b="1" dirty="0"/>
              <a:t> 전달해준다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BoardWriteContoller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                </a:t>
            </a:r>
          </a:p>
          <a:p>
            <a:pPr marL="0" indent="0">
              <a:buNone/>
            </a:pPr>
            <a:r>
              <a:rPr lang="en" altLang="ko-KR" dirty="0"/>
              <a:t>                 …</a:t>
            </a:r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boardContent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boardSubject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boardWriter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writerIP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dao.boardInsert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</a:p>
          <a:p>
            <a:pPr marL="0" indent="0">
              <a:buNone/>
            </a:pPr>
            <a:r>
              <a:rPr lang="en-US" altLang="ko-KR" dirty="0"/>
              <a:t>}</a:t>
            </a: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60586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917AC5-0295-9A46-98BC-E2A7A293F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418"/>
            <a:ext cx="10515600" cy="5786545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u="sng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08443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096CEA-5D68-9948-A846-C22ED10A9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57546"/>
            <a:ext cx="10515600" cy="5519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List&lt;</a:t>
            </a:r>
            <a:r>
              <a:rPr lang="en" altLang="ko-KR" dirty="0" err="1"/>
              <a:t>BoardDTO</a:t>
            </a:r>
            <a:r>
              <a:rPr lang="en" altLang="ko-KR" dirty="0"/>
              <a:t>&gt; </a:t>
            </a:r>
            <a:r>
              <a:rPr lang="en" altLang="ko-KR" dirty="0" err="1"/>
              <a:t>selectAll</a:t>
            </a:r>
            <a:r>
              <a:rPr lang="en" altLang="ko-KR" dirty="0"/>
              <a:t>() {</a:t>
            </a:r>
          </a:p>
          <a:p>
            <a:pPr marL="0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ArrayList</a:t>
            </a:r>
            <a:r>
              <a:rPr lang="en" altLang="ko-KR" dirty="0"/>
              <a:t>&lt;</a:t>
            </a:r>
            <a:r>
              <a:rPr lang="en" altLang="ko-KR" dirty="0" err="1"/>
              <a:t>BoardDTO</a:t>
            </a:r>
            <a:r>
              <a:rPr lang="en" altLang="ko-KR" dirty="0"/>
              <a:t>&gt;();</a:t>
            </a:r>
          </a:p>
          <a:p>
            <a:pPr marL="457200" lvl="1" indent="0">
              <a:buNone/>
            </a:pPr>
            <a:r>
              <a:rPr lang="en" altLang="ko-KR" dirty="0"/>
              <a:t>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sql</a:t>
            </a:r>
            <a:r>
              <a:rPr lang="en" altLang="ko-KR" dirty="0"/>
              <a:t>="select </a:t>
            </a:r>
            <a:r>
              <a:rPr lang="en" altLang="ko-KR" dirty="0" err="1"/>
              <a:t>board_num,board_writer,board_subject</a:t>
            </a:r>
            <a:r>
              <a:rPr lang="en" altLang="ko-KR" dirty="0"/>
              <a:t>,"</a:t>
            </a:r>
          </a:p>
          <a:p>
            <a:pPr marL="457200" lvl="1" indent="0">
              <a:buNone/>
            </a:pPr>
            <a:r>
              <a:rPr lang="en" altLang="ko-KR" dirty="0"/>
              <a:t>+ "</a:t>
            </a:r>
            <a:r>
              <a:rPr lang="en" altLang="ko-KR" dirty="0" err="1"/>
              <a:t>board_content,writer_ip,visit_count,board_date</a:t>
            </a:r>
            <a:r>
              <a:rPr lang="en" altLang="ko-KR" dirty="0"/>
              <a:t>"</a:t>
            </a:r>
          </a:p>
          <a:p>
            <a:pPr marL="457200" lvl="1" indent="0">
              <a:buNone/>
            </a:pPr>
            <a:r>
              <a:rPr lang="en" altLang="ko-KR" dirty="0"/>
              <a:t>+ "from board"</a:t>
            </a:r>
          </a:p>
          <a:p>
            <a:pPr marL="457200" lvl="1" indent="0">
              <a:buNone/>
            </a:pPr>
            <a:r>
              <a:rPr lang="en" altLang="ko-KR" dirty="0"/>
              <a:t>+ "order by </a:t>
            </a:r>
            <a:r>
              <a:rPr lang="en" altLang="ko-KR" dirty="0" err="1"/>
              <a:t>board_num</a:t>
            </a:r>
            <a:r>
              <a:rPr lang="en" altLang="ko-KR" dirty="0"/>
              <a:t> </a:t>
            </a:r>
            <a:r>
              <a:rPr lang="en" altLang="ko-KR" dirty="0" err="1"/>
              <a:t>desc</a:t>
            </a:r>
            <a:r>
              <a:rPr lang="en" altLang="ko-KR" dirty="0"/>
              <a:t>";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return</a:t>
            </a:r>
            <a:r>
              <a:rPr lang="en" altLang="ko-KR" dirty="0"/>
              <a:t> list;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62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B0929A-F34A-D04E-8BBD-4E0ABB7EF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35620"/>
            <a:ext cx="10515600" cy="5541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sz="1700" b="1" dirty="0"/>
              <a:t>try</a:t>
            </a:r>
            <a:r>
              <a:rPr lang="en" altLang="ko-KR" sz="1700" dirty="0"/>
              <a:t>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pstmt</a:t>
            </a:r>
            <a:r>
              <a:rPr lang="en" altLang="ko-KR" sz="1700" dirty="0"/>
              <a:t> = </a:t>
            </a:r>
            <a:r>
              <a:rPr lang="en" altLang="ko-KR" sz="1700" dirty="0" err="1"/>
              <a:t>con.prepareStatement</a:t>
            </a:r>
            <a:r>
              <a:rPr lang="en" altLang="ko-KR" sz="1700" dirty="0"/>
              <a:t>(</a:t>
            </a:r>
            <a:r>
              <a:rPr lang="en" altLang="ko-KR" sz="1700" dirty="0" err="1"/>
              <a:t>sql</a:t>
            </a:r>
            <a:r>
              <a:rPr lang="en" altLang="ko-KR" sz="1700" dirty="0"/>
              <a:t>);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rs</a:t>
            </a:r>
            <a:r>
              <a:rPr lang="en" altLang="ko-KR" sz="1700" dirty="0"/>
              <a:t> = </a:t>
            </a:r>
            <a:r>
              <a:rPr lang="en" altLang="ko-KR" sz="1700" dirty="0" err="1"/>
              <a:t>pstmt.executeQuery</a:t>
            </a:r>
            <a:r>
              <a:rPr lang="en" altLang="ko-KR" sz="1700" dirty="0"/>
              <a:t>();// </a:t>
            </a:r>
            <a:r>
              <a:rPr lang="ko-KR" altLang="en-US" sz="1700" dirty="0"/>
              <a:t>출력될 모든 </a:t>
            </a:r>
            <a:r>
              <a:rPr lang="ko-KR" altLang="en-US" sz="1700" dirty="0" err="1"/>
              <a:t>레코드를갖디고</a:t>
            </a:r>
            <a:r>
              <a:rPr lang="ko-KR" altLang="en-US" sz="1700" dirty="0"/>
              <a:t> 옮 </a:t>
            </a:r>
          </a:p>
          <a:p>
            <a:pPr marL="914400" lvl="2" indent="0">
              <a:buNone/>
            </a:pPr>
            <a:r>
              <a:rPr lang="en" altLang="ko-KR" sz="1700" b="1" dirty="0"/>
              <a:t>while</a:t>
            </a:r>
            <a:r>
              <a:rPr lang="en" altLang="ko-KR" sz="1700" dirty="0"/>
              <a:t>(</a:t>
            </a:r>
            <a:r>
              <a:rPr lang="en" altLang="ko-KR" sz="1700" dirty="0" err="1"/>
              <a:t>rs.next</a:t>
            </a:r>
            <a:r>
              <a:rPr lang="en" altLang="ko-KR" sz="1700" dirty="0"/>
              <a:t>()) {</a:t>
            </a:r>
          </a:p>
          <a:p>
            <a:pPr marL="1371600" lvl="3" indent="0">
              <a:buNone/>
            </a:pPr>
            <a:r>
              <a:rPr lang="en" altLang="ko-KR" sz="1700" dirty="0" err="1"/>
              <a:t>BoardDTO</a:t>
            </a:r>
            <a:r>
              <a:rPr lang="en" altLang="ko-KR" sz="1700" dirty="0"/>
              <a:t> </a:t>
            </a:r>
            <a:r>
              <a:rPr lang="en" altLang="ko-KR" sz="1700" dirty="0" err="1"/>
              <a:t>dto</a:t>
            </a:r>
            <a:r>
              <a:rPr lang="en" altLang="ko-KR" sz="1700" dirty="0"/>
              <a:t> = </a:t>
            </a:r>
            <a:r>
              <a:rPr lang="en" altLang="ko-KR" sz="1700" b="1" dirty="0"/>
              <a:t>new</a:t>
            </a:r>
            <a:r>
              <a:rPr lang="en" altLang="ko-KR" sz="1700" dirty="0"/>
              <a:t> </a:t>
            </a:r>
            <a:r>
              <a:rPr lang="en" altLang="ko-KR" sz="1700" dirty="0" err="1"/>
              <a:t>BoardDTO</a:t>
            </a:r>
            <a:r>
              <a:rPr lang="en" altLang="ko-KR" sz="1700" dirty="0"/>
              <a:t>();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dto.setBoardContent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board_content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dto.setBoardNum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("BOARD_NUM"));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dto.setBoardSubject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("BOARD_SUBJECT"));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dto.setBoardWriter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("BOARD_WRITER"));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dto.setVisitCount</a:t>
            </a:r>
            <a:r>
              <a:rPr lang="en" altLang="ko-KR" sz="1700" dirty="0"/>
              <a:t>(</a:t>
            </a:r>
            <a:r>
              <a:rPr lang="en" altLang="ko-KR" sz="1700" dirty="0" err="1"/>
              <a:t>rs.getInt</a:t>
            </a:r>
            <a:r>
              <a:rPr lang="en" altLang="ko-KR" sz="1700" dirty="0"/>
              <a:t>("VISIT_COUNT"));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dto.setWriterIp</a:t>
            </a:r>
            <a:r>
              <a:rPr lang="en" altLang="ko-KR" sz="1700" dirty="0"/>
              <a:t>(</a:t>
            </a:r>
            <a:r>
              <a:rPr lang="en" altLang="ko-KR" sz="1700" dirty="0" err="1"/>
              <a:t>rs.getString</a:t>
            </a:r>
            <a:r>
              <a:rPr lang="en" altLang="ko-KR" sz="1700" dirty="0"/>
              <a:t>("WRITER_IP"));</a:t>
            </a:r>
          </a:p>
          <a:p>
            <a:pPr marL="1371600" lvl="3" indent="0">
              <a:buNone/>
            </a:pPr>
            <a:r>
              <a:rPr lang="en" altLang="ko-KR" sz="1700" dirty="0" err="1"/>
              <a:t>dto.setBoardDate</a:t>
            </a:r>
            <a:r>
              <a:rPr lang="en" altLang="ko-KR" sz="1700" dirty="0"/>
              <a:t>(</a:t>
            </a:r>
            <a:r>
              <a:rPr lang="en" altLang="ko-KR" sz="1700" dirty="0" err="1"/>
              <a:t>rs.getDate</a:t>
            </a:r>
            <a:r>
              <a:rPr lang="en" altLang="ko-KR" sz="1700" dirty="0"/>
              <a:t>("</a:t>
            </a:r>
            <a:r>
              <a:rPr lang="en" altLang="ko-KR" sz="1700" dirty="0" err="1"/>
              <a:t>board_date</a:t>
            </a:r>
            <a:r>
              <a:rPr lang="en" altLang="ko-KR" sz="1700" dirty="0"/>
              <a:t>"));</a:t>
            </a:r>
          </a:p>
          <a:p>
            <a:pPr marL="1371600" lvl="3" indent="0">
              <a:buNone/>
            </a:pPr>
            <a:r>
              <a:rPr lang="en" altLang="ko-KR" sz="1700" dirty="0" err="1"/>
              <a:t>list.add</a:t>
            </a:r>
            <a:r>
              <a:rPr lang="en" altLang="ko-KR" sz="1700" dirty="0"/>
              <a:t>(</a:t>
            </a:r>
            <a:r>
              <a:rPr lang="en" altLang="ko-KR" sz="1700" dirty="0" err="1"/>
              <a:t>dto</a:t>
            </a:r>
            <a:r>
              <a:rPr lang="en" altLang="ko-KR" sz="1700" dirty="0"/>
              <a:t>);</a:t>
            </a:r>
          </a:p>
          <a:p>
            <a:pPr marL="914400" lvl="2" indent="0">
              <a:buNone/>
            </a:pPr>
            <a:r>
              <a:rPr lang="en" altLang="ko-KR" sz="1700" dirty="0"/>
              <a:t>}</a:t>
            </a:r>
          </a:p>
          <a:p>
            <a:pPr marL="0" indent="0">
              <a:buNone/>
            </a:pPr>
            <a:r>
              <a:rPr lang="en" altLang="ko-KR" sz="1700" dirty="0"/>
              <a:t>} </a:t>
            </a:r>
            <a:r>
              <a:rPr lang="en" altLang="ko-KR" sz="1700" b="1" dirty="0"/>
              <a:t>catch</a:t>
            </a:r>
            <a:r>
              <a:rPr lang="en" altLang="ko-KR" sz="1700" dirty="0"/>
              <a:t> (Exception e) {</a:t>
            </a:r>
          </a:p>
          <a:p>
            <a:pPr marL="0" indent="0">
              <a:buNone/>
            </a:pPr>
            <a:r>
              <a:rPr lang="en" altLang="ko-KR" sz="1700" dirty="0"/>
              <a:t>	</a:t>
            </a:r>
            <a:r>
              <a:rPr lang="en" altLang="ko-KR" sz="1700" dirty="0" err="1"/>
              <a:t>e.printStackTrace</a:t>
            </a:r>
            <a:r>
              <a:rPr lang="en" altLang="ko-KR" sz="1700" dirty="0"/>
              <a:t>();</a:t>
            </a:r>
          </a:p>
          <a:p>
            <a:pPr marL="0" indent="0">
              <a:buNone/>
            </a:pPr>
            <a:r>
              <a:rPr lang="en" altLang="ko-K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35701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3C8828-1BEF-C044-8751-A5604E2452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2956"/>
            <a:ext cx="10515600" cy="56640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 {</a:t>
            </a:r>
          </a:p>
          <a:p>
            <a:pPr marL="457200" lvl="1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dirty="0" err="1"/>
              <a:t>HttpServletRequest</a:t>
            </a:r>
            <a:r>
              <a:rPr lang="en" altLang="ko-KR" dirty="0"/>
              <a:t> request) {</a:t>
            </a:r>
          </a:p>
          <a:p>
            <a:pPr marL="914400" lvl="2" indent="0">
              <a:buNone/>
            </a:pP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/>
              <a:t>/////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914400" lvl="2" indent="0">
              <a:buNone/>
            </a:pPr>
            <a:r>
              <a:rPr lang="en" altLang="ko-KR" dirty="0"/>
              <a:t>List&lt;</a:t>
            </a:r>
            <a:r>
              <a:rPr lang="en" altLang="ko-KR" dirty="0" err="1"/>
              <a:t>BoardDTO</a:t>
            </a:r>
            <a:r>
              <a:rPr lang="en" altLang="ko-KR" dirty="0"/>
              <a:t>&gt; list = </a:t>
            </a:r>
            <a:r>
              <a:rPr lang="en" altLang="ko-KR" dirty="0" err="1"/>
              <a:t>dao.selectAll</a:t>
            </a:r>
            <a:r>
              <a:rPr lang="en" altLang="ko-KR" dirty="0"/>
              <a:t>();</a:t>
            </a:r>
          </a:p>
          <a:p>
            <a:pPr marL="914400" lvl="2" indent="0">
              <a:buNone/>
            </a:pPr>
            <a:r>
              <a:rPr lang="en" altLang="ko-KR" dirty="0" err="1"/>
              <a:t>request.setAttribute</a:t>
            </a:r>
            <a:r>
              <a:rPr lang="en" altLang="ko-KR" dirty="0"/>
              <a:t>("lists", list);</a:t>
            </a:r>
          </a:p>
          <a:p>
            <a:pPr marL="457200" lvl="1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25154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927BFB-F6DE-384E-8663-1380143CC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990"/>
            <a:ext cx="10515600" cy="580897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에 </a:t>
            </a:r>
            <a:r>
              <a:rPr kumimoji="1" lang="en-US" altLang="ko-KR" dirty="0" err="1"/>
              <a:t>boardList.board</a:t>
            </a:r>
            <a:r>
              <a:rPr kumimoji="1" lang="ko-KR" altLang="en-US" dirty="0"/>
              <a:t>에 아래 내용을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BoradListController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BoradListController</a:t>
            </a:r>
            <a:r>
              <a:rPr lang="en" altLang="ko-KR" dirty="0"/>
              <a:t>();</a:t>
            </a:r>
          </a:p>
          <a:p>
            <a:pPr marL="457200" lvl="1" indent="0">
              <a:buNone/>
            </a:pP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///</a:t>
            </a:r>
            <a:endParaRPr lang="en" altLang="ko-KR" dirty="0"/>
          </a:p>
          <a:p>
            <a:pPr marL="457200" lvl="1" indent="0">
              <a:buNone/>
            </a:pPr>
            <a:r>
              <a:rPr lang="en" altLang="ko-KR" dirty="0" err="1"/>
              <a:t>RequestDispatcher</a:t>
            </a:r>
            <a:r>
              <a:rPr lang="en" altLang="ko-KR" dirty="0"/>
              <a:t> dispatcher =     </a:t>
            </a:r>
          </a:p>
          <a:p>
            <a:pPr marL="457200" lvl="1" indent="0">
              <a:buNone/>
            </a:pPr>
            <a:r>
              <a:rPr lang="en" altLang="ko-KR" dirty="0"/>
              <a:t>               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4931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949D21-D59A-B949-A1E8-E43470027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6049"/>
            <a:ext cx="10515600" cy="5943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에서 </a:t>
            </a:r>
            <a:r>
              <a:rPr lang="en" altLang="ko-KR" dirty="0" err="1"/>
              <a:t>BoradListController</a:t>
            </a:r>
            <a:r>
              <a:rPr lang="ko-KR" altLang="en-US" dirty="0"/>
              <a:t>에서 전달된 </a:t>
            </a:r>
            <a:r>
              <a:rPr kumimoji="1" lang="en-US" altLang="ko-KR" dirty="0"/>
              <a:t>List</a:t>
            </a:r>
            <a:r>
              <a:rPr kumimoji="1" lang="ko-KR" altLang="en-US" dirty="0"/>
              <a:t>에 있는 값을 출력하자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it" altLang="ko-KR" dirty="0"/>
              <a:t>&lt;%@ taglib prefix=</a:t>
            </a:r>
            <a:r>
              <a:rPr lang="it" altLang="ko-KR" i="1" dirty="0"/>
              <a:t>"c"</a:t>
            </a:r>
            <a:r>
              <a:rPr lang="it" altLang="ko-KR" dirty="0"/>
              <a:t> uri=</a:t>
            </a:r>
            <a:r>
              <a:rPr lang="it" altLang="ko-KR" i="1" dirty="0"/>
              <a:t>"http://java.sun.com/jsp/jstl/core"</a:t>
            </a:r>
            <a:r>
              <a:rPr lang="it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…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&lt;table border= </a:t>
            </a:r>
            <a:r>
              <a:rPr lang="en" altLang="ko-KR" i="1" dirty="0"/>
              <a:t>1</a:t>
            </a:r>
            <a:r>
              <a:rPr lang="en" altLang="ko-KR" dirty="0"/>
              <a:t> </a:t>
            </a:r>
            <a:r>
              <a:rPr lang="en" altLang="ko-KR" u="sng" dirty="0"/>
              <a:t>width</a:t>
            </a:r>
            <a:r>
              <a:rPr lang="en" altLang="ko-KR" dirty="0"/>
              <a:t>=</a:t>
            </a:r>
            <a:r>
              <a:rPr lang="en" altLang="ko-KR" i="1" dirty="0"/>
              <a:t>"600px"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 err="1"/>
              <a:t>글번호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&gt;</a:t>
            </a:r>
            <a:r>
              <a:rPr lang="ko-KR" altLang="en-US" dirty="0"/>
              <a:t>조회수</a:t>
            </a:r>
            <a:r>
              <a:rPr lang="en-US" altLang="ko-KR" dirty="0"/>
              <a:t>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thead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c:forEach</a:t>
            </a:r>
            <a:r>
              <a:rPr lang="en" altLang="ko-KR" dirty="0"/>
              <a:t> items=</a:t>
            </a:r>
            <a:r>
              <a:rPr lang="en" altLang="ko-KR" i="1" dirty="0"/>
              <a:t>"</a:t>
            </a:r>
            <a:r>
              <a:rPr lang="en" altLang="ko-KR" dirty="0"/>
              <a:t>${lists }</a:t>
            </a:r>
            <a:r>
              <a:rPr lang="en" altLang="ko-KR" i="1" dirty="0"/>
              <a:t>"</a:t>
            </a:r>
            <a:r>
              <a:rPr lang="en" altLang="ko-KR" dirty="0"/>
              <a:t> </a:t>
            </a:r>
            <a:r>
              <a:rPr lang="en" altLang="ko-KR" dirty="0" err="1"/>
              <a:t>var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dto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</a:t>
            </a:r>
            <a:r>
              <a:rPr lang="en" altLang="ko-KR" dirty="0" err="1"/>
              <a:t>tr</a:t>
            </a:r>
            <a:r>
              <a:rPr lang="en" altLang="ko-KR" dirty="0"/>
              <a:t>&gt;&lt;td&lt;a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boardDetail.board?num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dto.boardNum</a:t>
            </a:r>
            <a:r>
              <a:rPr lang="en" altLang="ko-KR" dirty="0"/>
              <a:t> }&lt;/a&gt;&lt;/td&gt;&lt;td&gt;${</a:t>
            </a:r>
            <a:r>
              <a:rPr lang="en" altLang="ko-KR" dirty="0" err="1"/>
              <a:t>dto.boardWriter</a:t>
            </a:r>
            <a:r>
              <a:rPr lang="en" altLang="ko-KR" dirty="0"/>
              <a:t> }&lt;/td&gt;</a:t>
            </a:r>
          </a:p>
          <a:p>
            <a:pPr marL="0" indent="0">
              <a:buNone/>
            </a:pPr>
            <a:r>
              <a:rPr lang="en" altLang="ko-KR" dirty="0"/>
              <a:t>    &lt;td&gt;${</a:t>
            </a:r>
            <a:r>
              <a:rPr lang="en" altLang="ko-KR" dirty="0" err="1"/>
              <a:t>dto.boardSubject</a:t>
            </a:r>
            <a:r>
              <a:rPr lang="en" altLang="ko-KR" dirty="0"/>
              <a:t> }&lt;/td&gt;&lt;td&gt;${</a:t>
            </a:r>
            <a:r>
              <a:rPr lang="en" altLang="ko-KR" dirty="0" err="1"/>
              <a:t>dto.visitCount</a:t>
            </a:r>
            <a:r>
              <a:rPr lang="en" altLang="ko-KR" dirty="0"/>
              <a:t> }&lt;/td&gt;&lt;/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c:forEach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</a:t>
            </a:r>
            <a:r>
              <a:rPr lang="en" altLang="ko-KR" dirty="0" err="1"/>
              <a:t>tbody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&lt;/table&gt;&lt;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boardWrite.board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글쓰기</a:t>
            </a:r>
            <a:r>
              <a:rPr lang="en-US" altLang="ko-KR" dirty="0"/>
              <a:t>&lt;/</a:t>
            </a:r>
            <a:r>
              <a:rPr lang="en" altLang="ko-KR" dirty="0"/>
              <a:t>a&gt;</a:t>
            </a:r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3063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47EBD8-FB30-2342-9819-E4045537E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2063"/>
            <a:ext cx="10515600" cy="5724900"/>
          </a:xfrm>
        </p:spPr>
        <p:txBody>
          <a:bodyPr/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에서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 주소에서 보여줄  </a:t>
            </a: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 파일을 전송할 수 있게 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457200" lvl="1" indent="0">
              <a:buNone/>
            </a:pP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457200" lvl="1" indent="0">
              <a:buNone/>
            </a:pP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457200" lvl="1" indent="0">
              <a:buNone/>
            </a:pP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kumimoji="1" lang="en-US" altLang="ko-KR" dirty="0"/>
              <a:t>}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35088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0C699A-519E-EA44-9334-5A6493B02A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240"/>
            <a:ext cx="10515600" cy="575572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u="sng" dirty="0"/>
              <a:t>&lt;%</a:t>
            </a:r>
            <a:r>
              <a:rPr lang="en" altLang="ko-KR" dirty="0"/>
              <a:t>@ page language=</a:t>
            </a:r>
            <a:r>
              <a:rPr lang="en" altLang="ko-KR" i="1" dirty="0"/>
              <a:t>"java"</a:t>
            </a:r>
            <a:r>
              <a:rPr lang="en" altLang="ko-KR" dirty="0"/>
              <a:t> </a:t>
            </a:r>
            <a:r>
              <a:rPr lang="en" altLang="ko-KR" dirty="0" err="1"/>
              <a:t>contentType</a:t>
            </a:r>
            <a:r>
              <a:rPr lang="en" altLang="ko-KR" dirty="0"/>
              <a:t>=</a:t>
            </a:r>
            <a:r>
              <a:rPr lang="en" altLang="ko-KR" i="1" dirty="0"/>
              <a:t>"text/html; charset=UTF-8"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    </a:t>
            </a:r>
            <a:r>
              <a:rPr lang="en" altLang="ko-KR" dirty="0" err="1"/>
              <a:t>pageEncoding</a:t>
            </a:r>
            <a:r>
              <a:rPr lang="en" altLang="ko-KR" dirty="0"/>
              <a:t>=</a:t>
            </a:r>
            <a:r>
              <a:rPr lang="en" altLang="ko-KR" i="1" dirty="0"/>
              <a:t>"UTF-8"</a:t>
            </a:r>
            <a:r>
              <a:rPr lang="en" altLang="ko-KR" dirty="0"/>
              <a:t>%&gt;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  </a:t>
            </a:r>
            <a:r>
              <a:rPr lang="en" altLang="ko-KR" dirty="0"/>
              <a:t>| </a:t>
            </a:r>
            <a:r>
              <a:rPr lang="ko-KR" altLang="en-US" dirty="0"/>
              <a:t> </a:t>
            </a:r>
            <a:r>
              <a:rPr lang="en-US" altLang="ko-KR" dirty="0"/>
              <a:t>0.0.0.0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0</a:t>
            </a:r>
            <a:r>
              <a:rPr lang="en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수정</a:t>
            </a:r>
            <a:r>
              <a:rPr lang="en" altLang="ko-KR" dirty="0"/>
              <a:t> | </a:t>
            </a:r>
            <a:r>
              <a:rPr lang="ko-KR" altLang="en-US" dirty="0"/>
              <a:t> 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43785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39D08A-3F84-C74E-9F4A-E87AB1EB9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dirty="0" err="1"/>
              <a:t>BoardFrontController</a:t>
            </a:r>
            <a:r>
              <a:rPr lang="ko-KR" altLang="en-US" dirty="0"/>
              <a:t>의 </a:t>
            </a:r>
            <a:r>
              <a:rPr lang="en" altLang="ko-KR" dirty="0" err="1"/>
              <a:t>boardDetail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ko-KR" altLang="en-US" dirty="0"/>
              <a:t>에 데이터를 가지고 </a:t>
            </a:r>
            <a:r>
              <a:rPr lang="ko-KR" altLang="en-US" dirty="0" err="1"/>
              <a:t>올수</a:t>
            </a:r>
            <a:r>
              <a:rPr lang="ko-KR" altLang="en-US" dirty="0"/>
              <a:t> 있게 </a:t>
            </a:r>
            <a:r>
              <a:rPr lang="en-US" altLang="ko-KR" dirty="0"/>
              <a:t>page-controller</a:t>
            </a:r>
            <a:r>
              <a:rPr lang="ko-KR" altLang="en-US" dirty="0"/>
              <a:t>가 있어야 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BoardDetailController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상세정보를 가지고 </a:t>
            </a:r>
            <a:r>
              <a:rPr lang="ko-KR" altLang="en-US" dirty="0" err="1"/>
              <a:t>오도록한다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쿼리스트링으로 받아온 </a:t>
            </a:r>
            <a:r>
              <a:rPr lang="en-US" altLang="ko-KR" dirty="0" err="1"/>
              <a:t>num</a:t>
            </a:r>
            <a:r>
              <a:rPr lang="ko-KR" altLang="en-US" dirty="0"/>
              <a:t>값을 이용해서 상세정보를 가지고 오자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3038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CAD5DD-DEAB-CF49-90A3-8EE469CCCD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5"/>
            <a:ext cx="10515600" cy="5817367"/>
          </a:xfrm>
        </p:spPr>
        <p:txBody>
          <a:bodyPr/>
          <a:lstStyle/>
          <a:p>
            <a:pPr marL="0" indent="0">
              <a:buNone/>
            </a:pPr>
            <a:r>
              <a:rPr kumimoji="1" lang="ko-KR" altLang="en-US" dirty="0"/>
              <a:t>리스트 페이지가 열리도록하기 위해 </a:t>
            </a:r>
            <a:r>
              <a:rPr kumimoji="1" lang="en-US" altLang="ko-KR" dirty="0" err="1"/>
              <a:t>FrontController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만들어주어야 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java resource</a:t>
            </a:r>
            <a:r>
              <a:rPr kumimoji="1" lang="ko-KR" altLang="en-US" dirty="0"/>
              <a:t>에서 </a:t>
            </a:r>
            <a:r>
              <a:rPr kumimoji="1" lang="en-US" altLang="ko-KR" dirty="0" err="1"/>
              <a:t>BoardFrontController</a:t>
            </a:r>
            <a:r>
              <a:rPr kumimoji="1" lang="ko-KR" altLang="en-US" dirty="0"/>
              <a:t>클래스 파일을 만들어준다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패키지는 </a:t>
            </a:r>
            <a:r>
              <a:rPr lang="en" altLang="ko-KR" dirty="0" err="1"/>
              <a:t>controller.board</a:t>
            </a:r>
            <a:r>
              <a:rPr lang="ko-KR" altLang="en-US" dirty="0"/>
              <a:t>로 하도록 하겠다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package</a:t>
            </a:r>
            <a:r>
              <a:rPr lang="en" altLang="ko-KR" dirty="0"/>
              <a:t> </a:t>
            </a:r>
            <a:r>
              <a:rPr lang="en" altLang="ko-KR" dirty="0" err="1"/>
              <a:t>controller.board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ko-KR" altLang="en-US" dirty="0"/>
              <a:t> 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en-US" altLang="ko-KR" dirty="0"/>
              <a:t>	</a:t>
            </a:r>
          </a:p>
          <a:p>
            <a:pPr marL="0" indent="0">
              <a:buNone/>
            </a:pPr>
            <a:r>
              <a:rPr kumimoji="1" lang="en-US" altLang="ko-KR" dirty="0"/>
              <a:t>} 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13726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C3E62-B3BE-5C4E-9FB1-92883554F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selectOne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"select BOARD_NUM, BOARD_WRITER, 					BOARD_SUBJECT, "</a:t>
            </a:r>
          </a:p>
          <a:p>
            <a:pPr marL="0" indent="0">
              <a:buNone/>
            </a:pPr>
            <a:r>
              <a:rPr lang="en" altLang="ko-KR" dirty="0"/>
              <a:t>			+ " BOARD_CONTENT, WRITER_IP, 						VISIT_COUNT"</a:t>
            </a:r>
          </a:p>
          <a:p>
            <a:pPr marL="0" indent="0">
              <a:buNone/>
            </a:pPr>
            <a:r>
              <a:rPr lang="en" altLang="ko-KR" dirty="0"/>
              <a:t>			+ " from board "</a:t>
            </a:r>
          </a:p>
          <a:p>
            <a:pPr marL="0" indent="0">
              <a:buNone/>
            </a:pPr>
            <a:r>
              <a:rPr lang="en" altLang="ko-KR" dirty="0"/>
              <a:t>			+ " where BOARD_NUM = ?";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	return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4443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FE73BE-E800-9B4F-919B-80DB4FDFB2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7128"/>
            <a:ext cx="10515600" cy="5909835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rs</a:t>
            </a:r>
            <a:r>
              <a:rPr lang="en" altLang="ko-KR" dirty="0"/>
              <a:t> = </a:t>
            </a:r>
            <a:r>
              <a:rPr lang="en" altLang="ko-KR" dirty="0" err="1"/>
              <a:t>pstmt.executeQuery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rs.next</a:t>
            </a:r>
            <a:r>
              <a:rPr lang="en" altLang="ko-KR" dirty="0"/>
              <a:t>())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("BOARD_CONTENT"));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("BOARD_NUM"));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("BOARD_SUBJECT"));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("BOARD_WRITER"));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dto.setVisitCount</a:t>
            </a:r>
            <a:r>
              <a:rPr lang="en" altLang="ko-KR" dirty="0"/>
              <a:t>(</a:t>
            </a:r>
            <a:r>
              <a:rPr lang="en" altLang="ko-KR" dirty="0" err="1"/>
              <a:t>rs.getInt</a:t>
            </a:r>
            <a:r>
              <a:rPr lang="en" altLang="ko-KR" dirty="0"/>
              <a:t>("VISIT_COUNT"));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dto.setWriterIp</a:t>
            </a:r>
            <a:r>
              <a:rPr lang="en" altLang="ko-KR" dirty="0"/>
              <a:t>(</a:t>
            </a:r>
            <a:r>
              <a:rPr lang="en" altLang="ko-KR" dirty="0" err="1"/>
              <a:t>rs.getString</a:t>
            </a:r>
            <a:r>
              <a:rPr lang="en" altLang="ko-KR" dirty="0"/>
              <a:t>("WRITER_IP"));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	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rs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rs.close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57278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3C3E52-1CE4-E446-B292-E649D3B04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9047"/>
            <a:ext cx="10515600" cy="5837916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visitCount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 	</a:t>
            </a:r>
            <a:r>
              <a:rPr lang="en" altLang="ko-KR" dirty="0" err="1"/>
              <a:t>sql</a:t>
            </a:r>
            <a:r>
              <a:rPr lang="en" altLang="ko-KR" dirty="0"/>
              <a:t> = " update board "</a:t>
            </a:r>
          </a:p>
          <a:p>
            <a:pPr marL="0" indent="0">
              <a:buNone/>
            </a:pPr>
            <a:r>
              <a:rPr lang="en" altLang="ko-KR" dirty="0"/>
              <a:t>		+ "    set </a:t>
            </a:r>
            <a:r>
              <a:rPr lang="en" altLang="ko-KR" dirty="0" err="1"/>
              <a:t>visit_count</a:t>
            </a:r>
            <a:r>
              <a:rPr lang="en" altLang="ko-KR" dirty="0"/>
              <a:t> = </a:t>
            </a:r>
            <a:r>
              <a:rPr lang="en" altLang="ko-KR" dirty="0" err="1"/>
              <a:t>visit_count</a:t>
            </a:r>
            <a:r>
              <a:rPr lang="en" altLang="ko-KR" dirty="0"/>
              <a:t> + 1 "</a:t>
            </a:r>
          </a:p>
          <a:p>
            <a:pPr marL="0" indent="0">
              <a:buNone/>
            </a:pPr>
            <a:r>
              <a:rPr lang="en" altLang="ko-KR" dirty="0"/>
              <a:t>		+ "   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917765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259DED-6E54-2F46-9B4F-BFA43C53ED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   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-US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dao.visitCount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dirty="0" err="1"/>
              <a:t>dao.selectOne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 					</a:t>
            </a:r>
            <a:r>
              <a:rPr lang="en" altLang="ko-KR" dirty="0" err="1"/>
              <a:t>request.setAttribute</a:t>
            </a:r>
            <a:r>
              <a:rPr lang="en" altLang="ko-KR" dirty="0"/>
              <a:t>("</a:t>
            </a:r>
            <a:r>
              <a:rPr lang="en" altLang="ko-KR" dirty="0" err="1"/>
              <a:t>dto</a:t>
            </a:r>
            <a:r>
              <a:rPr lang="en" altLang="ko-KR" dirty="0"/>
              <a:t>", </a:t>
            </a:r>
            <a:r>
              <a:rPr lang="en" altLang="ko-KR" dirty="0" err="1"/>
              <a:t>dto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200303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F6E71-E9F6-C646-85CC-10BC393B6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031"/>
            <a:ext cx="10515600" cy="5950932"/>
          </a:xfrm>
        </p:spPr>
        <p:txBody>
          <a:bodyPr/>
          <a:lstStyle/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boardDetail.board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				</a:t>
            </a:r>
          </a:p>
          <a:p>
            <a:pPr marL="0" indent="0">
              <a:buNone/>
            </a:pPr>
            <a:r>
              <a:rPr lang="en" altLang="ko-KR" dirty="0"/>
              <a:t>				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boardInfo.jsp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23685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D0E737-5747-3243-A284-6EDCB55741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수정페이지로 가도록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/>
              <a:t>삭제</a:t>
            </a:r>
            <a:r>
              <a:rPr lang="en" altLang="ko-KR" dirty="0"/>
              <a:t>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</p:txBody>
      </p:sp>
    </p:spTree>
    <p:extLst>
      <p:ext uri="{BB962C8B-B14F-4D97-AF65-F5344CB8AC3E}">
        <p14:creationId xmlns:p14="http://schemas.microsoft.com/office/powerpoint/2010/main" val="314055432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348306-D2DE-E747-9D63-B8206288E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kumimoji="1" lang="ko-KR" altLang="en-US" dirty="0"/>
              <a:t>수정하기 위한 주소 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ko-KR" altLang="en-US" i="1" dirty="0"/>
              <a:t>에서   </a:t>
            </a:r>
            <a:r>
              <a:rPr lang="en" altLang="ko-KR" i="1" dirty="0" err="1"/>
              <a:t>boardModifyForm.jsp</a:t>
            </a:r>
            <a:r>
              <a:rPr lang="ko-KR" altLang="en-US" i="1" dirty="0"/>
              <a:t>파일이 열리도록 </a:t>
            </a:r>
            <a:r>
              <a:rPr lang="en-US" altLang="ko-KR" i="1" dirty="0"/>
              <a:t>Front-Controller</a:t>
            </a:r>
            <a:r>
              <a:rPr lang="ko-KR" altLang="en-US" i="1" dirty="0"/>
              <a:t>에 작성하자</a:t>
            </a:r>
            <a:r>
              <a:rPr lang="en-US" altLang="ko-KR" i="1" dirty="0"/>
              <a:t>.</a:t>
            </a:r>
          </a:p>
          <a:p>
            <a:pPr marL="0" indent="0">
              <a:buNone/>
            </a:pPr>
            <a:endParaRPr kumimoji="1" lang="en-US" altLang="ko-KR" i="1" dirty="0"/>
          </a:p>
          <a:p>
            <a:pPr marL="0" indent="0">
              <a:buNone/>
            </a:pPr>
            <a:r>
              <a:rPr kumimoji="1" lang="ko-KR" altLang="en-US" i="1" dirty="0"/>
              <a:t>수정 후 디테일 페이지로 이동하도록 작성을 한다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kumimoji="1" lang="ko-KR" altLang="en-US" i="1" dirty="0"/>
              <a:t>이렇게 하면 페이지가 이동하지 않은 것 </a:t>
            </a:r>
            <a:r>
              <a:rPr kumimoji="1" lang="ko-KR" altLang="en-US" i="1" dirty="0" err="1"/>
              <a:t>처럼</a:t>
            </a:r>
            <a:r>
              <a:rPr kumimoji="1" lang="ko-KR" altLang="en-US" i="1" dirty="0"/>
              <a:t> 보인다</a:t>
            </a:r>
            <a:r>
              <a:rPr kumimoji="1" lang="en-US" altLang="ko-KR" i="1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boardUpdate.board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BoardDetailController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BoardDetailController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RequestDispatcher</a:t>
            </a:r>
            <a:r>
              <a:rPr lang="en" altLang="ko-KR" dirty="0"/>
              <a:t> dispatcher = 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boardModifyForm.jsp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4268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0973FB-0A67-8540-A9E8-31A10E8CC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" altLang="ko-KR" dirty="0" err="1"/>
              <a:t>boardModifyForm.jsp</a:t>
            </a:r>
            <a:r>
              <a:rPr lang="ko-KR" altLang="en-US" dirty="0"/>
              <a:t>페이지를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boardModify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&lt;input type=</a:t>
            </a:r>
            <a:r>
              <a:rPr lang="en" altLang="ko-KR" i="1" dirty="0"/>
              <a:t>"hidden"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boardNum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/&gt;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수정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dto.boardWriter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en" altLang="ko-KR" dirty="0"/>
              <a:t>${</a:t>
            </a:r>
            <a:r>
              <a:rPr lang="en" altLang="ko-KR" dirty="0" err="1"/>
              <a:t>dto.boardSubject</a:t>
            </a:r>
            <a:r>
              <a:rPr lang="en" altLang="ko-KR" dirty="0"/>
              <a:t> }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&gt;${</a:t>
            </a:r>
            <a:r>
              <a:rPr lang="en" altLang="ko-KR" dirty="0" err="1"/>
              <a:t>dto.boardContent</a:t>
            </a:r>
            <a:r>
              <a:rPr lang="en" altLang="ko-KR" dirty="0"/>
              <a:t> }&lt;/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수정 완료</a:t>
            </a:r>
            <a:r>
              <a:rPr lang="en-US" altLang="ko-KR" i="1" dirty="0"/>
              <a:t>"</a:t>
            </a:r>
            <a:r>
              <a:rPr lang="ko-KR" altLang="en-US" dirty="0"/>
              <a:t> </a:t>
            </a:r>
            <a:r>
              <a:rPr lang="en-US" altLang="ko-KR" dirty="0"/>
              <a:t>/&gt;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</a:t>
            </a:r>
            <a:r>
              <a:rPr lang="en" altLang="ko-KR" dirty="0"/>
              <a:t>input type=</a:t>
            </a:r>
            <a:r>
              <a:rPr lang="en" altLang="ko-KR" i="1" dirty="0"/>
              <a:t>"button"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뒤로가기</a:t>
            </a:r>
            <a:r>
              <a:rPr lang="en-US" altLang="ko-KR" i="1" dirty="0"/>
              <a:t>"</a:t>
            </a:r>
            <a:r>
              <a:rPr lang="ko-KR" altLang="en-US" dirty="0"/>
              <a:t>  </a:t>
            </a:r>
            <a:r>
              <a:rPr lang="en" altLang="ko-KR" dirty="0"/>
              <a:t>onclick="</a:t>
            </a:r>
            <a:r>
              <a:rPr lang="en" altLang="ko-KR" dirty="0" err="1"/>
              <a:t>javascript:history.back</a:t>
            </a:r>
            <a:r>
              <a:rPr lang="en" altLang="ko-KR" dirty="0"/>
              <a:t>()" /&gt;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43580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8F9A59-3BBB-2746-81ED-CD299FC1B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kumimoji="1" lang="ko-KR" altLang="en-US" dirty="0" err="1"/>
              <a:t>수정완료를</a:t>
            </a:r>
            <a:r>
              <a:rPr kumimoji="1" lang="ko-KR" altLang="en-US" dirty="0"/>
              <a:t> 위한 주소를 작성한다</a:t>
            </a:r>
            <a:r>
              <a:rPr kumimoji="1" lang="en-US" altLang="ko-KR" dirty="0"/>
              <a:t>,</a:t>
            </a:r>
          </a:p>
          <a:p>
            <a:pPr marL="0" indent="0">
              <a:buNone/>
            </a:pPr>
            <a:r>
              <a:rPr kumimoji="1" lang="ko-KR" altLang="en-US" dirty="0"/>
              <a:t>수정이 완료가 되면 다시 </a:t>
            </a:r>
            <a:r>
              <a:rPr kumimoji="1" lang="ko-KR" altLang="en-US" dirty="0" err="1"/>
              <a:t>상세페잊로</a:t>
            </a:r>
            <a:r>
              <a:rPr kumimoji="1" lang="ko-KR" altLang="en-US" dirty="0"/>
              <a:t> 이동할 수 있게 만든다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boardDetail.board?num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70755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F3FE06-F7C1-9E4B-AAC2-C137590AC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26724"/>
            <a:ext cx="10515600" cy="555023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ko-KR" altLang="en-US" dirty="0"/>
              <a:t>데이터베이스에서 수정할 수 있게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 준다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 err="1"/>
              <a:t>BoardModifyController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dto.setBoardContent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boardContent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dto.setBoardNum</a:t>
            </a:r>
            <a:r>
              <a:rPr lang="en" altLang="ko-KR" dirty="0"/>
              <a:t>( </a:t>
            </a:r>
            <a:r>
              <a:rPr lang="en" altLang="ko-KR" dirty="0" err="1"/>
              <a:t>Integer.</a:t>
            </a:r>
            <a:r>
              <a:rPr lang="en" altLang="ko-KR" i="1" dirty="0" err="1"/>
              <a:t>parseInt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dto.setBoardSubject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boardSubject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dto.setBoardWriter</a:t>
            </a:r>
            <a:r>
              <a:rPr lang="en" altLang="ko-KR" dirty="0"/>
              <a:t>(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boardWriter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8494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A630D9-D9FF-4D4E-8B98-0E5A03A29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1788"/>
            <a:ext cx="10515600" cy="6215865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</a:t>
            </a:r>
            <a:r>
              <a:rPr kumimoji="1" lang="ko-KR" altLang="en-US" dirty="0"/>
              <a:t>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ko-KR" altLang="en-US" dirty="0" err="1"/>
              <a:t>를</a:t>
            </a:r>
            <a:r>
              <a:rPr lang="ko-KR" altLang="en-US" dirty="0"/>
              <a:t> 클래스에 상속을 </a:t>
            </a:r>
            <a:r>
              <a:rPr lang="ko-KR" altLang="en-US" dirty="0" err="1"/>
              <a:t>시켜야한다</a:t>
            </a:r>
            <a:r>
              <a:rPr lang="en-US" altLang="ko-KR" dirty="0"/>
              <a:t>.</a:t>
            </a: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BoardFrontController</a:t>
            </a:r>
            <a:r>
              <a:rPr lang="en" altLang="ko-KR" dirty="0"/>
              <a:t> </a:t>
            </a:r>
            <a:r>
              <a:rPr lang="en" altLang="ko-KR" b="1" dirty="0"/>
              <a:t>extends</a:t>
            </a:r>
            <a:r>
              <a:rPr lang="en" altLang="ko-KR" dirty="0"/>
              <a:t> </a:t>
            </a:r>
            <a:r>
              <a:rPr lang="en" altLang="ko-KR" u="sng" dirty="0" err="1"/>
              <a:t>HttpServlet</a:t>
            </a:r>
            <a:r>
              <a:rPr lang="ko-KR" altLang="en-US" u="sng" dirty="0"/>
              <a:t>       </a:t>
            </a:r>
            <a:endParaRPr lang="en-US" altLang="ko-KR" u="sng" dirty="0"/>
          </a:p>
          <a:p>
            <a:pPr marL="0" indent="0">
              <a:buNone/>
            </a:pPr>
            <a:r>
              <a:rPr kumimoji="1" lang="ko-KR" altLang="en-US" dirty="0"/>
              <a:t>       </a:t>
            </a:r>
            <a:r>
              <a:rPr lang="en" altLang="ko-KR" b="1" dirty="0"/>
              <a:t>implements</a:t>
            </a:r>
            <a:r>
              <a:rPr lang="en" altLang="ko-KR" dirty="0"/>
              <a:t> </a:t>
            </a:r>
            <a:r>
              <a:rPr lang="en" altLang="ko-KR" u="sng" dirty="0" err="1"/>
              <a:t>javax.servlet</a:t>
            </a:r>
            <a:r>
              <a:rPr lang="en" altLang="ko-KR" dirty="0" err="1"/>
              <a:t>.Servlet</a:t>
            </a:r>
            <a:r>
              <a:rPr lang="en" altLang="ko-KR" dirty="0"/>
              <a:t>{</a:t>
            </a:r>
          </a:p>
          <a:p>
            <a:pPr marL="0" indent="0">
              <a:buNone/>
            </a:pPr>
            <a:r>
              <a:rPr kumimoji="1" lang="ko-KR" altLang="en-US" dirty="0"/>
              <a:t>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/>
              <a:t>상속을 시킨 후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en-US" altLang="ko-KR" dirty="0"/>
              <a:t>Ctrl + space</a:t>
            </a:r>
            <a:r>
              <a:rPr kumimoji="1" lang="ko-KR" altLang="en-US" dirty="0"/>
              <a:t>키를 눌러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en" altLang="ko-KR" dirty="0"/>
              <a:t>@Override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doPost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추가한다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그리고 </a:t>
            </a:r>
            <a:r>
              <a:rPr kumimoji="1" lang="en-US" altLang="ko-KR" dirty="0"/>
              <a:t>ctrl + shift + o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눌러서 </a:t>
            </a:r>
            <a:r>
              <a:rPr kumimoji="1" lang="en-US" altLang="ko-KR" dirty="0"/>
              <a:t>import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시킨다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417450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B27DF-6597-8F45-8CE9-896FB7A78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boardUpdate</a:t>
            </a:r>
            <a:r>
              <a:rPr lang="en" altLang="ko-KR" dirty="0"/>
              <a:t>(</a:t>
            </a:r>
            <a:r>
              <a:rPr lang="en" altLang="ko-KR" dirty="0" err="1"/>
              <a:t>BoardDTO</a:t>
            </a:r>
            <a:r>
              <a:rPr lang="en" altLang="ko-KR" dirty="0"/>
              <a:t> </a:t>
            </a:r>
            <a:r>
              <a:rPr lang="en" altLang="ko-KR" dirty="0" err="1"/>
              <a:t>dto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"update board"</a:t>
            </a:r>
          </a:p>
          <a:p>
            <a:pPr marL="0" indent="0">
              <a:buNone/>
            </a:pPr>
            <a:r>
              <a:rPr lang="en" altLang="ko-KR" dirty="0"/>
              <a:t>		+ " set BOARD_WRITER = ? , BOARD_SUBJECT = ?, "</a:t>
            </a:r>
          </a:p>
          <a:p>
            <a:pPr marL="0" indent="0">
              <a:buNone/>
            </a:pPr>
            <a:r>
              <a:rPr lang="en" altLang="ko-KR" dirty="0"/>
              <a:t>		+ "     BOARD_CONTENT = ? "</a:t>
            </a:r>
          </a:p>
          <a:p>
            <a:pPr marL="0" indent="0">
              <a:buNone/>
            </a:pPr>
            <a:r>
              <a:rPr lang="en" altLang="ko-KR" dirty="0"/>
              <a:t>		+ "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dto.getBoardWriter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(2, </a:t>
            </a:r>
            <a:r>
              <a:rPr lang="en" altLang="ko-KR" dirty="0" err="1"/>
              <a:t>dto.getBoardSubject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(3, </a:t>
            </a:r>
            <a:r>
              <a:rPr lang="en" altLang="ko-KR" dirty="0" err="1"/>
              <a:t>dto.getBoardContent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pstmt.setInt</a:t>
            </a:r>
            <a:r>
              <a:rPr lang="en" altLang="ko-KR" dirty="0"/>
              <a:t>(4, </a:t>
            </a:r>
            <a:r>
              <a:rPr lang="en" altLang="ko-KR" dirty="0" err="1"/>
              <a:t>dto.getBoardNum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" altLang="ko-KR" b="1" dirty="0" err="1"/>
              <a:t>int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 "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수정되었습니다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 </a:t>
            </a:r>
          </a:p>
          <a:p>
            <a:pPr marL="457200" lvl="1" indent="0">
              <a:buNone/>
            </a:pPr>
            <a:r>
              <a:rPr lang="en" altLang="ko-KR" dirty="0"/>
              <a:t>	}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20011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F23317-52A9-394A-AB99-516F7A566F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BoardModifyController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b="1" dirty="0"/>
              <a:t>	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	</a:t>
            </a:r>
            <a:r>
              <a:rPr lang="en" altLang="ko-KR" dirty="0" err="1"/>
              <a:t>request.setCharacterEncoding</a:t>
            </a:r>
            <a:r>
              <a:rPr lang="en" altLang="ko-KR" dirty="0"/>
              <a:t>("utf-8");</a:t>
            </a:r>
          </a:p>
          <a:p>
            <a:pPr marL="0" indent="0">
              <a:buNone/>
            </a:pPr>
            <a:r>
              <a:rPr lang="en" altLang="ko-KR" dirty="0"/>
              <a:t>		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BoardDTO</a:t>
            </a:r>
            <a:r>
              <a:rPr lang="en" altLang="ko-KR" dirty="0"/>
              <a:t>  </a:t>
            </a:r>
            <a:r>
              <a:rPr lang="en" altLang="ko-KR" dirty="0" err="1"/>
              <a:t>dto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BoardDTO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…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-US" altLang="ko-KR" dirty="0"/>
              <a:t>		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dao.boardUpdate</a:t>
            </a:r>
            <a:r>
              <a:rPr lang="en" altLang="ko-KR" dirty="0"/>
              <a:t>(</a:t>
            </a:r>
            <a:r>
              <a:rPr lang="en" altLang="ko-KR" dirty="0" err="1"/>
              <a:t>dto</a:t>
            </a:r>
            <a:r>
              <a:rPr lang="en" altLang="ko-KR" dirty="0"/>
              <a:t>); 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2658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A9C37D-88BF-BD40-BFEB-6CA2FCF49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3160"/>
            <a:ext cx="10515600" cy="5683803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Front-</a:t>
            </a:r>
            <a:r>
              <a:rPr kumimoji="1" lang="en-US" altLang="ko-KR" dirty="0" err="1"/>
              <a:t>Comntroller</a:t>
            </a:r>
            <a:r>
              <a:rPr kumimoji="1" lang="ko-KR" altLang="en-US" dirty="0"/>
              <a:t> 에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boardModify.kosa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" altLang="ko-KR" dirty="0" err="1"/>
              <a:t>BoardModifyController</a:t>
            </a:r>
            <a:r>
              <a:rPr lang="en" altLang="ko-KR" dirty="0"/>
              <a:t> action = </a:t>
            </a:r>
            <a:r>
              <a:rPr lang="en" altLang="ko-KR" b="1" dirty="0"/>
              <a:t>new</a:t>
            </a:r>
            <a:r>
              <a:rPr lang="ko-KR" altLang="en-US" b="1" dirty="0"/>
              <a:t> </a:t>
            </a:r>
            <a:r>
              <a:rPr lang="en" altLang="ko-KR" b="1" dirty="0"/>
              <a:t>				</a:t>
            </a:r>
          </a:p>
          <a:p>
            <a:pPr marL="0" indent="0">
              <a:buNone/>
            </a:pPr>
            <a:r>
              <a:rPr lang="en" altLang="ko-KR" b="1" dirty="0"/>
              <a:t>				</a:t>
            </a:r>
            <a:r>
              <a:rPr lang="en" altLang="ko-KR" dirty="0" err="1"/>
              <a:t>BoardModifyController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</a:t>
            </a:r>
            <a:r>
              <a:rPr lang="en-US" altLang="ko-KR" dirty="0"/>
              <a:t>/////</a:t>
            </a:r>
            <a:endParaRPr lang="en" altLang="ko-KR" dirty="0"/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boardDetail.kosa?num</a:t>
            </a:r>
            <a:r>
              <a:rPr lang="en" altLang="ko-KR" dirty="0"/>
              <a:t>="+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boardNum</a:t>
            </a:r>
            <a:r>
              <a:rPr lang="en" altLang="ko-KR" dirty="0"/>
              <a:t>"));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105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DC405-F9FE-C64F-85CE-BD5A31638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9596"/>
            <a:ext cx="10515600" cy="581736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" altLang="ko-KR" dirty="0"/>
              <a:t>/board/</a:t>
            </a:r>
            <a:r>
              <a:rPr lang="en" altLang="ko-KR" dirty="0" err="1"/>
              <a:t>boardInfo.jsp</a:t>
            </a:r>
            <a:r>
              <a:rPr lang="ko-KR" altLang="en-US" dirty="0"/>
              <a:t>에 삭제를 할 수 있게 링크를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상세페이지  </a:t>
            </a:r>
            <a:r>
              <a:rPr lang="en-US" altLang="ko-KR" dirty="0"/>
              <a:t>|  </a:t>
            </a:r>
            <a:r>
              <a:rPr lang="ko-KR" altLang="en-US" dirty="0"/>
              <a:t>조회수 </a:t>
            </a:r>
            <a:r>
              <a:rPr lang="en-US" altLang="ko-KR" dirty="0"/>
              <a:t>: ${</a:t>
            </a:r>
            <a:r>
              <a:rPr lang="en" altLang="ko-KR" dirty="0" err="1"/>
              <a:t>dto.visitCount</a:t>
            </a:r>
            <a:r>
              <a:rPr lang="en" altLang="ko-KR" dirty="0"/>
              <a:t> } | ${</a:t>
            </a:r>
            <a:r>
              <a:rPr lang="en" altLang="ko-KR" dirty="0" err="1"/>
              <a:t>dto.writerIp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 err="1"/>
              <a:t>글번호</a:t>
            </a:r>
            <a:r>
              <a:rPr lang="ko-KR" altLang="en-US" dirty="0"/>
              <a:t> </a:t>
            </a:r>
            <a:r>
              <a:rPr lang="en-US" altLang="ko-KR" dirty="0"/>
              <a:t>: ${</a:t>
            </a:r>
            <a:r>
              <a:rPr lang="en" altLang="ko-KR" dirty="0" err="1"/>
              <a:t>dto.boardNum</a:t>
            </a:r>
            <a:r>
              <a:rPr lang="en" altLang="ko-KR" dirty="0"/>
              <a:t>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글쓴이 </a:t>
            </a:r>
            <a:r>
              <a:rPr lang="en-US" altLang="ko-KR" dirty="0"/>
              <a:t>: ${</a:t>
            </a:r>
            <a:r>
              <a:rPr lang="en" altLang="ko-KR" dirty="0" err="1"/>
              <a:t>dto.boardWriter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제목 </a:t>
            </a:r>
            <a:r>
              <a:rPr lang="en-US" altLang="ko-KR" dirty="0"/>
              <a:t>: ${</a:t>
            </a:r>
            <a:r>
              <a:rPr lang="en" altLang="ko-KR" dirty="0" err="1"/>
              <a:t>dto.boardSubject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내용 </a:t>
            </a:r>
            <a:r>
              <a:rPr lang="en-US" altLang="ko-KR" dirty="0"/>
              <a:t>: ${</a:t>
            </a:r>
            <a:r>
              <a:rPr lang="en" altLang="ko-KR" dirty="0" err="1"/>
              <a:t>dto.boardContent</a:t>
            </a:r>
            <a:r>
              <a:rPr lang="en" altLang="ko-KR" dirty="0"/>
              <a:t> }&lt;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en" altLang="ko-KR" dirty="0"/>
              <a:t>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boardUpdate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수정</a:t>
            </a:r>
            <a:r>
              <a:rPr lang="en-US" altLang="ko-KR" dirty="0"/>
              <a:t>&lt;/</a:t>
            </a:r>
            <a:r>
              <a:rPr lang="en" altLang="ko-KR" dirty="0"/>
              <a:t>a&gt; | &lt;a </a:t>
            </a:r>
            <a:r>
              <a:rPr lang="en" altLang="ko-KR" dirty="0" err="1"/>
              <a:t>href</a:t>
            </a:r>
            <a:r>
              <a:rPr lang="en" altLang="ko-KR" dirty="0"/>
              <a:t>=</a:t>
            </a:r>
            <a:r>
              <a:rPr lang="en" altLang="ko-KR" i="1" dirty="0"/>
              <a:t>"</a:t>
            </a:r>
            <a:r>
              <a:rPr lang="en" altLang="ko-KR" i="1" dirty="0" err="1"/>
              <a:t>boardDel</a:t>
            </a:r>
            <a:r>
              <a:rPr lang="en" altLang="ko-KR" i="1" dirty="0"/>
              <a:t>.</a:t>
            </a:r>
            <a:r>
              <a:rPr lang="en-US" altLang="ko-KR" i="1" dirty="0"/>
              <a:t>board</a:t>
            </a:r>
            <a:r>
              <a:rPr lang="en" altLang="ko-KR" i="1" dirty="0"/>
              <a:t>?</a:t>
            </a:r>
            <a:r>
              <a:rPr lang="en" altLang="ko-KR" i="1" dirty="0" err="1"/>
              <a:t>num</a:t>
            </a:r>
            <a:r>
              <a:rPr lang="en" altLang="ko-KR" i="1" dirty="0"/>
              <a:t>=</a:t>
            </a:r>
            <a:r>
              <a:rPr lang="en" altLang="ko-KR" dirty="0"/>
              <a:t>${</a:t>
            </a:r>
            <a:r>
              <a:rPr lang="en" altLang="ko-KR" dirty="0" err="1"/>
              <a:t>dto.boardNum</a:t>
            </a:r>
            <a:r>
              <a:rPr lang="en" altLang="ko-KR" dirty="0"/>
              <a:t>}</a:t>
            </a:r>
            <a:r>
              <a:rPr lang="en" altLang="ko-KR" i="1" dirty="0"/>
              <a:t>"</a:t>
            </a:r>
            <a:r>
              <a:rPr lang="en" altLang="ko-KR" dirty="0"/>
              <a:t>&gt;</a:t>
            </a:r>
            <a:r>
              <a:rPr lang="ko-KR" altLang="en-US" dirty="0"/>
              <a:t>삭제</a:t>
            </a:r>
            <a:r>
              <a:rPr lang="en-US" altLang="ko-KR" dirty="0"/>
              <a:t>&lt;/</a:t>
            </a:r>
            <a:r>
              <a:rPr lang="en" altLang="ko-KR" dirty="0"/>
              <a:t>a&gt; | </a:t>
            </a:r>
            <a:r>
              <a:rPr lang="ko-KR" altLang="en-US" dirty="0" err="1"/>
              <a:t>게시글</a:t>
            </a:r>
            <a:r>
              <a:rPr lang="ko-KR" altLang="en-US" dirty="0"/>
              <a:t> 리스트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&lt;/body&gt;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48103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6CCCDB-906B-5C46-A741-64D0F6354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402"/>
            <a:ext cx="10515600" cy="5899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삭제가 되면 목록 페이지로 </a:t>
            </a:r>
            <a:r>
              <a:rPr kumimoji="1" lang="ko-KR" altLang="en-US" dirty="0" err="1"/>
              <a:t>이동하도록한다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r>
              <a:rPr lang="ko-KR" altLang="en-US" dirty="0"/>
              <a:t>데이터베이스에서 삭제가 되도록 </a:t>
            </a:r>
            <a:r>
              <a:rPr lang="en-US" altLang="ko-KR" dirty="0"/>
              <a:t>page-controller</a:t>
            </a:r>
            <a:r>
              <a:rPr lang="ko-KR" altLang="en-US" dirty="0" err="1"/>
              <a:t>를</a:t>
            </a:r>
            <a:r>
              <a:rPr lang="ko-KR" altLang="en-US" dirty="0"/>
              <a:t> 만들어준다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08100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CEBE4C-FC38-A149-BF7D-A67D54A2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" altLang="ko-KR" b="1" dirty="0"/>
              <a:t>DAO</a:t>
            </a:r>
            <a:r>
              <a:rPr lang="ko-KR" altLang="en-US" b="1" dirty="0"/>
              <a:t>에 메서드를  추가해준다</a:t>
            </a:r>
            <a:r>
              <a:rPr lang="en-US" altLang="ko-KR" b="1" dirty="0"/>
              <a:t>.</a:t>
            </a:r>
            <a:endParaRPr lang="en" altLang="ko-KR" b="1" dirty="0"/>
          </a:p>
          <a:p>
            <a:pPr marL="0" indent="0">
              <a:buNone/>
            </a:pPr>
            <a:endParaRPr lang="en" altLang="ko-KR" b="1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boardDel</a:t>
            </a:r>
            <a:r>
              <a:rPr lang="en" altLang="ko-KR" dirty="0"/>
              <a:t>(String </a:t>
            </a:r>
            <a:r>
              <a:rPr lang="en" altLang="ko-KR" dirty="0" err="1"/>
              <a:t>num</a:t>
            </a:r>
            <a:r>
              <a:rPr lang="en" altLang="ko-KR" dirty="0"/>
              <a:t>) {</a:t>
            </a:r>
          </a:p>
          <a:p>
            <a:pPr marL="0" indent="0">
              <a:buNone/>
            </a:pPr>
            <a:r>
              <a:rPr lang="en" altLang="ko-KR" dirty="0"/>
              <a:t>	con = </a:t>
            </a:r>
            <a:r>
              <a:rPr lang="en" altLang="ko-KR" dirty="0" err="1"/>
              <a:t>getConnection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String </a:t>
            </a:r>
            <a:r>
              <a:rPr lang="en" altLang="ko-KR" dirty="0" err="1"/>
              <a:t>sql</a:t>
            </a:r>
            <a:r>
              <a:rPr lang="en" altLang="ko-KR" dirty="0"/>
              <a:t> = "delete from board where </a:t>
            </a:r>
            <a:r>
              <a:rPr lang="en" altLang="ko-KR" dirty="0" err="1"/>
              <a:t>board_num</a:t>
            </a:r>
            <a:r>
              <a:rPr lang="en" altLang="ko-KR" dirty="0"/>
              <a:t> = ?";</a:t>
            </a:r>
          </a:p>
          <a:p>
            <a:pPr marL="0" indent="0">
              <a:buNone/>
            </a:pPr>
            <a:r>
              <a:rPr lang="en" altLang="ko-KR" b="1" dirty="0"/>
              <a:t>	try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</a:t>
            </a:r>
            <a:r>
              <a:rPr lang="en" altLang="ko-KR" dirty="0"/>
              <a:t> = </a:t>
            </a:r>
            <a:r>
              <a:rPr lang="en" altLang="ko-KR" dirty="0" err="1"/>
              <a:t>con.prepareStatement</a:t>
            </a:r>
            <a:r>
              <a:rPr lang="en" altLang="ko-KR" dirty="0"/>
              <a:t>(</a:t>
            </a:r>
            <a:r>
              <a:rPr lang="en" altLang="ko-KR" dirty="0" err="1"/>
              <a:t>sql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pstmt.setString</a:t>
            </a:r>
            <a:r>
              <a:rPr lang="en" altLang="ko-KR" dirty="0"/>
              <a:t>(1, 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b="1" dirty="0"/>
              <a:t>		</a:t>
            </a:r>
            <a:r>
              <a:rPr lang="en-US" altLang="ko-KR" b="1" dirty="0" err="1"/>
              <a:t>i</a:t>
            </a:r>
            <a:r>
              <a:rPr lang="en" altLang="ko-KR" b="1" dirty="0" err="1"/>
              <a:t>nt</a:t>
            </a:r>
            <a:r>
              <a:rPr lang="en" altLang="ko-KR" dirty="0"/>
              <a:t> </a:t>
            </a:r>
            <a:r>
              <a:rPr lang="en" altLang="ko-KR" dirty="0" err="1"/>
              <a:t>i</a:t>
            </a:r>
            <a:r>
              <a:rPr lang="en" altLang="ko-KR" dirty="0"/>
              <a:t> = </a:t>
            </a:r>
            <a:r>
              <a:rPr lang="en" altLang="ko-KR" dirty="0" err="1"/>
              <a:t>pstmt.executeUpdate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System.</a:t>
            </a:r>
            <a:r>
              <a:rPr lang="en" altLang="ko-KR" b="1" i="1" dirty="0" err="1"/>
              <a:t>out</a:t>
            </a:r>
            <a:r>
              <a:rPr lang="en" altLang="ko-KR" dirty="0" err="1"/>
              <a:t>.println</a:t>
            </a:r>
            <a:r>
              <a:rPr lang="en" altLang="ko-KR" dirty="0"/>
              <a:t>(</a:t>
            </a:r>
            <a:r>
              <a:rPr lang="en" altLang="ko-KR" dirty="0" err="1"/>
              <a:t>i</a:t>
            </a:r>
            <a:r>
              <a:rPr lang="en" altLang="ko-KR" dirty="0"/>
              <a:t> +" </a:t>
            </a:r>
            <a:r>
              <a:rPr lang="ko-KR" altLang="en-US" dirty="0"/>
              <a:t>개 행이</a:t>
            </a:r>
            <a:r>
              <a:rPr lang="en-US" altLang="ko-KR" dirty="0"/>
              <a:t>(</a:t>
            </a:r>
            <a:r>
              <a:rPr lang="ko-KR" altLang="en-US" dirty="0"/>
              <a:t>가</a:t>
            </a:r>
            <a:r>
              <a:rPr lang="en-US" altLang="ko-KR" dirty="0"/>
              <a:t>) </a:t>
            </a:r>
            <a:r>
              <a:rPr lang="ko-KR" altLang="en-US" dirty="0"/>
              <a:t>삭제되었습니다</a:t>
            </a:r>
            <a:r>
              <a:rPr lang="en-US" altLang="ko-KR" dirty="0"/>
              <a:t>.");</a:t>
            </a:r>
          </a:p>
          <a:p>
            <a:pPr marL="0" indent="0">
              <a:buNone/>
            </a:pPr>
            <a:r>
              <a:rPr lang="en-US" altLang="ko-KR" dirty="0"/>
              <a:t>	}</a:t>
            </a:r>
            <a:r>
              <a:rPr lang="en" altLang="ko-KR" b="1" dirty="0"/>
              <a:t>catch</a:t>
            </a:r>
            <a:r>
              <a:rPr lang="en" altLang="ko-KR" dirty="0"/>
              <a:t>(Exception e) {</a:t>
            </a:r>
            <a:r>
              <a:rPr lang="en" altLang="ko-KR" dirty="0" err="1"/>
              <a:t>e.printStackTrace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} </a:t>
            </a:r>
            <a:r>
              <a:rPr lang="en" altLang="ko-KR" b="1" dirty="0"/>
              <a:t>finally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</a:t>
            </a:r>
            <a:r>
              <a:rPr lang="en" altLang="ko-KR" dirty="0" err="1"/>
              <a:t>pstmt</a:t>
            </a:r>
            <a:r>
              <a:rPr lang="en" altLang="ko-KR" dirty="0"/>
              <a:t>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pstmt.close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b="1" dirty="0"/>
              <a:t>		if</a:t>
            </a:r>
            <a:r>
              <a:rPr lang="en" altLang="ko-KR" dirty="0"/>
              <a:t>(con != </a:t>
            </a:r>
            <a:r>
              <a:rPr lang="en" altLang="ko-KR" b="1" dirty="0"/>
              <a:t>null</a:t>
            </a:r>
            <a:r>
              <a:rPr lang="en" altLang="ko-KR" dirty="0"/>
              <a:t>) </a:t>
            </a:r>
            <a:r>
              <a:rPr lang="en" altLang="ko-KR" b="1" dirty="0"/>
              <a:t>try</a:t>
            </a:r>
            <a:r>
              <a:rPr lang="en" altLang="ko-KR" dirty="0"/>
              <a:t>{</a:t>
            </a:r>
            <a:r>
              <a:rPr lang="en" altLang="ko-KR" dirty="0" err="1"/>
              <a:t>con.close</a:t>
            </a:r>
            <a:r>
              <a:rPr lang="en" altLang="ko-KR" dirty="0"/>
              <a:t>();}</a:t>
            </a:r>
            <a:r>
              <a:rPr lang="en" altLang="ko-KR" b="1" dirty="0"/>
              <a:t>catch</a:t>
            </a:r>
            <a:r>
              <a:rPr lang="en" altLang="ko-KR" dirty="0"/>
              <a:t>(Exception e) {}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42586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CF46B5-BFD1-214C-B4FB-EF2587572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0692"/>
            <a:ext cx="10515600" cy="5776271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page-controller</a:t>
            </a:r>
            <a:r>
              <a:rPr lang="ko-KR" altLang="en-US" dirty="0"/>
              <a:t>메서드를 호출할 수 있게 추가해준다</a:t>
            </a:r>
            <a:r>
              <a:rPr lang="en-US" altLang="ko-KR" dirty="0"/>
              <a:t>.</a:t>
            </a:r>
            <a:endParaRPr lang="en" altLang="ko-KR" dirty="0"/>
          </a:p>
          <a:p>
            <a:pPr marL="0" indent="0">
              <a:buNone/>
            </a:pPr>
            <a:r>
              <a:rPr lang="en" altLang="ko-KR" b="1" dirty="0"/>
              <a:t>public</a:t>
            </a:r>
            <a:r>
              <a:rPr lang="en" altLang="ko-KR" dirty="0"/>
              <a:t> </a:t>
            </a:r>
            <a:r>
              <a:rPr lang="en" altLang="ko-KR" b="1" dirty="0"/>
              <a:t>class</a:t>
            </a:r>
            <a:r>
              <a:rPr lang="en" altLang="ko-KR" dirty="0"/>
              <a:t> </a:t>
            </a:r>
            <a:r>
              <a:rPr lang="en" altLang="ko-KR" dirty="0" err="1"/>
              <a:t>BoardDelController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en" altLang="ko-KR" b="1" dirty="0"/>
              <a:t>	public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execute(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request) {</a:t>
            </a:r>
          </a:p>
          <a:p>
            <a:pPr marL="0" indent="0">
              <a:buNone/>
            </a:pPr>
            <a:r>
              <a:rPr lang="en" altLang="ko-KR" dirty="0"/>
              <a:t>		String </a:t>
            </a:r>
            <a:r>
              <a:rPr lang="en" altLang="ko-KR" dirty="0" err="1"/>
              <a:t>num</a:t>
            </a:r>
            <a:r>
              <a:rPr lang="en" altLang="ko-KR" dirty="0"/>
              <a:t> = </a:t>
            </a:r>
            <a:r>
              <a:rPr lang="en" altLang="ko-KR" dirty="0" err="1"/>
              <a:t>request.getParameter</a:t>
            </a:r>
            <a:r>
              <a:rPr lang="en" altLang="ko-KR" dirty="0"/>
              <a:t>("</a:t>
            </a:r>
            <a:r>
              <a:rPr lang="en" altLang="ko-KR" dirty="0" err="1"/>
              <a:t>num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		</a:t>
            </a:r>
            <a:r>
              <a:rPr lang="en" altLang="ko-KR" dirty="0" err="1"/>
              <a:t>BoardDAO</a:t>
            </a:r>
            <a:r>
              <a:rPr lang="en" altLang="ko-KR" dirty="0"/>
              <a:t> </a:t>
            </a:r>
            <a:r>
              <a:rPr lang="en" altLang="ko-KR" dirty="0" err="1"/>
              <a:t>dao</a:t>
            </a:r>
            <a:r>
              <a:rPr lang="en" altLang="ko-KR" dirty="0"/>
              <a:t> = </a:t>
            </a:r>
            <a:r>
              <a:rPr lang="en" altLang="ko-KR" b="1" dirty="0"/>
              <a:t>new</a:t>
            </a:r>
            <a:r>
              <a:rPr lang="en" altLang="ko-KR" dirty="0"/>
              <a:t> </a:t>
            </a:r>
            <a:r>
              <a:rPr lang="en" altLang="ko-KR" dirty="0" err="1"/>
              <a:t>BoardDAO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en" altLang="ko-KR" dirty="0"/>
              <a:t>		/// </a:t>
            </a:r>
            <a:r>
              <a:rPr lang="ko-KR" altLang="en-US" dirty="0"/>
              <a:t>추가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	 </a:t>
            </a:r>
            <a:r>
              <a:rPr lang="en" altLang="ko-KR" dirty="0" err="1"/>
              <a:t>dao.boardDel</a:t>
            </a:r>
            <a:r>
              <a:rPr lang="en" altLang="ko-KR" dirty="0"/>
              <a:t>(</a:t>
            </a:r>
            <a:r>
              <a:rPr lang="en" altLang="ko-KR" dirty="0" err="1"/>
              <a:t>num</a:t>
            </a:r>
            <a:r>
              <a:rPr lang="en" altLang="ko-KR" dirty="0"/>
              <a:t>);</a:t>
            </a:r>
          </a:p>
          <a:p>
            <a:pPr marL="0" indent="0">
              <a:buNone/>
            </a:pPr>
            <a:r>
              <a:rPr lang="en" altLang="ko-KR" dirty="0"/>
              <a:t>	}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en-US" altLang="ko-KR" dirty="0"/>
          </a:p>
          <a:p>
            <a:pPr marL="0" indent="0">
              <a:buNone/>
            </a:pPr>
            <a:r>
              <a:rPr kumimoji="1" lang="en-US" altLang="ko-KR" dirty="0"/>
              <a:t>Front-Controller</a:t>
            </a:r>
            <a:r>
              <a:rPr kumimoji="1" lang="ko-KR" altLang="en-US" dirty="0"/>
              <a:t>에서 </a:t>
            </a:r>
            <a:r>
              <a:rPr lang="en" altLang="ko-KR" dirty="0" err="1"/>
              <a:t>BoardDelController</a:t>
            </a:r>
            <a:r>
              <a:rPr lang="ko-KR" altLang="en-US" dirty="0"/>
              <a:t>의 메서드를 추가한다</a:t>
            </a:r>
            <a:r>
              <a:rPr lang="en-US" altLang="ko-KR" dirty="0"/>
              <a:t>.</a:t>
            </a:r>
            <a:endParaRPr kumimoji="1" lang="en-US" altLang="ko-KR" dirty="0"/>
          </a:p>
          <a:p>
            <a:pPr marL="0" indent="0">
              <a:buNone/>
            </a:pPr>
            <a:r>
              <a:rPr lang="en" altLang="ko-KR" b="1" dirty="0"/>
              <a:t>else</a:t>
            </a:r>
            <a:r>
              <a:rPr lang="en" altLang="ko-KR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boardDel.kosa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</a:t>
            </a:r>
            <a:r>
              <a:rPr lang="en-US" altLang="ko-KR" dirty="0"/>
              <a:t>////</a:t>
            </a:r>
            <a:r>
              <a:rPr lang="ko-KR" altLang="en-US" dirty="0"/>
              <a:t> 추가</a:t>
            </a:r>
            <a:endParaRPr lang="en" altLang="ko-KR" dirty="0"/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BoardDelController</a:t>
            </a:r>
            <a:r>
              <a:rPr lang="ko-KR" altLang="en-US" dirty="0"/>
              <a:t> </a:t>
            </a:r>
            <a:r>
              <a:rPr lang="en-US" altLang="ko-KR" dirty="0"/>
              <a:t>action = new </a:t>
            </a:r>
            <a:r>
              <a:rPr lang="en" altLang="ko-KR" dirty="0" err="1"/>
              <a:t>BoardDelController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	</a:t>
            </a:r>
            <a:r>
              <a:rPr lang="en" altLang="ko-KR" dirty="0" err="1"/>
              <a:t>action.execute</a:t>
            </a:r>
            <a:r>
              <a:rPr lang="en" altLang="ko-KR" dirty="0"/>
              <a:t>(request);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r>
              <a:rPr lang="en-US" altLang="ko-KR"/>
              <a:t>////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	</a:t>
            </a:r>
            <a:r>
              <a:rPr lang="en" altLang="ko-KR" dirty="0" err="1"/>
              <a:t>response.sendRedirect</a:t>
            </a:r>
            <a:r>
              <a:rPr lang="en" altLang="ko-KR" dirty="0"/>
              <a:t>("</a:t>
            </a:r>
            <a:r>
              <a:rPr lang="en" altLang="ko-KR" dirty="0" err="1"/>
              <a:t>boardList.kosa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en" altLang="ko-KR" dirty="0"/>
              <a:t>}</a:t>
            </a:r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364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D4EC2E8-0FA0-8F45-8B42-873432038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3982"/>
            <a:ext cx="10515600" cy="565298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 err="1"/>
              <a:t>boardList.jsp</a:t>
            </a:r>
            <a:r>
              <a:rPr kumimoji="1" lang="ko-KR" altLang="en-US" dirty="0"/>
              <a:t> 파일이 웹브라우저에서 열리도록 컨트롤러에 코드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 err="1"/>
              <a:t>를</a:t>
            </a:r>
            <a:r>
              <a:rPr kumimoji="1" lang="ko-KR" altLang="en-US" dirty="0"/>
              <a:t> 작성한다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처음 페이지는 </a:t>
            </a:r>
            <a:r>
              <a:rPr kumimoji="1" lang="en-US" altLang="ko-KR" dirty="0"/>
              <a:t>get</a:t>
            </a:r>
            <a:r>
              <a:rPr kumimoji="1" lang="ko-KR" altLang="en-US" dirty="0"/>
              <a:t>방식이므로 </a:t>
            </a:r>
            <a:r>
              <a:rPr kumimoji="1" lang="en-US" altLang="ko-KR" dirty="0" err="1"/>
              <a:t>doGet</a:t>
            </a:r>
            <a:r>
              <a:rPr kumimoji="1" lang="ko-KR" altLang="en-US" dirty="0"/>
              <a:t>메서드에 작성을 한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kumimoji="1" lang="ko-KR" altLang="en-US" dirty="0"/>
              <a:t>먼저 주소를 찾기 위해 </a:t>
            </a:r>
            <a:r>
              <a:rPr kumimoji="1" lang="en-US" altLang="ko-KR" dirty="0"/>
              <a:t>URI</a:t>
            </a:r>
            <a:r>
              <a:rPr kumimoji="1" lang="ko-KR" altLang="en-US" dirty="0"/>
              <a:t>와 </a:t>
            </a:r>
            <a:r>
              <a:rPr kumimoji="1" lang="en-US" altLang="ko-KR" dirty="0" err="1"/>
              <a:t>contextPath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불러온 후 뒤 주소만 가져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오기 위해 </a:t>
            </a:r>
            <a:r>
              <a:rPr kumimoji="1" lang="en-US" altLang="ko-KR" dirty="0"/>
              <a:t>substring</a:t>
            </a:r>
            <a:r>
              <a:rPr kumimoji="1" lang="ko-KR" altLang="en-US" dirty="0"/>
              <a:t>을 사용해서 가지고 온다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requestURI</a:t>
            </a:r>
            <a:r>
              <a:rPr lang="en" altLang="ko-KR" dirty="0"/>
              <a:t> = </a:t>
            </a:r>
            <a:r>
              <a:rPr lang="en" altLang="ko-KR" dirty="0" err="1"/>
              <a:t>request.getRequestURI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</a:t>
            </a:r>
            <a:r>
              <a:rPr lang="en" altLang="ko-KR" dirty="0" err="1"/>
              <a:t>contextPath</a:t>
            </a:r>
            <a:r>
              <a:rPr lang="en" altLang="ko-KR" dirty="0"/>
              <a:t> = </a:t>
            </a:r>
            <a:r>
              <a:rPr lang="en" altLang="ko-KR" dirty="0" err="1"/>
              <a:t>request.getContextPath</a:t>
            </a:r>
            <a:r>
              <a:rPr lang="en" altLang="ko-KR" dirty="0"/>
              <a:t>();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" altLang="ko-KR" dirty="0"/>
              <a:t>String command = </a:t>
            </a:r>
            <a:r>
              <a:rPr lang="en" altLang="ko-KR" dirty="0" err="1"/>
              <a:t>requestURI.substring</a:t>
            </a:r>
            <a:r>
              <a:rPr lang="en" altLang="ko-KR" dirty="0"/>
              <a:t>(</a:t>
            </a:r>
            <a:r>
              <a:rPr lang="en" altLang="ko-KR" dirty="0" err="1"/>
              <a:t>contextPath.length</a:t>
            </a:r>
            <a:r>
              <a:rPr lang="en" altLang="ko-KR" dirty="0"/>
              <a:t>());</a:t>
            </a:r>
          </a:p>
          <a:p>
            <a:pPr marL="0" indent="0">
              <a:buNone/>
            </a:pP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184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47A2D-16E8-DA4E-B2BA-A63896AD1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773"/>
            <a:ext cx="10515600" cy="584819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ko-KR" altLang="en-US" dirty="0"/>
              <a:t>주소를 가지고 온후 주소가 </a:t>
            </a:r>
            <a:r>
              <a:rPr lang="en" altLang="ko-KR" dirty="0"/>
              <a:t>/boardList.</a:t>
            </a:r>
            <a:r>
              <a:rPr lang="en-US" altLang="ko-KR" dirty="0"/>
              <a:t>board</a:t>
            </a:r>
            <a:r>
              <a:rPr lang="ko-KR" altLang="en-US" dirty="0"/>
              <a:t>인지 확인 </a:t>
            </a:r>
            <a:r>
              <a:rPr lang="ko-KR" altLang="en-US" dirty="0" err="1"/>
              <a:t>할수</a:t>
            </a:r>
            <a:r>
              <a:rPr lang="ko-KR" altLang="en-US" dirty="0"/>
              <a:t> 있게 조건문을 사용한다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b="1" dirty="0"/>
              <a:t>protected</a:t>
            </a:r>
            <a:r>
              <a:rPr lang="en" altLang="ko-KR" dirty="0"/>
              <a:t> </a:t>
            </a:r>
            <a:r>
              <a:rPr lang="en" altLang="ko-KR" b="1" dirty="0"/>
              <a:t>void</a:t>
            </a:r>
            <a:r>
              <a:rPr lang="en" altLang="ko-KR" dirty="0"/>
              <a:t> </a:t>
            </a:r>
            <a:r>
              <a:rPr lang="en" altLang="ko-KR" dirty="0" err="1"/>
              <a:t>doGet</a:t>
            </a:r>
            <a:r>
              <a:rPr lang="en" altLang="ko-KR" dirty="0"/>
              <a:t>(</a:t>
            </a:r>
            <a:r>
              <a:rPr lang="en" altLang="ko-KR" u="sng" dirty="0" err="1"/>
              <a:t>HttpServletRequest</a:t>
            </a:r>
            <a:r>
              <a:rPr lang="en" altLang="ko-KR" dirty="0"/>
              <a:t> request, </a:t>
            </a:r>
          </a:p>
          <a:p>
            <a:pPr marL="0" indent="0">
              <a:buNone/>
            </a:pPr>
            <a:r>
              <a:rPr lang="ko-KR" altLang="en-US" dirty="0"/>
              <a:t>                  </a:t>
            </a:r>
            <a:r>
              <a:rPr lang="en" altLang="ko-KR" u="sng" dirty="0" err="1"/>
              <a:t>HttpServletResponse</a:t>
            </a:r>
            <a:r>
              <a:rPr lang="en" altLang="ko-KR" dirty="0"/>
              <a:t> response) </a:t>
            </a:r>
            <a:r>
              <a:rPr lang="en" altLang="ko-KR" b="1" dirty="0"/>
              <a:t>throws</a:t>
            </a:r>
            <a:r>
              <a:rPr lang="en" altLang="ko-KR" dirty="0"/>
              <a:t> </a:t>
            </a:r>
            <a:r>
              <a:rPr lang="en" altLang="ko-KR" u="sng" dirty="0" err="1"/>
              <a:t>ServletException</a:t>
            </a:r>
            <a:r>
              <a:rPr lang="en" altLang="ko-KR" dirty="0"/>
              <a:t>, </a:t>
            </a:r>
            <a:r>
              <a:rPr lang="en" altLang="ko-KR" dirty="0" err="1"/>
              <a:t>IOException</a:t>
            </a:r>
            <a:r>
              <a:rPr lang="en" altLang="ko-KR" dirty="0"/>
              <a:t> {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-US" altLang="ko-KR" dirty="0"/>
              <a:t>…</a:t>
            </a:r>
          </a:p>
          <a:p>
            <a:pPr marL="0" indent="0">
              <a:buNone/>
            </a:pPr>
            <a:r>
              <a:rPr lang="ko-KR" altLang="en-US" dirty="0"/>
              <a:t> </a:t>
            </a:r>
            <a:r>
              <a:rPr lang="en" altLang="ko-KR" b="1" dirty="0"/>
              <a:t>if</a:t>
            </a:r>
            <a:r>
              <a:rPr lang="en" altLang="ko-KR" dirty="0"/>
              <a:t>(</a:t>
            </a:r>
            <a:r>
              <a:rPr lang="en" altLang="ko-KR" dirty="0" err="1"/>
              <a:t>command.equals</a:t>
            </a:r>
            <a:r>
              <a:rPr lang="en" altLang="ko-KR" dirty="0"/>
              <a:t>("/</a:t>
            </a:r>
            <a:r>
              <a:rPr lang="en" altLang="ko-KR" dirty="0" err="1"/>
              <a:t>boardList</a:t>
            </a:r>
            <a:r>
              <a:rPr lang="en" altLang="ko-KR" dirty="0"/>
              <a:t>.</a:t>
            </a:r>
            <a:r>
              <a:rPr lang="en-US" altLang="ko-KR" dirty="0"/>
              <a:t>board</a:t>
            </a:r>
            <a:r>
              <a:rPr lang="en" altLang="ko-KR" dirty="0"/>
              <a:t>")) {</a:t>
            </a:r>
          </a:p>
          <a:p>
            <a:pPr marL="0" indent="0">
              <a:buNone/>
            </a:pPr>
            <a:r>
              <a:rPr lang="ko-KR" altLang="en-US" dirty="0"/>
              <a:t>     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u="sng" dirty="0" err="1"/>
              <a:t>RequestDispatcher</a:t>
            </a:r>
            <a:r>
              <a:rPr lang="en" altLang="ko-KR" dirty="0"/>
              <a:t> dispatcher =</a:t>
            </a:r>
            <a:r>
              <a:rPr lang="ko-KR" altLang="en-US" dirty="0"/>
              <a:t>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              </a:t>
            </a:r>
            <a:r>
              <a:rPr lang="en" altLang="ko-KR" dirty="0" err="1"/>
              <a:t>request.getRequestDispatcher</a:t>
            </a:r>
            <a:r>
              <a:rPr lang="en" altLang="ko-KR" dirty="0"/>
              <a:t>("/board/</a:t>
            </a:r>
            <a:r>
              <a:rPr lang="en" altLang="ko-KR" dirty="0" err="1"/>
              <a:t>boardList.jsp</a:t>
            </a:r>
            <a:r>
              <a:rPr lang="en" altLang="ko-KR" dirty="0"/>
              <a:t>");</a:t>
            </a:r>
          </a:p>
          <a:p>
            <a:pPr marL="0" indent="0">
              <a:buNone/>
            </a:pPr>
            <a:r>
              <a:rPr lang="ko-KR" altLang="en-US" dirty="0"/>
              <a:t>            </a:t>
            </a:r>
            <a:r>
              <a:rPr lang="en" altLang="ko-KR" dirty="0" err="1"/>
              <a:t>dispatcher.forward</a:t>
            </a:r>
            <a:r>
              <a:rPr lang="en" altLang="ko-KR" dirty="0"/>
              <a:t>(request, response);</a:t>
            </a:r>
          </a:p>
          <a:p>
            <a:pPr marL="0" indent="0">
              <a:buNone/>
            </a:pPr>
            <a:r>
              <a:rPr lang="ko-KR" altLang="en-US" dirty="0"/>
              <a:t>    </a:t>
            </a:r>
            <a:r>
              <a:rPr lang="en" altLang="ko-KR" dirty="0"/>
              <a:t>}</a:t>
            </a:r>
            <a:r>
              <a:rPr lang="ko-KR" altLang="en-US" dirty="0"/>
              <a:t>             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}</a:t>
            </a:r>
            <a:r>
              <a:rPr lang="en-US" altLang="ko-KR" dirty="0"/>
              <a:t> </a:t>
            </a:r>
            <a:r>
              <a:rPr lang="ko-KR" altLang="en-US" dirty="0"/>
              <a:t>                        </a:t>
            </a:r>
            <a:endParaRPr kumimoji="1"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383796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99909E-5BE9-3B4E-B152-6E10DB3F4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2885"/>
            <a:ext cx="10515600" cy="5694078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ko-KR" dirty="0"/>
              <a:t>web-</a:t>
            </a:r>
            <a:r>
              <a:rPr kumimoji="1" lang="en-US" altLang="ko-KR" dirty="0" err="1"/>
              <a:t>inf.xml</a:t>
            </a:r>
            <a:r>
              <a:rPr kumimoji="1" lang="ko-KR" altLang="en-US" dirty="0"/>
              <a:t>에 </a:t>
            </a:r>
            <a:r>
              <a:rPr kumimoji="1" lang="en-US" altLang="ko-KR" dirty="0"/>
              <a:t>servlet</a:t>
            </a:r>
            <a:r>
              <a:rPr kumimoji="1" lang="ko-KR" altLang="en-US" dirty="0"/>
              <a:t>을 추가한다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 &lt;servlet&gt;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&lt;servlet-class&gt;</a:t>
            </a:r>
            <a:r>
              <a:rPr lang="en" altLang="ko-KR" dirty="0" err="1"/>
              <a:t>controller.board.BoardFrontController</a:t>
            </a:r>
            <a:r>
              <a:rPr lang="en" altLang="ko-KR" dirty="0"/>
              <a:t>&lt;/servlet-class&gt;</a:t>
            </a:r>
          </a:p>
          <a:p>
            <a:pPr marL="0" indent="0">
              <a:buNone/>
            </a:pPr>
            <a:r>
              <a:rPr lang="en" altLang="ko-KR" dirty="0"/>
              <a:t>  &lt;/servlet&gt;</a:t>
            </a:r>
          </a:p>
          <a:p>
            <a:pPr marL="0" indent="0">
              <a:buNone/>
            </a:pPr>
            <a:r>
              <a:rPr lang="en" altLang="ko-KR" dirty="0"/>
              <a:t>  &lt;servlet-mapping&gt;</a:t>
            </a:r>
          </a:p>
          <a:p>
            <a:pPr marL="0" indent="0">
              <a:buNone/>
            </a:pPr>
            <a:r>
              <a:rPr lang="en" altLang="ko-KR" dirty="0"/>
              <a:t>  &lt;servlet-name&gt;board&lt;/servlet-name&gt;</a:t>
            </a:r>
          </a:p>
          <a:p>
            <a:pPr marL="0" indent="0">
              <a:buNone/>
            </a:pPr>
            <a:r>
              <a:rPr lang="en" altLang="ko-KR" dirty="0"/>
              <a:t>  &lt;</a:t>
            </a:r>
            <a:r>
              <a:rPr lang="en" altLang="ko-KR" dirty="0" err="1"/>
              <a:t>url</a:t>
            </a:r>
            <a:r>
              <a:rPr lang="en" altLang="ko-KR" dirty="0"/>
              <a:t>-pattern&gt;*.board&lt;/</a:t>
            </a:r>
            <a:r>
              <a:rPr lang="en" altLang="ko-KR" dirty="0" err="1"/>
              <a:t>url</a:t>
            </a:r>
            <a:r>
              <a:rPr lang="en" altLang="ko-KR" dirty="0"/>
              <a:t>-pattern&gt;</a:t>
            </a:r>
          </a:p>
          <a:p>
            <a:pPr marL="0" indent="0">
              <a:buNone/>
            </a:pPr>
            <a:r>
              <a:rPr lang="en" altLang="ko-KR" dirty="0"/>
              <a:t>  &lt;/servlet-mapping&gt;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6813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98FD3E-011F-EA45-A588-4AF57E7BB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31515"/>
            <a:ext cx="10515600" cy="574544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ko-KR" dirty="0" err="1"/>
              <a:t>boardList.jsp</a:t>
            </a:r>
            <a:r>
              <a:rPr kumimoji="1" lang="ko-KR" altLang="en-US" dirty="0"/>
              <a:t>에 글쓰기 링크가 </a:t>
            </a:r>
            <a:r>
              <a:rPr kumimoji="1" lang="ko-KR" altLang="en-US" dirty="0" err="1"/>
              <a:t>있어한다</a:t>
            </a:r>
            <a:r>
              <a:rPr kumimoji="1"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&lt;!DOCTYPE html&gt;</a:t>
            </a:r>
          </a:p>
          <a:p>
            <a:pPr marL="0" indent="0">
              <a:buNone/>
            </a:pPr>
            <a:r>
              <a:rPr lang="en" altLang="ko-KR" dirty="0"/>
              <a:t>&lt;html&gt;</a:t>
            </a:r>
          </a:p>
          <a:p>
            <a:pPr marL="0" indent="0">
              <a:buNone/>
            </a:pPr>
            <a:r>
              <a:rPr lang="en" altLang="ko-KR" dirty="0"/>
              <a:t>&lt;head&gt;</a:t>
            </a:r>
          </a:p>
          <a:p>
            <a:pPr marL="0" indent="0">
              <a:buNone/>
            </a:pPr>
            <a:r>
              <a:rPr lang="en" altLang="ko-KR" dirty="0"/>
              <a:t>&lt;meta charset=</a:t>
            </a:r>
            <a:r>
              <a:rPr lang="en" altLang="ko-KR" i="1" dirty="0"/>
              <a:t>"UTF-8"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&lt;title&gt;Insert title here&lt;/title&gt;</a:t>
            </a:r>
          </a:p>
          <a:p>
            <a:pPr marL="0" indent="0">
              <a:buNone/>
            </a:pPr>
            <a:r>
              <a:rPr lang="en" altLang="ko-KR" dirty="0"/>
              <a:t>&lt;/head&gt;</a:t>
            </a:r>
          </a:p>
          <a:p>
            <a:pPr marL="0" indent="0">
              <a:buNone/>
            </a:pPr>
            <a:r>
              <a:rPr lang="ko-KR" altLang="en-US" dirty="0"/>
              <a:t>  </a:t>
            </a:r>
            <a:r>
              <a:rPr lang="en" altLang="ko-KR" dirty="0"/>
              <a:t>&lt;body&gt;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ko-KR" altLang="en-US" dirty="0" err="1"/>
              <a:t>게시글</a:t>
            </a:r>
            <a:r>
              <a:rPr lang="ko-KR" altLang="en-US" dirty="0"/>
              <a:t> 목록</a:t>
            </a:r>
            <a:r>
              <a:rPr lang="en-US" altLang="ko-KR" dirty="0"/>
              <a:t>&lt;</a:t>
            </a:r>
            <a:r>
              <a:rPr lang="en" altLang="ko-KR" dirty="0" err="1"/>
              <a:t>br</a:t>
            </a:r>
            <a:r>
              <a:rPr lang="en" altLang="ko-KR" dirty="0"/>
              <a:t> /&gt;</a:t>
            </a:r>
          </a:p>
          <a:p>
            <a:pPr marL="0" indent="0">
              <a:buNone/>
            </a:pPr>
            <a:r>
              <a:rPr lang="ko-KR" altLang="en-US" dirty="0"/>
              <a:t>   </a:t>
            </a:r>
            <a:r>
              <a:rPr lang="en-US" altLang="ko-KR" dirty="0"/>
              <a:t>&lt;a </a:t>
            </a:r>
            <a:r>
              <a:rPr lang="en-US" altLang="ko-KR" dirty="0" err="1"/>
              <a:t>href</a:t>
            </a:r>
            <a:r>
              <a:rPr lang="en-US" altLang="ko-KR" dirty="0"/>
              <a:t>=“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”&gt;</a:t>
            </a:r>
            <a:r>
              <a:rPr lang="ko-KR" altLang="en-US" dirty="0"/>
              <a:t>글쓰기</a:t>
            </a:r>
            <a:r>
              <a:rPr lang="en-US" altLang="ko-KR" dirty="0"/>
              <a:t>&lt;/a&gt; </a:t>
            </a:r>
            <a:r>
              <a:rPr lang="ko-KR" altLang="en-US" dirty="0"/>
              <a:t>  </a:t>
            </a:r>
            <a:endParaRPr lang="en" altLang="ko-KR" dirty="0"/>
          </a:p>
          <a:p>
            <a:pPr marL="0" indent="0">
              <a:buNone/>
            </a:pPr>
            <a:r>
              <a:rPr lang="en" altLang="ko-KR" dirty="0"/>
              <a:t>  &lt;/body&gt;</a:t>
            </a:r>
          </a:p>
          <a:p>
            <a:pPr marL="0" indent="0">
              <a:buNone/>
            </a:pPr>
            <a:r>
              <a:rPr lang="en" altLang="ko-KR" dirty="0"/>
              <a:t>&lt;/html&gt;</a:t>
            </a:r>
          </a:p>
          <a:p>
            <a:pPr marL="0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301152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0EA590-849B-4945-8F56-730DA71C89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03434"/>
            <a:ext cx="10515600" cy="567352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kumimoji="1" lang="ko-KR" altLang="en-US" dirty="0"/>
              <a:t>먼저 </a:t>
            </a:r>
            <a:r>
              <a:rPr kumimoji="1" lang="en-US" altLang="ko-KR" dirty="0"/>
              <a:t>“</a:t>
            </a:r>
            <a:r>
              <a:rPr lang="en-US" altLang="ko-KR" dirty="0" err="1"/>
              <a:t>boardWrite.board</a:t>
            </a:r>
            <a:r>
              <a:rPr lang="en-US" altLang="ko-KR" dirty="0"/>
              <a:t>”</a:t>
            </a:r>
            <a:r>
              <a:rPr lang="ko-KR" altLang="en-US" dirty="0"/>
              <a:t>주소에서 열릴 </a:t>
            </a:r>
            <a:r>
              <a:rPr lang="en-US" altLang="ko-KR" dirty="0" err="1"/>
              <a:t>boardForm.jsp</a:t>
            </a:r>
            <a:r>
              <a:rPr lang="ko-KR" altLang="en-US" dirty="0"/>
              <a:t>파일을 만들어야 할 것이다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-US" altLang="ko-KR" dirty="0" err="1"/>
              <a:t>Webapps</a:t>
            </a:r>
            <a:r>
              <a:rPr lang="en-US" altLang="ko-KR" dirty="0"/>
              <a:t> </a:t>
            </a:r>
            <a:r>
              <a:rPr lang="ko-KR" altLang="en-US" dirty="0"/>
              <a:t>밑에</a:t>
            </a:r>
            <a:r>
              <a:rPr lang="en-US" altLang="ko-KR" dirty="0" err="1"/>
              <a:t>boardFrom.jsp</a:t>
            </a:r>
            <a:r>
              <a:rPr lang="ko-KR" altLang="en-US" dirty="0" err="1"/>
              <a:t>를</a:t>
            </a:r>
            <a:r>
              <a:rPr lang="ko-KR" altLang="en-US" dirty="0"/>
              <a:t> 만든다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en" altLang="ko-KR" dirty="0"/>
              <a:t>&lt;form action=</a:t>
            </a:r>
            <a:r>
              <a:rPr lang="en" altLang="ko-KR" i="1" dirty="0"/>
              <a:t>"</a:t>
            </a:r>
            <a:r>
              <a:rPr lang="en" altLang="ko-KR" i="1" dirty="0" err="1"/>
              <a:t>boardRegist.board</a:t>
            </a:r>
            <a:r>
              <a:rPr lang="en" altLang="ko-KR" i="1" dirty="0"/>
              <a:t>"</a:t>
            </a:r>
            <a:r>
              <a:rPr lang="en" altLang="ko-KR" dirty="0"/>
              <a:t> method=</a:t>
            </a:r>
            <a:r>
              <a:rPr lang="en" altLang="ko-KR" i="1" dirty="0"/>
              <a:t>"get"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&lt;table&gt;</a:t>
            </a:r>
          </a:p>
          <a:p>
            <a:pPr marL="0" indent="0">
              <a:buNone/>
            </a:pPr>
            <a:r>
              <a:rPr lang="en" altLang="ko-KR" dirty="0"/>
              <a:t>		&lt;caption&gt;</a:t>
            </a:r>
            <a:r>
              <a:rPr lang="ko-KR" altLang="en-US" dirty="0" err="1"/>
              <a:t>게시글</a:t>
            </a:r>
            <a:r>
              <a:rPr lang="ko-KR" altLang="en-US" dirty="0"/>
              <a:t> 쓰기</a:t>
            </a:r>
            <a:r>
              <a:rPr lang="en-US" altLang="ko-KR" dirty="0"/>
              <a:t>&lt;/</a:t>
            </a:r>
            <a:r>
              <a:rPr lang="en" altLang="ko-KR" dirty="0"/>
              <a:t>caption&gt;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글쓴이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boardWriter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제목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&lt;td&gt;&lt;input type=</a:t>
            </a:r>
            <a:r>
              <a:rPr lang="en" altLang="ko-KR" i="1" dirty="0"/>
              <a:t>"text"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boardSubject</a:t>
            </a:r>
            <a:r>
              <a:rPr lang="en" altLang="ko-KR" i="1" dirty="0"/>
              <a:t>"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&gt;&lt;td&gt;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en" altLang="ko-KR" dirty="0"/>
              <a:t>td&gt;</a:t>
            </a:r>
          </a:p>
          <a:p>
            <a:pPr marL="0" indent="0">
              <a:buNone/>
            </a:pPr>
            <a:r>
              <a:rPr lang="en" altLang="ko-KR" dirty="0"/>
              <a:t>			&lt;td&gt;&lt;</a:t>
            </a:r>
            <a:r>
              <a:rPr lang="en" altLang="ko-KR" dirty="0" err="1"/>
              <a:t>textarea</a:t>
            </a:r>
            <a:r>
              <a:rPr lang="en" altLang="ko-KR" dirty="0"/>
              <a:t> rows=</a:t>
            </a:r>
            <a:r>
              <a:rPr lang="en" altLang="ko-KR" i="1" dirty="0"/>
              <a:t>"6"</a:t>
            </a:r>
            <a:r>
              <a:rPr lang="en" altLang="ko-KR" dirty="0"/>
              <a:t> cols=</a:t>
            </a:r>
            <a:r>
              <a:rPr lang="en" altLang="ko-KR" i="1" dirty="0"/>
              <a:t>"40"</a:t>
            </a:r>
            <a:r>
              <a:rPr lang="en" altLang="ko-KR" dirty="0"/>
              <a:t> name=</a:t>
            </a:r>
            <a:r>
              <a:rPr lang="en" altLang="ko-KR" i="1" dirty="0"/>
              <a:t>"</a:t>
            </a:r>
            <a:r>
              <a:rPr lang="en" altLang="ko-KR" i="1" dirty="0" err="1"/>
              <a:t>boardContent</a:t>
            </a:r>
            <a:r>
              <a:rPr lang="en" altLang="ko-KR" i="1" dirty="0"/>
              <a:t>"</a:t>
            </a:r>
            <a:r>
              <a:rPr lang="en" altLang="ko-KR" dirty="0"/>
              <a:t>&gt;&lt;/</a:t>
            </a:r>
            <a:r>
              <a:rPr lang="en" altLang="ko-KR" dirty="0" err="1"/>
              <a:t>textarea</a:t>
            </a:r>
            <a:r>
              <a:rPr lang="en" altLang="ko-KR" dirty="0"/>
              <a:t>&gt;&lt;/td&gt;</a:t>
            </a:r>
          </a:p>
          <a:p>
            <a:pPr marL="0" indent="0">
              <a:buNone/>
            </a:pPr>
            <a:r>
              <a:rPr lang="en" altLang="ko-KR" dirty="0"/>
              <a:t>		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&lt;</a:t>
            </a:r>
            <a:r>
              <a:rPr lang="en" altLang="ko-KR" dirty="0" err="1"/>
              <a:t>tr</a:t>
            </a:r>
            <a:r>
              <a:rPr lang="en" altLang="ko-KR" dirty="0"/>
              <a:t>&gt;&lt;</a:t>
            </a:r>
            <a:r>
              <a:rPr lang="en" altLang="ko-KR" dirty="0" err="1"/>
              <a:t>th</a:t>
            </a:r>
            <a:r>
              <a:rPr lang="en" altLang="ko-KR" dirty="0"/>
              <a:t> </a:t>
            </a:r>
            <a:r>
              <a:rPr lang="en" altLang="ko-KR" dirty="0" err="1"/>
              <a:t>colspan</a:t>
            </a:r>
            <a:r>
              <a:rPr lang="en" altLang="ko-KR" dirty="0"/>
              <a:t>=</a:t>
            </a:r>
            <a:r>
              <a:rPr lang="en" altLang="ko-KR" i="1" dirty="0"/>
              <a:t>2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		&lt;input type=</a:t>
            </a:r>
            <a:r>
              <a:rPr lang="en" altLang="ko-KR" i="1" dirty="0"/>
              <a:t>"submit"</a:t>
            </a:r>
            <a:r>
              <a:rPr lang="en" altLang="ko-KR" dirty="0"/>
              <a:t> value=</a:t>
            </a:r>
            <a:r>
              <a:rPr lang="en" altLang="ko-KR" i="1" dirty="0"/>
              <a:t>"</a:t>
            </a:r>
            <a:r>
              <a:rPr lang="ko-KR" altLang="en-US" i="1" dirty="0" err="1"/>
              <a:t>게시글</a:t>
            </a:r>
            <a:r>
              <a:rPr lang="ko-KR" altLang="en-US" i="1" dirty="0"/>
              <a:t> 등록</a:t>
            </a:r>
            <a:r>
              <a:rPr lang="en-US" altLang="ko-KR" i="1" dirty="0"/>
              <a:t>"</a:t>
            </a:r>
            <a:r>
              <a:rPr lang="en-US" altLang="ko-KR" dirty="0"/>
              <a:t>&gt;</a:t>
            </a:r>
            <a:r>
              <a:rPr lang="ko-KR" altLang="en-US" dirty="0"/>
              <a:t> </a:t>
            </a:r>
          </a:p>
          <a:p>
            <a:pPr marL="0" indent="0">
              <a:buNone/>
            </a:pPr>
            <a:r>
              <a:rPr lang="en-US" altLang="ko-KR" dirty="0"/>
              <a:t>		&lt;/</a:t>
            </a:r>
            <a:r>
              <a:rPr lang="en" altLang="ko-KR" dirty="0" err="1"/>
              <a:t>th</a:t>
            </a:r>
            <a:r>
              <a:rPr lang="en" altLang="ko-KR" dirty="0"/>
              <a:t>&gt;&lt;/</a:t>
            </a:r>
            <a:r>
              <a:rPr lang="en" altLang="ko-KR" dirty="0" err="1"/>
              <a:t>tr</a:t>
            </a:r>
            <a:r>
              <a:rPr lang="en" altLang="ko-KR" dirty="0"/>
              <a:t>&gt;</a:t>
            </a:r>
          </a:p>
          <a:p>
            <a:pPr marL="0" indent="0">
              <a:buNone/>
            </a:pPr>
            <a:r>
              <a:rPr lang="en" altLang="ko-KR" dirty="0"/>
              <a:t>	&lt;/table&gt;</a:t>
            </a:r>
          </a:p>
          <a:p>
            <a:pPr marL="0" indent="0">
              <a:buNone/>
            </a:pPr>
            <a:r>
              <a:rPr lang="en" altLang="ko-KR" dirty="0"/>
              <a:t>&lt;/form&gt;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143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725</TotalTime>
  <Words>4476</Words>
  <Application>Microsoft Office PowerPoint</Application>
  <PresentationFormat>와이드스크린</PresentationFormat>
  <Paragraphs>587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49" baseType="lpstr">
      <vt:lpstr>맑은 고딕</vt:lpstr>
      <vt:lpstr>Arial</vt:lpstr>
      <vt:lpstr>Office 테마</vt:lpstr>
      <vt:lpstr>게시판 만들기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user</cp:lastModifiedBy>
  <cp:revision>42</cp:revision>
  <cp:lastPrinted>2022-11-16T01:35:03Z</cp:lastPrinted>
  <dcterms:created xsi:type="dcterms:W3CDTF">2022-11-07T23:22:50Z</dcterms:created>
  <dcterms:modified xsi:type="dcterms:W3CDTF">2022-11-16T02:44:18Z</dcterms:modified>
</cp:coreProperties>
</file>