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4" d="100"/>
          <a:sy n="114" d="100"/>
        </p:scale>
        <p:origin x="10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boardRegist.board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kumimoji="1" lang="en-US" altLang="ko-KR" dirty="0"/>
              <a:t>              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0" indent="0">
              <a:buNone/>
            </a:pPr>
            <a:r>
              <a:rPr lang="en" altLang="ko-KR" dirty="0"/>
              <a:t>                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   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   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 err="1"/>
              <a:t>BoardWriteContoller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만들고 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boardRegist.board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BoardWriteContoller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BoardWriteContoller</a:t>
            </a:r>
            <a:r>
              <a:rPr lang="ko-KR" altLang="en-US" dirty="0"/>
              <a:t>에 전달된 값을 받을 수 있게 변수를 정의하고 각 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에는 </a:t>
            </a:r>
            <a:r>
              <a:rPr lang="en" altLang="ko-KR" dirty="0" err="1"/>
              <a:t>boardForm.jsp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전송된 값을 </a:t>
            </a:r>
            <a:r>
              <a:rPr kumimoji="1" lang="en-US" altLang="ko-KR" dirty="0" err="1"/>
              <a:t>request.getParameter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메서드를 이용하여 받는다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UnsupportedEncodingException</a:t>
            </a:r>
            <a:r>
              <a:rPr lang="en" altLang="ko-KR" dirty="0"/>
              <a:t> e) {}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///                  </a:t>
            </a:r>
            <a:r>
              <a:rPr lang="en" altLang="ko-KR" dirty="0" err="1"/>
              <a:t>request.getParameter</a:t>
            </a:r>
            <a:r>
              <a:rPr lang="en" altLang="ko-KR" dirty="0"/>
              <a:t>("input</a:t>
            </a:r>
            <a:r>
              <a:rPr lang="ko-KR" altLang="en-US" dirty="0"/>
              <a:t>의 </a:t>
            </a:r>
            <a:r>
              <a:rPr lang="en" altLang="ko-KR" dirty="0"/>
              <a:t>name</a:t>
            </a:r>
            <a:r>
              <a:rPr lang="ko-KR" altLang="en-US" dirty="0"/>
              <a:t>을 적어준다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boardWriter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boardSubject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boardContent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                // </a:t>
            </a:r>
            <a:r>
              <a:rPr lang="ko-KR" altLang="en-US" dirty="0"/>
              <a:t>웹브라우저를 사용하는 사용자의 </a:t>
            </a:r>
            <a:r>
              <a:rPr lang="en" altLang="ko-KR" u="sng" dirty="0" err="1"/>
              <a:t>ip</a:t>
            </a:r>
            <a:r>
              <a:rPr lang="ko-KR" altLang="en-US" dirty="0"/>
              <a:t>주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writerIP</a:t>
            </a:r>
            <a:r>
              <a:rPr lang="en" altLang="ko-KR" dirty="0"/>
              <a:t> = </a:t>
            </a:r>
            <a:r>
              <a:rPr lang="en" altLang="ko-KR" dirty="0" err="1"/>
              <a:t>request.getRemoteAddr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writerIP</a:t>
            </a:r>
            <a:r>
              <a:rPr lang="en" altLang="ko-KR" dirty="0"/>
              <a:t>;  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visitCount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만들었다면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A6381-B411-EA4E-8B3D-0EF42DB3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데이터베이스에 저장하기 위해 테이블을 만들어야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Create table board(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lang="en" altLang="ko-KR" dirty="0"/>
              <a:t> </a:t>
            </a:r>
            <a:r>
              <a:rPr lang="en" altLang="ko-KR" dirty="0" err="1"/>
              <a:t>board_num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board_Writer</a:t>
            </a:r>
            <a:r>
              <a:rPr lang="en" altLang="ko-KR" dirty="0"/>
              <a:t> varchar2(50),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board_Subject</a:t>
            </a:r>
            <a:r>
              <a:rPr lang="en" altLang="ko-KR" dirty="0"/>
              <a:t> varchar2(100),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board_Content</a:t>
            </a:r>
            <a:r>
              <a:rPr lang="en" altLang="ko-KR" dirty="0"/>
              <a:t> varchar2(2000),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writer_IP</a:t>
            </a:r>
            <a:r>
              <a:rPr lang="en" altLang="ko-KR" dirty="0"/>
              <a:t> varchar2(20),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visit_Count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kumimoji="1" lang="en" altLang="ko-KR" dirty="0"/>
              <a:t>        </a:t>
            </a:r>
            <a:r>
              <a:rPr kumimoji="1" lang="en" altLang="ko-KR" dirty="0" err="1"/>
              <a:t>board_date</a:t>
            </a:r>
            <a:r>
              <a:rPr kumimoji="1" lang="en" altLang="ko-KR" dirty="0"/>
              <a:t> date default </a:t>
            </a:r>
            <a:r>
              <a:rPr kumimoji="1" lang="en" altLang="ko-KR" dirty="0" err="1"/>
              <a:t>sysdate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05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 err="1"/>
              <a:t>jdbcDriver</a:t>
            </a:r>
            <a:r>
              <a:rPr lang="en" altLang="ko-KR" dirty="0"/>
              <a:t> = "</a:t>
            </a:r>
            <a:r>
              <a:rPr lang="en" altLang="ko-KR" dirty="0" err="1"/>
              <a:t>oracle.jdbc.driver.OracleDriver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 err="1"/>
              <a:t>jdbcURL</a:t>
            </a:r>
            <a:r>
              <a:rPr lang="en" altLang="ko-KR" dirty="0"/>
              <a:t> = "</a:t>
            </a:r>
            <a:r>
              <a:rPr lang="en" altLang="ko-KR" dirty="0" err="1"/>
              <a:t>jdbc:oracle:thin</a:t>
            </a:r>
            <a:r>
              <a:rPr lang="en" altLang="ko-KR" dirty="0"/>
              <a:t>:@192.168.0.69:1521:xe";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 err="1"/>
              <a:t>Class.</a:t>
            </a:r>
            <a:r>
              <a:rPr lang="en" altLang="ko-KR" i="1" dirty="0" err="1"/>
              <a:t>forName</a:t>
            </a:r>
            <a:r>
              <a:rPr lang="en" altLang="ko-KR" dirty="0"/>
              <a:t>(</a:t>
            </a:r>
            <a:r>
              <a:rPr lang="en" altLang="ko-KR" dirty="0" err="1"/>
              <a:t>jdbcDriver</a:t>
            </a:r>
            <a:r>
              <a:rPr lang="en" altLang="ko-KR" dirty="0"/>
              <a:t>);</a:t>
            </a:r>
          </a:p>
          <a:p>
            <a:pPr marL="914400" lvl="2" indent="0">
              <a:buNone/>
            </a:pPr>
            <a:r>
              <a:rPr lang="en" altLang="ko-KR" dirty="0"/>
              <a:t>conn = </a:t>
            </a:r>
            <a:r>
              <a:rPr lang="en" altLang="ko-KR" dirty="0" err="1"/>
              <a:t>DriverManager.</a:t>
            </a:r>
            <a:r>
              <a:rPr lang="en" altLang="ko-KR" i="1" dirty="0" err="1"/>
              <a:t>getConnection</a:t>
            </a:r>
            <a:r>
              <a:rPr lang="en" altLang="ko-KR" dirty="0"/>
              <a:t>(jdbcURL,"kosa123","oracle");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8"/>
            <a:ext cx="10515600" cy="58379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boardInsert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 insert into board(BOARD_NUM,BOARD_WRITER,BOARD_SUBJECT,"</a:t>
            </a:r>
          </a:p>
          <a:p>
            <a:pPr marL="0" indent="0">
              <a:buNone/>
            </a:pPr>
            <a:r>
              <a:rPr lang="en" altLang="ko-KR" dirty="0"/>
              <a:t>		+ " BOARD_CONTENT, WRITER_IP)"</a:t>
            </a:r>
          </a:p>
          <a:p>
            <a:pPr marL="0" indent="0">
              <a:buNone/>
            </a:pPr>
            <a:r>
              <a:rPr lang="en" altLang="ko-KR" dirty="0"/>
              <a:t>		+ " values((select </a:t>
            </a:r>
            <a:r>
              <a:rPr lang="en" altLang="ko-KR" dirty="0" err="1"/>
              <a:t>nvl</a:t>
            </a:r>
            <a:r>
              <a:rPr lang="en" altLang="ko-KR" dirty="0"/>
              <a:t>(max(</a:t>
            </a:r>
            <a:r>
              <a:rPr lang="en" altLang="ko-KR" dirty="0" err="1"/>
              <a:t>board_num</a:t>
            </a:r>
            <a:r>
              <a:rPr lang="en" altLang="ko-KR" dirty="0"/>
              <a:t>),0)+1 from board)"</a:t>
            </a:r>
          </a:p>
          <a:p>
            <a:pPr marL="0" indent="0">
              <a:buNone/>
            </a:pPr>
            <a:r>
              <a:rPr lang="en" altLang="ko-KR" dirty="0"/>
              <a:t>		+ " ,?,?,?,?)";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(4, </a:t>
            </a:r>
            <a:r>
              <a:rPr lang="en" altLang="ko-KR" dirty="0" err="1"/>
              <a:t>dto.getWriterIp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-US" altLang="ko-KR" b="1" dirty="0"/>
              <a:t>		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dao.boardInsert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546"/>
            <a:ext cx="10515600" cy="551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List&lt;</a:t>
            </a:r>
            <a:r>
              <a:rPr lang="en" altLang="ko-KR" dirty="0" err="1"/>
              <a:t>BoardDTO</a:t>
            </a:r>
            <a:r>
              <a:rPr lang="en" altLang="ko-KR" dirty="0"/>
              <a:t>&gt; </a:t>
            </a:r>
            <a:r>
              <a:rPr lang="en" altLang="ko-KR" dirty="0" err="1"/>
              <a:t>selectAll</a:t>
            </a:r>
            <a:r>
              <a:rPr lang="en" altLang="ko-KR" dirty="0"/>
              <a:t>() {</a:t>
            </a:r>
          </a:p>
          <a:p>
            <a:pPr marL="0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ArrayList</a:t>
            </a:r>
            <a:r>
              <a:rPr lang="en" altLang="ko-KR" dirty="0"/>
              <a:t>&lt;</a:t>
            </a:r>
            <a:r>
              <a:rPr lang="en" altLang="ko-KR" dirty="0" err="1"/>
              <a:t>BoardDTO</a:t>
            </a:r>
            <a:r>
              <a:rPr lang="en" altLang="ko-KR" dirty="0"/>
              <a:t>&gt;();</a:t>
            </a:r>
          </a:p>
          <a:p>
            <a:pPr marL="457200" lvl="1" indent="0">
              <a:buNone/>
            </a:pPr>
            <a:r>
              <a:rPr lang="en" altLang="ko-KR" dirty="0"/>
              <a:t>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sql</a:t>
            </a:r>
            <a:r>
              <a:rPr lang="en" altLang="ko-KR" dirty="0"/>
              <a:t>="select </a:t>
            </a:r>
            <a:r>
              <a:rPr lang="en" altLang="ko-KR" dirty="0" err="1"/>
              <a:t>board_num,board_writer,board_subject</a:t>
            </a:r>
            <a:r>
              <a:rPr lang="en" altLang="ko-KR" dirty="0"/>
              <a:t>,"</a:t>
            </a:r>
          </a:p>
          <a:p>
            <a:pPr marL="457200" lvl="1" indent="0">
              <a:buNone/>
            </a:pPr>
            <a:r>
              <a:rPr lang="en" altLang="ko-KR" dirty="0"/>
              <a:t>+ "</a:t>
            </a:r>
            <a:r>
              <a:rPr lang="en" altLang="ko-KR" dirty="0" err="1"/>
              <a:t>board_content,writer_ip,visit_count,board_date</a:t>
            </a:r>
            <a:r>
              <a:rPr lang="en" altLang="ko-KR" dirty="0"/>
              <a:t>"</a:t>
            </a:r>
          </a:p>
          <a:p>
            <a:pPr marL="457200" lvl="1" indent="0">
              <a:buNone/>
            </a:pPr>
            <a:r>
              <a:rPr lang="en" altLang="ko-KR" dirty="0"/>
              <a:t>+ "from board"</a:t>
            </a:r>
          </a:p>
          <a:p>
            <a:pPr marL="457200" lvl="1" indent="0">
              <a:buNone/>
            </a:pPr>
            <a:r>
              <a:rPr lang="en" altLang="ko-KR" dirty="0"/>
              <a:t>+ "order by </a:t>
            </a:r>
            <a:r>
              <a:rPr lang="en" altLang="ko-KR" dirty="0" err="1"/>
              <a:t>board_num</a:t>
            </a:r>
            <a:r>
              <a:rPr lang="en" altLang="ko-KR" dirty="0"/>
              <a:t> </a:t>
            </a:r>
            <a:r>
              <a:rPr lang="en" altLang="ko-KR" dirty="0" err="1"/>
              <a:t>desc</a:t>
            </a:r>
            <a:r>
              <a:rPr lang="en" altLang="ko-KR" dirty="0"/>
              <a:t>";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list;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700" b="1" dirty="0"/>
              <a:t>try</a:t>
            </a:r>
            <a:r>
              <a:rPr lang="en" altLang="ko-KR" sz="1700" dirty="0"/>
              <a:t>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pstmt</a:t>
            </a:r>
            <a:r>
              <a:rPr lang="en" altLang="ko-KR" sz="1700" dirty="0"/>
              <a:t> = </a:t>
            </a:r>
            <a:r>
              <a:rPr lang="en" altLang="ko-KR" sz="1700" dirty="0" err="1"/>
              <a:t>con.prepareStatement</a:t>
            </a:r>
            <a:r>
              <a:rPr lang="en" altLang="ko-KR" sz="1700" dirty="0"/>
              <a:t>(</a:t>
            </a:r>
            <a:r>
              <a:rPr lang="en" altLang="ko-KR" sz="1700" dirty="0" err="1"/>
              <a:t>sql</a:t>
            </a:r>
            <a:r>
              <a:rPr lang="en" altLang="ko-KR" sz="1700" dirty="0"/>
              <a:t>);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rs</a:t>
            </a:r>
            <a:r>
              <a:rPr lang="en" altLang="ko-KR" sz="1700" dirty="0"/>
              <a:t> = </a:t>
            </a:r>
            <a:r>
              <a:rPr lang="en" altLang="ko-KR" sz="1700" dirty="0" err="1"/>
              <a:t>pstmt.executeQuery</a:t>
            </a:r>
            <a:r>
              <a:rPr lang="en" altLang="ko-KR" sz="1700" dirty="0"/>
              <a:t>();// </a:t>
            </a:r>
            <a:r>
              <a:rPr lang="ko-KR" altLang="en-US" sz="1700" dirty="0"/>
              <a:t>출력될 모든 </a:t>
            </a:r>
            <a:r>
              <a:rPr lang="ko-KR" altLang="en-US" sz="1700" dirty="0" err="1"/>
              <a:t>레코드를갖디고</a:t>
            </a:r>
            <a:r>
              <a:rPr lang="ko-KR" altLang="en-US" sz="1700" dirty="0"/>
              <a:t> 옮 </a:t>
            </a:r>
          </a:p>
          <a:p>
            <a:pPr marL="914400" lvl="2" indent="0">
              <a:buNone/>
            </a:pPr>
            <a:r>
              <a:rPr lang="en" altLang="ko-KR" sz="1700" b="1" dirty="0"/>
              <a:t>while</a:t>
            </a:r>
            <a:r>
              <a:rPr lang="en" altLang="ko-KR" sz="1700" dirty="0"/>
              <a:t>(</a:t>
            </a:r>
            <a:r>
              <a:rPr lang="en" altLang="ko-KR" sz="1700" dirty="0" err="1"/>
              <a:t>rs.next</a:t>
            </a:r>
            <a:r>
              <a:rPr lang="en" altLang="ko-KR" sz="1700" dirty="0"/>
              <a:t>()) {</a:t>
            </a:r>
          </a:p>
          <a:p>
            <a:pPr marL="1371600" lvl="3" indent="0">
              <a:buNone/>
            </a:pPr>
            <a:r>
              <a:rPr lang="en" altLang="ko-KR" sz="1700" dirty="0" err="1"/>
              <a:t>BoardDTO</a:t>
            </a:r>
            <a:r>
              <a:rPr lang="en" altLang="ko-KR" sz="1700" dirty="0"/>
              <a:t> </a:t>
            </a:r>
            <a:r>
              <a:rPr lang="en" altLang="ko-KR" sz="1700" dirty="0" err="1"/>
              <a:t>dto</a:t>
            </a:r>
            <a:r>
              <a:rPr lang="en" altLang="ko-KR" sz="1700" dirty="0"/>
              <a:t> = </a:t>
            </a:r>
            <a:r>
              <a:rPr lang="en" altLang="ko-KR" sz="1700" b="1" dirty="0"/>
              <a:t>new</a:t>
            </a:r>
            <a:r>
              <a:rPr lang="en" altLang="ko-KR" sz="1700" dirty="0"/>
              <a:t> </a:t>
            </a:r>
            <a:r>
              <a:rPr lang="en" altLang="ko-KR" sz="1700" dirty="0" err="1"/>
              <a:t>BoardDTO</a:t>
            </a:r>
            <a:r>
              <a:rPr lang="en" altLang="ko-KR" sz="1700" dirty="0"/>
              <a:t>();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dto.setBoardContent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board_content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dto.setBoardNum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("BOARD_NUM"));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dto.setBoardSubject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("BOARD_SUBJECT"));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dto.setBoardWriter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("BOARD_WRITER"));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dto.setVisitCount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("VISIT_COUNT"));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dto.setWriterIp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("WRITER_IP"));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dto.setBoardDate</a:t>
            </a:r>
            <a:r>
              <a:rPr lang="en" altLang="ko-KR" sz="1700" dirty="0"/>
              <a:t>(</a:t>
            </a:r>
            <a:r>
              <a:rPr lang="en" altLang="ko-KR" sz="1700" dirty="0" err="1"/>
              <a:t>rs.getDate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board_date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list.add</a:t>
            </a:r>
            <a:r>
              <a:rPr lang="en" altLang="ko-KR" sz="1700" dirty="0"/>
              <a:t>(</a:t>
            </a:r>
            <a:r>
              <a:rPr lang="en" altLang="ko-KR" sz="1700" dirty="0" err="1"/>
              <a:t>dto</a:t>
            </a:r>
            <a:r>
              <a:rPr lang="en" altLang="ko-KR" sz="1700" dirty="0"/>
              <a:t>);</a:t>
            </a:r>
          </a:p>
          <a:p>
            <a:pPr marL="914400" lvl="2" indent="0">
              <a:buNone/>
            </a:pPr>
            <a:r>
              <a:rPr lang="en" altLang="ko-KR" sz="1700" dirty="0"/>
              <a:t>}</a:t>
            </a:r>
          </a:p>
          <a:p>
            <a:pPr marL="0" indent="0">
              <a:buNone/>
            </a:pPr>
            <a:r>
              <a:rPr lang="en" altLang="ko-KR" sz="1700" dirty="0"/>
              <a:t>} </a:t>
            </a:r>
            <a:r>
              <a:rPr lang="en" altLang="ko-KR" sz="1700" b="1" dirty="0"/>
              <a:t>catch</a:t>
            </a:r>
            <a:r>
              <a:rPr lang="en" altLang="ko-KR" sz="1700" dirty="0"/>
              <a:t> (Exception e)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e.printStackTrace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dirty="0" err="1"/>
              <a:t>dao.selectAll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 err="1"/>
              <a:t>request.setAttribute</a:t>
            </a:r>
            <a:r>
              <a:rPr lang="en" altLang="ko-KR" dirty="0"/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58089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boardList.board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BoradListController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457200" lvl="1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 err="1"/>
              <a:t>BoradListController</a:t>
            </a:r>
            <a:r>
              <a:rPr lang="ko-KR" altLang="en-US"/>
              <a:t>에서 전달된 </a:t>
            </a:r>
            <a:r>
              <a:rPr kumimoji="1" lang="en-US" altLang="ko-KR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it" altLang="ko-KR" dirty="0"/>
              <a:t>&lt;%@ taglib prefix=</a:t>
            </a:r>
            <a:r>
              <a:rPr lang="it" altLang="ko-KR" i="1" dirty="0"/>
              <a:t>"c"</a:t>
            </a:r>
            <a:r>
              <a:rPr lang="it" altLang="ko-KR" dirty="0"/>
              <a:t> uri=</a:t>
            </a:r>
            <a:r>
              <a:rPr lang="it" altLang="ko-KR" i="1" dirty="0"/>
              <a:t>"http://java.sun.com/jsp/jstl/core"</a:t>
            </a:r>
            <a:r>
              <a:rPr lang="it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&lt;table border= </a:t>
            </a:r>
            <a:r>
              <a:rPr lang="en" altLang="ko-KR" i="1" dirty="0"/>
              <a:t>1</a:t>
            </a:r>
            <a:r>
              <a:rPr lang="en" altLang="ko-KR" dirty="0"/>
              <a:t> </a:t>
            </a:r>
            <a:r>
              <a:rPr lang="en" altLang="ko-KR" u="sng" dirty="0"/>
              <a:t>width</a:t>
            </a:r>
            <a:r>
              <a:rPr lang="en" altLang="ko-KR" dirty="0"/>
              <a:t>=</a:t>
            </a:r>
            <a:r>
              <a:rPr lang="en" altLang="ko-KR" i="1" dirty="0"/>
              <a:t>"600px"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 err="1"/>
              <a:t>글번호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조회수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c:forEach</a:t>
            </a:r>
            <a:r>
              <a:rPr lang="en" altLang="ko-KR" dirty="0"/>
              <a:t> items=</a:t>
            </a:r>
            <a:r>
              <a:rPr lang="en" altLang="ko-KR" i="1" dirty="0"/>
              <a:t>"</a:t>
            </a:r>
            <a:r>
              <a:rPr lang="en" altLang="ko-KR" dirty="0"/>
              <a:t>${lists }</a:t>
            </a:r>
            <a:r>
              <a:rPr lang="en" altLang="ko-KR" i="1" dirty="0"/>
              <a:t>"</a:t>
            </a:r>
            <a:r>
              <a:rPr lang="en" altLang="ko-KR" dirty="0"/>
              <a:t> </a:t>
            </a:r>
            <a:r>
              <a:rPr lang="en" altLang="ko-KR" dirty="0" err="1"/>
              <a:t>var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dto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&gt;&lt;td&gt;${</a:t>
            </a:r>
            <a:r>
              <a:rPr lang="en" altLang="ko-KR" dirty="0" err="1"/>
              <a:t>dto.boardNum</a:t>
            </a:r>
            <a:r>
              <a:rPr lang="en" altLang="ko-KR" dirty="0"/>
              <a:t> }&lt;/td&gt;&lt;td&gt;${</a:t>
            </a:r>
            <a:r>
              <a:rPr lang="en" altLang="ko-KR" dirty="0" err="1"/>
              <a:t>dto.boardWriter</a:t>
            </a:r>
            <a:r>
              <a:rPr lang="en" altLang="ko-KR" dirty="0"/>
              <a:t> }&lt;/td&gt;</a:t>
            </a:r>
          </a:p>
          <a:p>
            <a:pPr marL="0" indent="0">
              <a:buNone/>
            </a:pPr>
            <a:r>
              <a:rPr lang="en" altLang="ko-KR" dirty="0"/>
              <a:t>    &lt;td&gt;${</a:t>
            </a:r>
            <a:r>
              <a:rPr lang="en" altLang="ko-KR" dirty="0" err="1"/>
              <a:t>dto.boardSubject</a:t>
            </a:r>
            <a:r>
              <a:rPr lang="en" altLang="ko-KR" dirty="0"/>
              <a:t> }&lt;/td&gt;&lt;td&gt;${</a:t>
            </a:r>
            <a:r>
              <a:rPr lang="en" altLang="ko-KR" dirty="0" err="1"/>
              <a:t>dto.visitCount</a:t>
            </a:r>
            <a:r>
              <a:rPr lang="en" altLang="ko-KR" dirty="0"/>
              <a:t> }&lt;/td&gt;&lt;/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c:forEach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&lt;/table&gt;&lt;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boardWrite.board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      </a:t>
            </a:r>
            <a:endParaRPr lang="en-US" altLang="ko-KR" u="sng" dirty="0"/>
          </a:p>
          <a:p>
            <a:pPr marL="0" indent="0">
              <a:buNone/>
            </a:pPr>
            <a:r>
              <a:rPr kumimoji="1" lang="ko-KR" altLang="en-US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71102-C0BA-E04E-8DF0-27660694A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만든 클래스 파일에서 </a:t>
            </a:r>
            <a:r>
              <a:rPr kumimoji="1" lang="en-US" altLang="ko-KR" dirty="0"/>
              <a:t>ctrl + space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kumimoji="1" lang="ko-KR" altLang="en-US" dirty="0"/>
              <a:t>        </a:t>
            </a: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lang="ko-KR" altLang="en-US" b="1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	@Override</a:t>
            </a:r>
          </a:p>
          <a:p>
            <a:pPr marL="0" indent="0">
              <a:buNone/>
            </a:pPr>
            <a:r>
              <a:rPr lang="en" altLang="ko-KR" b="1" dirty="0"/>
              <a:t>	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@Override</a:t>
            </a:r>
          </a:p>
          <a:p>
            <a:pPr marL="0" indent="0">
              <a:buNone/>
            </a:pPr>
            <a:r>
              <a:rPr lang="en" altLang="ko-KR" b="1" dirty="0"/>
              <a:t>	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}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73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requestURI</a:t>
            </a:r>
            <a:r>
              <a:rPr lang="en" altLang="ko-KR" dirty="0"/>
              <a:t> = </a:t>
            </a:r>
            <a:r>
              <a:rPr lang="en" altLang="ko-KR" dirty="0" err="1"/>
              <a:t>request.getRequestURI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contextPath</a:t>
            </a:r>
            <a:r>
              <a:rPr lang="en" altLang="ko-KR" dirty="0"/>
              <a:t> = </a:t>
            </a:r>
            <a:r>
              <a:rPr lang="en" altLang="ko-KR" dirty="0" err="1"/>
              <a:t>request.getContextPath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command = </a:t>
            </a:r>
            <a:r>
              <a:rPr lang="en" altLang="ko-KR" dirty="0" err="1"/>
              <a:t>requestURI.substring</a:t>
            </a:r>
            <a:r>
              <a:rPr lang="en" altLang="ko-KR" dirty="0"/>
              <a:t>(</a:t>
            </a:r>
            <a:r>
              <a:rPr lang="en" altLang="ko-KR" dirty="0" err="1"/>
              <a:t>contextPath.length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 err="1"/>
              <a:t>hk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  <a:r>
              <a:rPr lang="ko-KR" altLang="en-US" dirty="0"/>
              <a:t>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" altLang="ko-KR" dirty="0"/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web-</a:t>
            </a:r>
            <a:r>
              <a:rPr kumimoji="1" lang="en-US" altLang="ko-KR" dirty="0" err="1"/>
              <a:t>inf.xml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 &lt;servlet&gt;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&lt;servlet-class&gt;</a:t>
            </a:r>
            <a:r>
              <a:rPr lang="en" altLang="ko-KR" dirty="0" err="1"/>
              <a:t>controller.board.BoardFrontController</a:t>
            </a:r>
            <a:r>
              <a:rPr lang="en" altLang="ko-KR" dirty="0"/>
              <a:t>&lt;/servlet-class&gt;</a:t>
            </a:r>
          </a:p>
          <a:p>
            <a:pPr marL="0" indent="0">
              <a:buNone/>
            </a:pPr>
            <a:r>
              <a:rPr lang="en" altLang="ko-KR" dirty="0"/>
              <a:t>  &lt;/servlet&gt;</a:t>
            </a:r>
          </a:p>
          <a:p>
            <a:pPr marL="0" indent="0">
              <a:buNone/>
            </a:pPr>
            <a:r>
              <a:rPr lang="en" altLang="ko-KR" dirty="0"/>
              <a:t>  &lt;servlet-mapping&gt;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</a:t>
            </a:r>
            <a:r>
              <a:rPr lang="en" altLang="ko-KR" dirty="0" err="1"/>
              <a:t>url</a:t>
            </a:r>
            <a:r>
              <a:rPr lang="en" altLang="ko-KR" dirty="0"/>
              <a:t>-pattern&gt;*.board&lt;/</a:t>
            </a:r>
            <a:r>
              <a:rPr lang="en" altLang="ko-KR" dirty="0" err="1"/>
              <a:t>url</a:t>
            </a:r>
            <a:r>
              <a:rPr lang="en" altLang="ko-KR" dirty="0"/>
              <a:t>-pattern&gt;</a:t>
            </a:r>
          </a:p>
          <a:p>
            <a:pPr marL="0" indent="0">
              <a:buNone/>
            </a:pPr>
            <a:r>
              <a:rPr lang="en" altLang="ko-KR" dirty="0"/>
              <a:t>  &lt;/servlet-mapping&gt;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”&gt;</a:t>
            </a:r>
            <a:r>
              <a:rPr lang="ko-KR" altLang="en-US" dirty="0"/>
              <a:t>글쓰기</a:t>
            </a:r>
            <a:r>
              <a:rPr lang="en-US" altLang="ko-KR" dirty="0"/>
              <a:t>&lt;/a&gt; </a:t>
            </a:r>
            <a:r>
              <a:rPr lang="ko-KR" altLang="en-US" dirty="0"/>
              <a:t>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1029</Words>
  <Application>Microsoft Macintosh PowerPoint</Application>
  <PresentationFormat>와이드스크린</PresentationFormat>
  <Paragraphs>340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25</cp:revision>
  <dcterms:created xsi:type="dcterms:W3CDTF">2022-11-07T23:22:50Z</dcterms:created>
  <dcterms:modified xsi:type="dcterms:W3CDTF">2022-11-08T06:33:05Z</dcterms:modified>
</cp:coreProperties>
</file>