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2022-11-17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/>
              <a:t>command.equals("/</a:t>
            </a:r>
            <a:r>
              <a:rPr lang="en" altLang="ko-KR" i="1" dirty="0"/>
              <a:t>boardRegist.board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visitCount;</a:t>
            </a:r>
          </a:p>
          <a:p>
            <a:pPr marL="0" indent="0">
              <a:buNone/>
            </a:pPr>
            <a:r>
              <a:rPr lang="en" altLang="ko-KR"/>
              <a:t>	Date boardDate;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WRITER_IP, visit_Count 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,?,?,?,?,0)";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boardDetail.board?num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dto.boardNum</a:t>
            </a:r>
            <a:r>
              <a:rPr lang="en" altLang="ko-KR" dirty="0"/>
              <a:t> }&lt;/a&gt;&lt;/td&gt;&lt;td&gt;${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에서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 주소에서 보여줄  </a:t>
            </a: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 파일을 전송할 수 있게 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457200" lvl="1" indent="0">
              <a:buNone/>
            </a:pP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457200" lvl="1" indent="0">
              <a:buNone/>
            </a:pP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</a:t>
            </a:r>
            <a:r>
              <a:rPr lang="en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0.0.0.0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selectOne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"select BOARD_NUM, BOARD_WRITER, 					BOARD_SUBJECT, "</a:t>
            </a:r>
          </a:p>
          <a:p>
            <a:pPr marL="0" indent="0">
              <a:buNone/>
            </a:pPr>
            <a:r>
              <a:rPr lang="en" altLang="ko-KR" dirty="0"/>
              <a:t>			+ " BOARD_CONTENT, WRITER_IP, 						VISIT_COUNT"</a:t>
            </a:r>
          </a:p>
          <a:p>
            <a:pPr marL="0" indent="0">
              <a:buNone/>
            </a:pPr>
            <a:r>
              <a:rPr lang="en" altLang="ko-KR" dirty="0"/>
              <a:t>			+ " from board "</a:t>
            </a:r>
          </a:p>
          <a:p>
            <a:pPr marL="0" indent="0">
              <a:buNone/>
            </a:pPr>
            <a:r>
              <a:rPr lang="en" altLang="ko-KR" dirty="0"/>
              <a:t>			+ " where BOARD_NUM = ?";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	return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rs</a:t>
            </a:r>
            <a:r>
              <a:rPr lang="en" altLang="ko-KR" dirty="0"/>
              <a:t> = </a:t>
            </a:r>
            <a:r>
              <a:rPr lang="en" altLang="ko-KR" dirty="0" err="1"/>
              <a:t>pstmt.executeQuery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rs.next</a:t>
            </a:r>
            <a:r>
              <a:rPr lang="en" altLang="ko-KR" dirty="0"/>
              <a:t>())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("BOARD_CONTENT"));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("BOARD_NUM"));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("BOARD_SUBJECT"));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("BOARD_WRITER"));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dto.setVisitCount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("VISIT_COUNT"));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("WRITER_IP"));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	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rs.close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3E52-1CE4-E446-B292-E649D3B0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visitCount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 	</a:t>
            </a:r>
            <a:r>
              <a:rPr lang="en" altLang="ko-KR" dirty="0" err="1"/>
              <a:t>sql</a:t>
            </a:r>
            <a:r>
              <a:rPr lang="en" altLang="ko-KR" dirty="0"/>
              <a:t> = " update board "</a:t>
            </a:r>
          </a:p>
          <a:p>
            <a:pPr marL="0" indent="0">
              <a:buNone/>
            </a:pPr>
            <a:r>
              <a:rPr lang="en" altLang="ko-KR" dirty="0"/>
              <a:t>		+ "    set </a:t>
            </a:r>
            <a:r>
              <a:rPr lang="en" altLang="ko-KR" dirty="0" err="1"/>
              <a:t>visit_count</a:t>
            </a:r>
            <a:r>
              <a:rPr lang="en" altLang="ko-KR" dirty="0"/>
              <a:t> = </a:t>
            </a:r>
            <a:r>
              <a:rPr lang="en" altLang="ko-KR" dirty="0" err="1"/>
              <a:t>visit_count</a:t>
            </a:r>
            <a:r>
              <a:rPr lang="en" altLang="ko-KR" dirty="0"/>
              <a:t> + 1 "</a:t>
            </a:r>
          </a:p>
          <a:p>
            <a:pPr marL="0" indent="0">
              <a:buNone/>
            </a:pPr>
            <a:r>
              <a:rPr lang="en" altLang="ko-KR" dirty="0"/>
              <a:t>		+ "   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dao.visitCount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dirty="0" err="1"/>
              <a:t>dao.selectOne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 					</a:t>
            </a:r>
            <a:r>
              <a:rPr lang="en" altLang="ko-KR" dirty="0" err="1"/>
              <a:t>request.setAttribute</a:t>
            </a:r>
            <a:r>
              <a:rPr lang="en" altLang="ko-KR" dirty="0"/>
              <a:t>("</a:t>
            </a:r>
            <a:r>
              <a:rPr lang="en" altLang="ko-KR" dirty="0" err="1"/>
              <a:t>dto</a:t>
            </a:r>
            <a:r>
              <a:rPr lang="en" altLang="ko-KR" dirty="0"/>
              <a:t>", 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				</a:t>
            </a:r>
          </a:p>
          <a:p>
            <a:pPr marL="0" indent="0">
              <a:buNone/>
            </a:pPr>
            <a:r>
              <a:rPr lang="en" altLang="ko-KR" dirty="0"/>
              <a:t>				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수정하기 위한 주소 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ko-KR" altLang="en-US" i="1" dirty="0"/>
              <a:t>에서   </a:t>
            </a:r>
            <a:r>
              <a:rPr lang="en" altLang="ko-KR" i="1" dirty="0" err="1"/>
              <a:t>boardModifyForm.jsp</a:t>
            </a:r>
            <a:r>
              <a:rPr lang="ko-KR" altLang="en-US" i="1" dirty="0"/>
              <a:t>파일이 열리도록 </a:t>
            </a:r>
            <a:r>
              <a:rPr lang="en-US" altLang="ko-KR" i="1" dirty="0"/>
              <a:t>Front-Controller</a:t>
            </a:r>
            <a:r>
              <a:rPr lang="ko-KR" altLang="en-US" i="1" dirty="0"/>
              <a:t>에 작성하자</a:t>
            </a:r>
            <a:r>
              <a:rPr lang="en-US" altLang="ko-KR" i="1" dirty="0"/>
              <a:t>.</a:t>
            </a:r>
          </a:p>
          <a:p>
            <a:pPr marL="0" indent="0">
              <a:buNone/>
            </a:pPr>
            <a:endParaRPr kumimoji="1" lang="en-US" altLang="ko-KR" i="1" dirty="0"/>
          </a:p>
          <a:p>
            <a:pPr marL="0" indent="0">
              <a:buNone/>
            </a:pPr>
            <a:r>
              <a:rPr kumimoji="1" lang="ko-KR" altLang="en-US" i="1" dirty="0"/>
              <a:t>수정 후 디테일 페이지로 이동하도록 작성을 한다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kumimoji="1" lang="ko-KR" altLang="en-US" i="1" dirty="0"/>
              <a:t>이렇게 하면 페이지가 이동하지 않은 것 </a:t>
            </a:r>
            <a:r>
              <a:rPr kumimoji="1" lang="ko-KR" altLang="en-US" i="1" dirty="0" err="1"/>
              <a:t>처럼</a:t>
            </a:r>
            <a:r>
              <a:rPr kumimoji="1" lang="ko-KR" altLang="en-US" i="1" dirty="0"/>
              <a:t> 보인다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boardUpdate.board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boardModifyForm.jsp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boardModify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boardNum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dto.boardWriter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dto.boardSubject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dto.boardContent</a:t>
            </a:r>
            <a:r>
              <a:rPr lang="en" altLang="ko-KR" dirty="0"/>
              <a:t> }&lt;/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수정완료를</a:t>
            </a:r>
            <a:r>
              <a:rPr kumimoji="1" lang="ko-KR" altLang="en-US" dirty="0"/>
              <a:t> 위한 주소를 작성한다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수정이 완료가 되면 다시 </a:t>
            </a:r>
            <a:r>
              <a:rPr kumimoji="1" lang="ko-KR" altLang="en-US" dirty="0" err="1"/>
              <a:t>상세페잊로</a:t>
            </a:r>
            <a:r>
              <a:rPr kumimoji="1" lang="ko-KR" altLang="en-US" dirty="0"/>
              <a:t> 이동할 수 있게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boardDetail.board?num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BoardModifyController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boardUpdate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"update board"</a:t>
            </a:r>
          </a:p>
          <a:p>
            <a:pPr marL="0" indent="0">
              <a:buNone/>
            </a:pPr>
            <a:r>
              <a:rPr lang="en" altLang="ko-KR" dirty="0"/>
              <a:t>		+ " set BOARD_WRITER = ? , BOARD_SUBJECT = ?, "</a:t>
            </a:r>
          </a:p>
          <a:p>
            <a:pPr marL="0" indent="0">
              <a:buNone/>
            </a:pPr>
            <a:r>
              <a:rPr lang="en" altLang="ko-KR" dirty="0"/>
              <a:t>		+ "     BOARD_CONTENT = ? "</a:t>
            </a:r>
          </a:p>
          <a:p>
            <a:pPr marL="0" indent="0">
              <a:buNone/>
            </a:pPr>
            <a:r>
              <a:rPr lang="en" altLang="ko-KR" dirty="0"/>
              <a:t>		+ "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pstmt.setInt</a:t>
            </a:r>
            <a:r>
              <a:rPr lang="en" altLang="ko-KR" dirty="0"/>
              <a:t>(4, </a:t>
            </a:r>
            <a:r>
              <a:rPr lang="en" altLang="ko-KR" dirty="0" err="1"/>
              <a:t>dto.getBoardNum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dao.boardUpdate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</a:t>
            </a:r>
            <a:r>
              <a:rPr kumimoji="1" lang="en-US" altLang="ko-KR" dirty="0" err="1"/>
              <a:t>Comntroller</a:t>
            </a:r>
            <a:r>
              <a:rPr kumimoji="1" lang="ko-KR" altLang="en-US" dirty="0"/>
              <a:t> 에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" altLang="ko-KR" dirty="0" err="1"/>
              <a:t>BoardModifyController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ko-KR" altLang="en-US" b="1" dirty="0"/>
              <a:t> </a:t>
            </a:r>
            <a:r>
              <a:rPr lang="en" altLang="ko-KR" b="1" dirty="0"/>
              <a:t>				</a:t>
            </a:r>
          </a:p>
          <a:p>
            <a:pPr marL="0" indent="0">
              <a:buNone/>
            </a:pPr>
            <a:r>
              <a:rPr lang="en" altLang="ko-KR" b="1" dirty="0"/>
              <a:t>				</a:t>
            </a:r>
            <a:r>
              <a:rPr lang="en" altLang="ko-KR" dirty="0" err="1"/>
              <a:t>BoardModifyController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/////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boardDel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삭제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"delete from board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dao.boardDel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BoardDelController</a:t>
            </a:r>
            <a:r>
              <a:rPr lang="ko-KR" altLang="en-US" dirty="0"/>
              <a:t> </a:t>
            </a:r>
            <a:r>
              <a:rPr lang="en-US" altLang="ko-KR" dirty="0"/>
              <a:t>action = new </a:t>
            </a:r>
            <a:r>
              <a:rPr lang="en" altLang="ko-KR" dirty="0" err="1"/>
              <a:t>BoardDelController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4480</Words>
  <Application>Microsoft Office PowerPoint</Application>
  <PresentationFormat>와이드스크린</PresentationFormat>
  <Paragraphs>588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user</cp:lastModifiedBy>
  <cp:revision>43</cp:revision>
  <cp:lastPrinted>2022-11-16T01:35:03Z</cp:lastPrinted>
  <dcterms:created xsi:type="dcterms:W3CDTF">2022-11-07T23:22:50Z</dcterms:created>
  <dcterms:modified xsi:type="dcterms:W3CDTF">2022-11-17T05:38:44Z</dcterms:modified>
</cp:coreProperties>
</file>