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270" r:id="rId3"/>
    <p:sldId id="277" r:id="rId4"/>
    <p:sldId id="279" r:id="rId5"/>
    <p:sldId id="272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1/3/2024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1/3/2024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딥러닝으로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번의 순전파가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통해 각 가중치의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가중치로 만들어진 값과 실제 값을 비교해 출력층의 오차를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목표는 이때 계산된 출력층의 오차를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최소화시키는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   첫 번째 가중치를 수정하는 과정과    두 번째 가중치를 수정하는 과정이 이어짐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B2EFB-77E4-4E10-8AA1-BB40DBCA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07" y="1931218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6B4458-1479-4306-944D-F9A77545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3219450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26298-092E-49DA-9D1B-002FBA43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42" y="321945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첫 번째 가중치 중 하나인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하강법에서 배운 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업데이트하기 위해서는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편미분해야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함수의 미분이므로 체인 룰을 적용해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구하고 이를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가중치를 업데이트할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하면 마찬가지로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문제가 생김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출력층의 결과와 실제 값을 비교해 오차를 얻었음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은닉층은 겉으로 드러나지 않으므로 그 값을 알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구할 만한 적절한 출력 값도 없다는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01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다시 출력층의 오차를 이용하는 것으로 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오차만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필요했었지만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모두 관여되어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두 개를 모두 계산해 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 계산식은 조금 더 복잡해짐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마치면 첫 번째 가중치 업데이트 공식과 두 번째 가중치 업데이트 공식이 다음과 같이 정리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0760B-E5E4-45AA-ACD7-B775FB4E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09615"/>
            <a:ext cx="5172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4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공식 중 밑줄 친 부분을 잘 보면 두 식 모두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out(1-out)’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형태를 취하고 있다는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델타식이라고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숫자가 늘어도 이러한 형태가 계속해서 나타나게 되므로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깊은 층의 계산도 할 수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깊은 층을 통해 학습할 수 있는 계기가 마련되면서 드디어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태동하게 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과정을 순수 파이썬 코딩으로 만든 예제가 ‘심화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파이썬 코딩으로 짜 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신경망’에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이 과정을 진행하므로 여기에 삽입하지는 않겠음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과정이 파이썬 코딩으로 어떻게 표현되는지 공부할 분들은 참고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69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델타식을 이용해 깊은 신경망의 계산이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수많은 층을 연결해 학습하면 여러 난제를 해결하는 인공지능이 완성될 것 같아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아직 한 가지 문제가 더 남아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91427C-27D5-4285-AC01-2CF0D647F8E4}"/>
              </a:ext>
            </a:extLst>
          </p:cNvPr>
          <p:cNvSpPr txBox="1">
            <a:spLocks/>
          </p:cNvSpPr>
          <p:nvPr/>
        </p:nvSpPr>
        <p:spPr>
          <a:xfrm>
            <a:off x="597117" y="2913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9-4 | </a:t>
            </a:r>
            <a:r>
              <a:rPr lang="ko-KR" altLang="en-US" sz="1600" b="1" dirty="0"/>
              <a:t>기울기 소실 문제 발생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605D-EBD8-4D63-AB3A-A3359BDC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56179"/>
            <a:ext cx="6886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깊은 층을 만들어 보니 출력층에서 시작된 가중치 업데이트가 처음 층까지 전달되지 않는 현상이 생기는 문제가 발견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활성화 함수로 사용된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미분하면 최대치는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0.25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작으므로 계속 곱하다 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가까워짐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층을 거칠수록 기울기가 사라져 가중치를 수정하기 어려워지는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22FA64-85F8-4499-9E5E-1D6A92D4A09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9-5 | </a:t>
            </a:r>
            <a:r>
              <a:rPr lang="ko-KR" altLang="en-US" sz="1600" b="1" dirty="0" err="1"/>
              <a:t>시그모이드의</a:t>
            </a:r>
            <a:r>
              <a:rPr lang="ko-KR" altLang="en-US" sz="1600" b="1" dirty="0"/>
              <a:t> 미분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5EA28-1798-4D48-B930-5E397EB3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229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해결하고자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 교수는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새로운 활성화 함수를 제안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7AA4B8-BA25-4D6F-B01C-4C52F55464AD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9-6 | </a:t>
            </a:r>
            <a:r>
              <a:rPr lang="ko-KR" altLang="en-US" sz="1600" b="1" dirty="0"/>
              <a:t>여러 활성화 함수의 도입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9AE9-BC8D-4A0D-A1C7-873162D4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76669"/>
            <a:ext cx="6391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9-6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작을 때 모든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처리하고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큰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그대로 사용하는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점선이 미분을 한 결과인데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그림에서 보이듯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크기만 하면 미분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쓰면 여러 번 오차 역전파가 진행되어도 맨 처음 층까지 값이 남아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학습은 결국 오차를 최소화하는 가중치를 찾는 과정이라고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출력층에서 알아낸 오차가 역전파를 통해 입력층까지 거슬러 올라가면서 잘못된 가중치들을 수정할 수 있게 되자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깊은 층을 쌓아 올리는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함수는 그 이후로도 여러 데이터 과학자에 의해 연구되어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(hyperbolic tangent)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함수나     소프트플러스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softplus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등 좀 더 나은 활성화 함수를 만들기 위한 노력이 이어지고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1CE55-2545-4C5A-99D0-B5487596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1894489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FB58E-58C1-47C6-8621-141BBADC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81" y="463874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9E09C1-8CFF-46B6-B593-A79D39F73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51" y="492678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해결되지 않던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가지 문제를 만남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포함된 가중치를 업데이트할 방법이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기나긴 인공지능의 겨울을 지나 오차 역전파라는 방법을 만나고 나서야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후에 지금 우리가 아는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탄생으로 이어짐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어떻게 해서 은닉층의 오차를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76544" y="3397907"/>
            <a:ext cx="7226423" cy="13916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9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가중치를 업데이트하는 방법으로 경사 하강법을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정확하게 가중치를 찾아가지만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계산량이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많다는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점을 보완한 고급 경사 하강법이 등장하면서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 속도는 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빨라졌음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확률적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한 번 업데이트할 때마다 전체 데이터를 미분하므로 속도가 느릴 뿐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 해를 찾기 전에 최적화 과정이 멈출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Descent, 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하강법의 이러한 단점을 보완한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데이터를 사용하는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랜덤하게 추출한 일부 데이터만 사용하기 때문에 빠르고 더 자주 업데이트할 수 있다는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하강법과 확률적 경사 하강법의 차이를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일부 데이터를 사용하는 만큼 확률적 경사 하강법은 중간 결과의 진폭이 크고 불안정해 보일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속도가 확연히 빠르면서도 최적 해에 근사한 값을 찾아낸다는 장점 덕분에 경사 하강법의 대안으로 사용되고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9-7 | </a:t>
            </a:r>
            <a:r>
              <a:rPr lang="ko-KR" altLang="en-US" sz="1600" b="1" dirty="0"/>
              <a:t>경사 하강법과 확률적 경사 하강법의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A73C4D-2110-403B-886F-BBA1F1B1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6305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모멘텀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(momentum)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단어는 ‘관성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탄력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가속도’라는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말 그대로 경사 하강법에 탄력을 더해 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경사 하강법과 마찬가지로 매번 기울기를 구하지만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오차를 수정하기 전 바로 앞 수정 값과 방향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(+, -)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참고해 같은 방향으로 일정한 비율만 수정되게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수정 방향이 양수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(-)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 지그재그로 일어나는 현상이 줄어들고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이동 값을 고려해 일정 비율만큼 다음 값을 결정하므로 관성 효과를 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9-8 | </a:t>
            </a:r>
            <a:r>
              <a:rPr lang="ko-KR" altLang="en-US" sz="1600" b="1" dirty="0"/>
              <a:t>모멘텀을 적용했을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70368-6922-4981-A7C7-227F10BA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" y="1873611"/>
            <a:ext cx="6248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밖에도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학습을 더 빠르고 정확하게 만들기 위한 노력이 계속되었음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정확도와 속도를 모두 향상시킨 아담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고급 경사 하강법이 가장 많이 쓰이고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경사 하강법이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아담에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이르게 되었는지 보여 줌</a:t>
            </a:r>
          </a:p>
        </p:txBody>
      </p:sp>
    </p:spTree>
    <p:extLst>
      <p:ext uri="{BB962C8B-B14F-4D97-AF65-F5344CB8AC3E}">
        <p14:creationId xmlns:p14="http://schemas.microsoft.com/office/powerpoint/2010/main" val="172354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9-9 | </a:t>
            </a:r>
            <a:r>
              <a:rPr lang="ko-KR" altLang="en-US" sz="1600" b="1" dirty="0" err="1"/>
              <a:t>딥러닝에</a:t>
            </a:r>
            <a:r>
              <a:rPr lang="ko-KR" altLang="en-US" sz="1600" b="1" dirty="0"/>
              <a:t> 사용되는 고급 경사 하강법의 변천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DBF1C-3997-4FB9-BADA-0C363B28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" y="1931218"/>
            <a:ext cx="7143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오차를 최소화하는 경사 하강법들을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소개한 고급 경사 하강법들은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포함되어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객체에 이름을 적어 주는 것만으로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앞 절에서 소개된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 활성화 함수도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객체에 이름을 적어 주는 것으로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이어지는 장에서 이러한 부분을 실습해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장까지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사용되는 대부분의 개념과 용어를 상세히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배웠습음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드디어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이용한 모델링을 할 준비가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두 가지 길을 여러분께 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오차 역전파의 개념을 이해하고 넘어가는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하나는 개념과 함께 계산 방법까지 익히고 다음으로 넘어가는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두 가지가 모두 준비되어 있습니다만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역전파의 개념만 알아도 앞으로 우리가 배울 과정을 마치는 데는 아무런 문제가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개념을 숙지하는 것을 목표로 학습할 분들은 이 장의 내용만 익히면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알고리즘을 더 깊이 이해하고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싶다거나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자동화 라이브러리에 맡기지 않고 직접 코딩을 해야 한다면 이 장의 학습에 이어 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준비되어 있는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오차 역전파의 계산법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편을 숙지하기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5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값과 출력 값을 알고 있는 상태에서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미리 알아본 후 이를 집어넣었음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모델링’이라고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마당의 회귀 모델에서 살펴본 바와 같이 우리가 원하는 것은 데이터를 통해 스스로 가중치를 조절하는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어떻게 해서 숨겨진 은닉층의 가중치를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설명하기 위해 다시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이야기로 돌아가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임의의 가중치를 선언하고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오차를 구한 후 이 오차가 최소인 지점으로 계속해서 조금씩 이동시키는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오차가 최소인 지점은 미분했을 때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되는 지점이라고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이야기하고 있는 경사 하강법은 ‘단일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입력층과 출력층만 존재할 때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은닉층이 생기면서 우리는 두 번의 경사 하강법을 실행해야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가중치를 한 번 수정하면 되던 작업이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가중치를 두 번 수정해야 하는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0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9-1 | </a:t>
            </a:r>
            <a:r>
              <a:rPr lang="ko-KR" altLang="en-US" sz="1600" b="1" dirty="0"/>
              <a:t>단일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3C12C-4216-433C-ACEB-497FD758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" y="1947243"/>
            <a:ext cx="3981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9-2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B6C48-D9AB-4F5A-AE51-31D85928B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9" y="1931218"/>
            <a:ext cx="5181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9-3 | </a:t>
            </a:r>
            <a:r>
              <a:rPr lang="ko-KR" altLang="en-US" sz="1600" b="1" dirty="0"/>
              <a:t>오차 역전파의 개념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EBF8-221E-4342-9A1E-E4DACE78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296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05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1517</Words>
  <Application>Microsoft Office PowerPoint</Application>
  <PresentationFormat>화면 슬라이드 쇼(4:3)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  오차 역전파에서 딥러닝으로</vt:lpstr>
      <vt:lpstr>  오차 역전파에서 딥러닝으로</vt:lpstr>
      <vt:lpstr>PowerPoint 프레젠테이션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PowerPoint 프레젠테이션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PowerPoint 프레젠테이션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sdedu</cp:lastModifiedBy>
  <cp:revision>404</cp:revision>
  <cp:lastPrinted>2016-08-10T06:58:55Z</cp:lastPrinted>
  <dcterms:created xsi:type="dcterms:W3CDTF">2013-04-05T19:58:06Z</dcterms:created>
  <dcterms:modified xsi:type="dcterms:W3CDTF">2024-01-03T07:32:13Z</dcterms:modified>
</cp:coreProperties>
</file>