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41BD-FDC2-E751-1568-A35A53CF3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DC9153-EEBC-AC16-1156-DED16F27C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F6BCC-F041-B18A-3289-3CA228D0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927-B6F7-46A9-91ED-903EC262F38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4E707-623E-E546-C92F-25D5DCD2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9AA8C-E239-05AA-486A-29452E5E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4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658B4-E5A2-4580-88A3-9A262C66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E39AE-085E-C4B3-60A8-7EB89501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66813-ECC8-2410-33D1-62729D11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927-B6F7-46A9-91ED-903EC262F38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E81F7-E094-D272-98A8-4BF3BDD0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855AE-3170-424A-DD35-4A538460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9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38084-A442-48FF-66DD-08C8AB22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8765B-0BBE-8DB5-EFD4-52C0E6044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9E2E3-EC01-9DF4-B270-FB55F090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927-B6F7-46A9-91ED-903EC262F38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7CAF-1DDB-F5CF-69E6-FC908F8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40A90-B2C6-257C-03A2-34084856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08725-1BB7-4602-B78D-0741047B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1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2566-FC69-4819-D6D1-BE369818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4459"/>
            <a:ext cx="10515600" cy="50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42E14-849D-C75F-2FFA-BFE1D630F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0927-B6F7-46A9-91ED-903EC262F38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FFCF7-9B1F-762C-1C52-A39A8DB8F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0A0E2-A60F-1513-BA40-6C1F8B6E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29E9-EFFF-3206-D3D1-0A3432853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ERP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F3451-1492-666C-ACF8-A694A9DB3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홍길동 포트폴리오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64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42D4A3-303C-C1A8-43AF-85F90BE3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B96B0-9148-A471-940D-CF519E9B8F58}"/>
              </a:ext>
            </a:extLst>
          </p:cNvPr>
          <p:cNvSpPr/>
          <p:nvPr/>
        </p:nvSpPr>
        <p:spPr>
          <a:xfrm>
            <a:off x="905435" y="1271016"/>
            <a:ext cx="10448365" cy="161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</a:t>
            </a: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 매출 관리</a:t>
            </a:r>
          </a:p>
        </p:txBody>
      </p:sp>
    </p:spTree>
    <p:extLst>
      <p:ext uri="{BB962C8B-B14F-4D97-AF65-F5344CB8AC3E}">
        <p14:creationId xmlns:p14="http://schemas.microsoft.com/office/powerpoint/2010/main" val="327228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E8DDC32-7A88-96E4-0D46-E73CB8F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3E2323-B5C7-E8B8-B942-762C7015B64E}"/>
              </a:ext>
            </a:extLst>
          </p:cNvPr>
          <p:cNvSpPr/>
          <p:nvPr/>
        </p:nvSpPr>
        <p:spPr>
          <a:xfrm>
            <a:off x="878541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주문관리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E96B0D-7276-818E-5809-8FA4E0D731DA}"/>
              </a:ext>
            </a:extLst>
          </p:cNvPr>
          <p:cNvSpPr/>
          <p:nvPr/>
        </p:nvSpPr>
        <p:spPr>
          <a:xfrm>
            <a:off x="2823882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결제관리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CDC710-207A-9505-5971-876CB654310C}"/>
              </a:ext>
            </a:extLst>
          </p:cNvPr>
          <p:cNvSpPr/>
          <p:nvPr/>
        </p:nvSpPr>
        <p:spPr>
          <a:xfrm>
            <a:off x="4769223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거래처관리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65617-EE5A-D3DD-1ECA-DCADE3D38070}"/>
              </a:ext>
            </a:extLst>
          </p:cNvPr>
          <p:cNvSpPr/>
          <p:nvPr/>
        </p:nvSpPr>
        <p:spPr>
          <a:xfrm>
            <a:off x="6714564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ABA44-C0A4-A199-800B-A2B36C72A9FE}"/>
              </a:ext>
            </a:extLst>
          </p:cNvPr>
          <p:cNvSpPr/>
          <p:nvPr/>
        </p:nvSpPr>
        <p:spPr>
          <a:xfrm>
            <a:off x="9560859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3A3C3D-F2BC-9799-3FEE-1A44E65C6289}"/>
              </a:ext>
            </a:extLst>
          </p:cNvPr>
          <p:cNvSpPr/>
          <p:nvPr/>
        </p:nvSpPr>
        <p:spPr>
          <a:xfrm>
            <a:off x="6714561" y="212660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거래처등록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88B8D6-A415-B673-43C0-82D2C5154688}"/>
              </a:ext>
            </a:extLst>
          </p:cNvPr>
          <p:cNvSpPr/>
          <p:nvPr/>
        </p:nvSpPr>
        <p:spPr>
          <a:xfrm>
            <a:off x="6714561" y="2967857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거래처상세보기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B0CEBE-0DC0-5D72-BF2E-085BF81DACBC}"/>
              </a:ext>
            </a:extLst>
          </p:cNvPr>
          <p:cNvSpPr/>
          <p:nvPr/>
        </p:nvSpPr>
        <p:spPr>
          <a:xfrm>
            <a:off x="6714561" y="379798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거래처수정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68467E-0882-68A4-6C2A-28762AF2B97E}"/>
              </a:ext>
            </a:extLst>
          </p:cNvPr>
          <p:cNvSpPr/>
          <p:nvPr/>
        </p:nvSpPr>
        <p:spPr>
          <a:xfrm>
            <a:off x="8664388" y="379798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거래처삭제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DA498B-8F9D-690A-7F1C-AA29F7306546}"/>
              </a:ext>
            </a:extLst>
          </p:cNvPr>
          <p:cNvSpPr/>
          <p:nvPr/>
        </p:nvSpPr>
        <p:spPr>
          <a:xfrm>
            <a:off x="4769223" y="212660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거래처리스트</a:t>
            </a:r>
            <a:endParaRPr lang="en-US" altLang="ko-KR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5D4413B-33F1-E009-D1D7-9E6C789CBDDC}"/>
              </a:ext>
            </a:extLst>
          </p:cNvPr>
          <p:cNvSpPr/>
          <p:nvPr/>
        </p:nvSpPr>
        <p:spPr>
          <a:xfrm rot="16200000">
            <a:off x="6445622" y="2259923"/>
            <a:ext cx="385483" cy="319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B11E54C-07C7-A8FB-22FE-A982AE39469E}"/>
              </a:ext>
            </a:extLst>
          </p:cNvPr>
          <p:cNvSpPr/>
          <p:nvPr/>
        </p:nvSpPr>
        <p:spPr>
          <a:xfrm rot="18509464">
            <a:off x="6465644" y="2696596"/>
            <a:ext cx="345438" cy="32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50E8981-28F9-9C37-CD3A-4AA42BF9B465}"/>
              </a:ext>
            </a:extLst>
          </p:cNvPr>
          <p:cNvSpPr/>
          <p:nvPr/>
        </p:nvSpPr>
        <p:spPr>
          <a:xfrm>
            <a:off x="5477435" y="1909482"/>
            <a:ext cx="385483" cy="317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A93897A-9735-DEE1-F28B-BAB3580BB042}"/>
              </a:ext>
            </a:extLst>
          </p:cNvPr>
          <p:cNvSpPr/>
          <p:nvPr/>
        </p:nvSpPr>
        <p:spPr>
          <a:xfrm>
            <a:off x="7438312" y="3575303"/>
            <a:ext cx="345438" cy="32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BC3730B-5335-4611-0959-8249228E420A}"/>
              </a:ext>
            </a:extLst>
          </p:cNvPr>
          <p:cNvSpPr/>
          <p:nvPr/>
        </p:nvSpPr>
        <p:spPr>
          <a:xfrm rot="18509464">
            <a:off x="8434317" y="3575303"/>
            <a:ext cx="345438" cy="32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3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852780A-302C-02C4-1595-A851E2B7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설계 </a:t>
            </a:r>
            <a:r>
              <a:rPr lang="en-US" altLang="ko-KR" dirty="0"/>
              <a:t>– </a:t>
            </a:r>
            <a:r>
              <a:rPr lang="ko-KR" altLang="en-US" dirty="0"/>
              <a:t>거래처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D3D8A-52EA-5EDD-6877-5BDFE9C0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80" y="1256780"/>
            <a:ext cx="9904639" cy="50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7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CBDE-9006-4210-69ED-60C0400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</a:t>
            </a:r>
            <a:r>
              <a:rPr lang="ko-KR" altLang="en-US" dirty="0"/>
              <a:t>거래처정보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801FD8-2DAA-4709-5960-D62C3155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59" y="1314892"/>
            <a:ext cx="7319682" cy="42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5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49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ERD – 거래처정보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KS50511</dc:creator>
  <cp:lastModifiedBy>KS50511</cp:lastModifiedBy>
  <cp:revision>2</cp:revision>
  <dcterms:created xsi:type="dcterms:W3CDTF">2022-11-14T00:43:01Z</dcterms:created>
  <dcterms:modified xsi:type="dcterms:W3CDTF">2022-11-14T07:43:24Z</dcterms:modified>
</cp:coreProperties>
</file>