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65" r:id="rId6"/>
    <p:sldId id="264" r:id="rId7"/>
    <p:sldId id="262" r:id="rId8"/>
    <p:sldId id="261" r:id="rId9"/>
    <p:sldId id="258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41BD-FDC2-E751-1568-A35A53CF3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DC9153-EEBC-AC16-1156-DED16F27C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AF6BCC-F041-B18A-3289-3CA228D0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0927-B6F7-46A9-91ED-903EC262F38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4E707-623E-E546-C92F-25D5DCD2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9AA8C-E239-05AA-486A-29452E5E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F09A-78B4-4678-9B1D-01D528B81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04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658B4-E5A2-4580-88A3-9A262C66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9E39AE-085E-C4B3-60A8-7EB89501D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A66813-ECC8-2410-33D1-62729D11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0927-B6F7-46A9-91ED-903EC262F38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0E81F7-E094-D272-98A8-4BF3BDD0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855AE-3170-424A-DD35-4A538460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F09A-78B4-4678-9B1D-01D528B81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9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38084-A442-48FF-66DD-08C8AB22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18765B-0BBE-8DB5-EFD4-52C0E6044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9E2E3-EC01-9DF4-B270-FB55F090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0927-B6F7-46A9-91ED-903EC262F38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7CAF-1DDB-F5CF-69E6-FC908F8F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40A90-B2C6-257C-03A2-34084856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F09A-78B4-4678-9B1D-01D528B81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94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E08725-1BB7-4602-B78D-0741047B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66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1800000" scaled="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22566-FC69-4819-D6D1-BE369818B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74459"/>
            <a:ext cx="10515600" cy="5002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42E14-849D-C75F-2FFA-BFE1D630F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50927-B6F7-46A9-91ED-903EC262F38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0FFCF7-9B1F-762C-1C52-A39A8DB8F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0A0E2-A60F-1513-BA40-6C1F8B6E2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3F09A-78B4-4678-9B1D-01D528B81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97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229E9-EFFF-3206-D3D1-0A3432853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ERP </a:t>
            </a:r>
            <a:r>
              <a:rPr lang="ko-KR" altLang="en-US" dirty="0"/>
              <a:t>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2F3451-1492-666C-ACF8-A694A9DB3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홍길동 포트폴리오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1643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2CBDE-9006-4210-69ED-60C04005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 – </a:t>
            </a:r>
            <a:r>
              <a:rPr lang="ko-KR" altLang="en-US" dirty="0"/>
              <a:t>상품 정보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E35279-F4CB-CB47-F272-8F609DC41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058" y="1220259"/>
            <a:ext cx="6541883" cy="540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8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E42D4A3-303C-C1A8-43AF-85F90BE3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기획</a:t>
            </a:r>
            <a:r>
              <a:rPr lang="en-US" altLang="ko-KR" dirty="0"/>
              <a:t>, </a:t>
            </a:r>
            <a:r>
              <a:rPr lang="ko-KR" altLang="en-US" dirty="0"/>
              <a:t>컨셉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FB96B0-9148-A471-940D-CF519E9B8F58}"/>
              </a:ext>
            </a:extLst>
          </p:cNvPr>
          <p:cNvSpPr/>
          <p:nvPr/>
        </p:nvSpPr>
        <p:spPr>
          <a:xfrm>
            <a:off x="905435" y="1271016"/>
            <a:ext cx="10448365" cy="161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-</a:t>
            </a:r>
            <a:r>
              <a:rPr lang="ko-KR" altLang="en-US" dirty="0"/>
              <a:t>나라상사 </a:t>
            </a:r>
            <a:r>
              <a:rPr lang="en-US" altLang="ko-KR" dirty="0"/>
              <a:t>ERP </a:t>
            </a:r>
            <a:r>
              <a:rPr lang="ko-KR" altLang="en-US" dirty="0"/>
              <a:t>프로젝트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거래처관리</a:t>
            </a:r>
            <a:r>
              <a:rPr lang="en-US" altLang="ko-KR" dirty="0"/>
              <a:t>, </a:t>
            </a:r>
            <a:r>
              <a:rPr lang="ko-KR" altLang="en-US" dirty="0"/>
              <a:t>상품관리</a:t>
            </a:r>
            <a:r>
              <a:rPr lang="en-US" altLang="ko-KR" dirty="0"/>
              <a:t>, </a:t>
            </a:r>
            <a:r>
              <a:rPr lang="ko-KR" altLang="en-US" dirty="0"/>
              <a:t>주문관리</a:t>
            </a:r>
            <a:r>
              <a:rPr lang="en-US" altLang="ko-KR" dirty="0"/>
              <a:t>, </a:t>
            </a:r>
            <a:r>
              <a:rPr lang="ko-KR" altLang="en-US" dirty="0"/>
              <a:t>결제관리를 통하여 나라상사의 상품 매출 관리</a:t>
            </a:r>
          </a:p>
        </p:txBody>
      </p:sp>
    </p:spTree>
    <p:extLst>
      <p:ext uri="{BB962C8B-B14F-4D97-AF65-F5344CB8AC3E}">
        <p14:creationId xmlns:p14="http://schemas.microsoft.com/office/powerpoint/2010/main" val="327228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E8DDC32-7A88-96E4-0D46-E73CB8F3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IA(Information Architecture)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3E2323-B5C7-E8B8-B942-762C7015B64E}"/>
              </a:ext>
            </a:extLst>
          </p:cNvPr>
          <p:cNvSpPr/>
          <p:nvPr/>
        </p:nvSpPr>
        <p:spPr>
          <a:xfrm>
            <a:off x="878541" y="1290918"/>
            <a:ext cx="1792941" cy="618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주문관리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E96B0D-7276-818E-5809-8FA4E0D731DA}"/>
              </a:ext>
            </a:extLst>
          </p:cNvPr>
          <p:cNvSpPr/>
          <p:nvPr/>
        </p:nvSpPr>
        <p:spPr>
          <a:xfrm>
            <a:off x="2823882" y="1290918"/>
            <a:ext cx="1792941" cy="618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결제관리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CDC710-207A-9505-5971-876CB654310C}"/>
              </a:ext>
            </a:extLst>
          </p:cNvPr>
          <p:cNvSpPr/>
          <p:nvPr/>
        </p:nvSpPr>
        <p:spPr>
          <a:xfrm>
            <a:off x="4769223" y="1290918"/>
            <a:ext cx="1792941" cy="618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거래처관리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F65617-EE5A-D3DD-1ECA-DCADE3D38070}"/>
              </a:ext>
            </a:extLst>
          </p:cNvPr>
          <p:cNvSpPr/>
          <p:nvPr/>
        </p:nvSpPr>
        <p:spPr>
          <a:xfrm>
            <a:off x="6714564" y="1290918"/>
            <a:ext cx="1792941" cy="618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상품관리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EABA44-C0A4-A199-800B-A2B36C72A9FE}"/>
              </a:ext>
            </a:extLst>
          </p:cNvPr>
          <p:cNvSpPr/>
          <p:nvPr/>
        </p:nvSpPr>
        <p:spPr>
          <a:xfrm>
            <a:off x="9560859" y="1290918"/>
            <a:ext cx="1792941" cy="618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회원관리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3A3C3D-F2BC-9799-3FEE-1A44E65C6289}"/>
              </a:ext>
            </a:extLst>
          </p:cNvPr>
          <p:cNvSpPr/>
          <p:nvPr/>
        </p:nvSpPr>
        <p:spPr>
          <a:xfrm>
            <a:off x="6714561" y="2126608"/>
            <a:ext cx="1792941" cy="618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거래처등록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88B8D6-A415-B673-43C0-82D2C5154688}"/>
              </a:ext>
            </a:extLst>
          </p:cNvPr>
          <p:cNvSpPr/>
          <p:nvPr/>
        </p:nvSpPr>
        <p:spPr>
          <a:xfrm>
            <a:off x="6714561" y="2967857"/>
            <a:ext cx="1792941" cy="618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거래처상세보기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B0CEBE-0DC0-5D72-BF2E-085BF81DACBC}"/>
              </a:ext>
            </a:extLst>
          </p:cNvPr>
          <p:cNvSpPr/>
          <p:nvPr/>
        </p:nvSpPr>
        <p:spPr>
          <a:xfrm>
            <a:off x="6714561" y="3797988"/>
            <a:ext cx="1792941" cy="618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거래처수정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68467E-0882-68A4-6C2A-28762AF2B97E}"/>
              </a:ext>
            </a:extLst>
          </p:cNvPr>
          <p:cNvSpPr/>
          <p:nvPr/>
        </p:nvSpPr>
        <p:spPr>
          <a:xfrm>
            <a:off x="8664388" y="3797988"/>
            <a:ext cx="1792941" cy="618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거래처삭제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DA498B-8F9D-690A-7F1C-AA29F7306546}"/>
              </a:ext>
            </a:extLst>
          </p:cNvPr>
          <p:cNvSpPr/>
          <p:nvPr/>
        </p:nvSpPr>
        <p:spPr>
          <a:xfrm>
            <a:off x="4769223" y="2126608"/>
            <a:ext cx="1792941" cy="618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거래처리스트</a:t>
            </a:r>
            <a:endParaRPr lang="en-US" altLang="ko-KR" dirty="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E5D4413B-33F1-E009-D1D7-9E6C789CBDDC}"/>
              </a:ext>
            </a:extLst>
          </p:cNvPr>
          <p:cNvSpPr/>
          <p:nvPr/>
        </p:nvSpPr>
        <p:spPr>
          <a:xfrm rot="16200000">
            <a:off x="6445622" y="2259923"/>
            <a:ext cx="385483" cy="319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0B11E54C-07C7-A8FB-22FE-A982AE39469E}"/>
              </a:ext>
            </a:extLst>
          </p:cNvPr>
          <p:cNvSpPr/>
          <p:nvPr/>
        </p:nvSpPr>
        <p:spPr>
          <a:xfrm rot="18509464">
            <a:off x="6465644" y="2696596"/>
            <a:ext cx="345438" cy="323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A50E8981-28F9-9C37-CD3A-4AA42BF9B465}"/>
              </a:ext>
            </a:extLst>
          </p:cNvPr>
          <p:cNvSpPr/>
          <p:nvPr/>
        </p:nvSpPr>
        <p:spPr>
          <a:xfrm>
            <a:off x="5477435" y="1909482"/>
            <a:ext cx="385483" cy="3173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BA93897A-9735-DEE1-F28B-BAB3580BB042}"/>
              </a:ext>
            </a:extLst>
          </p:cNvPr>
          <p:cNvSpPr/>
          <p:nvPr/>
        </p:nvSpPr>
        <p:spPr>
          <a:xfrm>
            <a:off x="7438312" y="3575303"/>
            <a:ext cx="345438" cy="323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1BC3730B-5335-4611-0959-8249228E420A}"/>
              </a:ext>
            </a:extLst>
          </p:cNvPr>
          <p:cNvSpPr/>
          <p:nvPr/>
        </p:nvSpPr>
        <p:spPr>
          <a:xfrm rot="18509464">
            <a:off x="8434317" y="3575303"/>
            <a:ext cx="345438" cy="323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23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852780A-302C-02C4-1595-A851E2B7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</a:t>
            </a:r>
            <a:r>
              <a:rPr lang="ko-KR" altLang="en-US" dirty="0"/>
              <a:t> 설계 </a:t>
            </a:r>
            <a:r>
              <a:rPr lang="en-US" altLang="ko-KR" dirty="0"/>
              <a:t>– </a:t>
            </a:r>
            <a:r>
              <a:rPr lang="ko-KR" altLang="en-US" dirty="0"/>
              <a:t>거래처 정보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3D3D8A-52EA-5EDD-6877-5BDFE9C00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80" y="1256780"/>
            <a:ext cx="9904639" cy="507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57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852780A-302C-02C4-1595-A851E2B7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</a:t>
            </a:r>
            <a:r>
              <a:rPr lang="ko-KR" altLang="en-US" dirty="0"/>
              <a:t> 설계 </a:t>
            </a:r>
            <a:r>
              <a:rPr lang="en-US" altLang="ko-KR" dirty="0"/>
              <a:t>– </a:t>
            </a:r>
            <a:r>
              <a:rPr lang="ko-KR" altLang="en-US" dirty="0"/>
              <a:t>사용자 정보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4B41E7-C15B-9B99-25A6-71A1871DB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38" y="1257607"/>
            <a:ext cx="10136124" cy="513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5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852780A-302C-02C4-1595-A851E2B7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</a:t>
            </a:r>
            <a:r>
              <a:rPr lang="ko-KR" altLang="en-US" dirty="0"/>
              <a:t> 설계 </a:t>
            </a:r>
            <a:r>
              <a:rPr lang="en-US" altLang="ko-KR" dirty="0"/>
              <a:t>– </a:t>
            </a:r>
            <a:r>
              <a:rPr lang="ko-KR" altLang="en-US" dirty="0"/>
              <a:t>상품 정보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55E7B1-2D6B-7FED-B074-79595F31F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32325"/>
            <a:ext cx="10136124" cy="513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3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2CBDE-9006-4210-69ED-60C04005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ERD – </a:t>
            </a:r>
            <a:r>
              <a:rPr lang="ko-KR" altLang="en-US"/>
              <a:t>테이블 정보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C24BF9-3E34-AF9D-5735-93B779970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82" y="1885734"/>
            <a:ext cx="9745435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6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2CBDE-9006-4210-69ED-60C04005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 – </a:t>
            </a:r>
            <a:r>
              <a:rPr lang="ko-KR" altLang="en-US" dirty="0"/>
              <a:t>사용자정보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DF1058-B969-7377-1742-A3CF14065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168" y="1606945"/>
            <a:ext cx="6571663" cy="364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7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2CBDE-9006-4210-69ED-60C04005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 – </a:t>
            </a:r>
            <a:r>
              <a:rPr lang="ko-KR" altLang="en-US" dirty="0"/>
              <a:t>거래처정보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801FD8-2DAA-4709-5960-D62C3155B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159" y="1314892"/>
            <a:ext cx="7319682" cy="422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56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70</Words>
  <Application>Microsoft Office PowerPoint</Application>
  <PresentationFormat>와이드스크린</PresentationFormat>
  <Paragraphs>23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ERP 프로젝트</vt:lpstr>
      <vt:lpstr>프로젝트 기획, 컨셉</vt:lpstr>
      <vt:lpstr>IA(Information Architecture)</vt:lpstr>
      <vt:lpstr>Table 설계 – 거래처 정보</vt:lpstr>
      <vt:lpstr>Table 설계 – 사용자 정보</vt:lpstr>
      <vt:lpstr>Table 설계 – 상품 정보</vt:lpstr>
      <vt:lpstr>ERD – 테이블 정보</vt:lpstr>
      <vt:lpstr>ERD – 사용자정보</vt:lpstr>
      <vt:lpstr>ERD – 거래처정보</vt:lpstr>
      <vt:lpstr>ERD – 상품 정보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프로젝트</dc:title>
  <dc:creator>KS50511</dc:creator>
  <cp:lastModifiedBy>KS50511</cp:lastModifiedBy>
  <cp:revision>6</cp:revision>
  <dcterms:created xsi:type="dcterms:W3CDTF">2022-11-14T00:43:01Z</dcterms:created>
  <dcterms:modified xsi:type="dcterms:W3CDTF">2022-11-16T06:16:37Z</dcterms:modified>
</cp:coreProperties>
</file>