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68"/>
  </p:normalViewPr>
  <p:slideViewPr>
    <p:cSldViewPr snapToGrid="0" snapToObjects="1">
      <p:cViewPr varScale="1">
        <p:scale>
          <a:sx n="111" d="100"/>
          <a:sy n="111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0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7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B6032-E89C-A54E-A05D-9A3BE332521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7625-7EDB-DB4E-90DE-48CB4254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erlinTechnology" TargetMode="External"/><Relationship Id="rId3" Type="http://schemas.openxmlformats.org/officeDocument/2006/relationships/hyperlink" Target="https://github.com/MerlinTechnology/it-intern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398" y="455398"/>
            <a:ext cx="296440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-apple-system" charset="0"/>
                <a:hlinkClick r:id="rId2"/>
              </a:rPr>
              <a:t>MerlinTechnology</a:t>
            </a:r>
            <a:r>
              <a:rPr lang="en-US" b="0" i="0" dirty="0" smtClean="0">
                <a:solidFill>
                  <a:srgbClr val="586069"/>
                </a:solidFill>
                <a:effectLst/>
                <a:latin typeface="-apple-system" charset="0"/>
              </a:rPr>
              <a:t>/</a:t>
            </a:r>
            <a:r>
              <a:rPr lang="en-US" b="1" i="0" u="none" strike="noStrike" dirty="0" smtClean="0">
                <a:solidFill>
                  <a:srgbClr val="0366D6"/>
                </a:solidFill>
                <a:effectLst/>
                <a:latin typeface="-apple-system" charset="0"/>
                <a:hlinkClick r:id="rId3"/>
              </a:rPr>
              <a:t>it-internal</a:t>
            </a:r>
            <a:endParaRPr lang="en-US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6" name="Elbow Connector 5"/>
          <p:cNvCxnSpPr>
            <a:stCxn id="4" idx="2"/>
            <a:endCxn id="8" idx="1"/>
          </p:cNvCxnSpPr>
          <p:nvPr/>
        </p:nvCxnSpPr>
        <p:spPr>
          <a:xfrm rot="16200000" flipH="1">
            <a:off x="2382975" y="583353"/>
            <a:ext cx="430061" cy="912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54412" y="1070125"/>
            <a:ext cx="72327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366D6"/>
                </a:solidFill>
                <a:latin typeface="-apple-system" charset="0"/>
              </a:rPr>
              <a:t>[</a:t>
            </a: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-apple-system" charset="0"/>
              </a:rPr>
              <a:t>Doc]</a:t>
            </a:r>
            <a:endParaRPr lang="en-US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0014" y="3540774"/>
            <a:ext cx="73609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-apple-system" charset="0"/>
              </a:rPr>
              <a:t>[SSL]</a:t>
            </a:r>
            <a:endParaRPr lang="en-US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13" name="Elbow Connector 12"/>
          <p:cNvCxnSpPr>
            <a:stCxn id="4" idx="2"/>
            <a:endCxn id="12" idx="1"/>
          </p:cNvCxnSpPr>
          <p:nvPr/>
        </p:nvCxnSpPr>
        <p:spPr>
          <a:xfrm rot="16200000" flipH="1">
            <a:off x="1135451" y="1830877"/>
            <a:ext cx="2900710" cy="888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23" idx="1"/>
          </p:cNvCxnSpPr>
          <p:nvPr/>
        </p:nvCxnSpPr>
        <p:spPr>
          <a:xfrm rot="16200000" flipH="1">
            <a:off x="2116127" y="850201"/>
            <a:ext cx="950932" cy="899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41588" y="1637162"/>
            <a:ext cx="107478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README.org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83892" y="1116290"/>
            <a:ext cx="100700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IT_Inventory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27" name="Elbow Connector 26"/>
          <p:cNvCxnSpPr>
            <a:stCxn id="8" idx="3"/>
            <a:endCxn id="26" idx="1"/>
          </p:cNvCxnSpPr>
          <p:nvPr/>
        </p:nvCxnSpPr>
        <p:spPr>
          <a:xfrm flipV="1">
            <a:off x="3777687" y="1254790"/>
            <a:ext cx="11062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83892" y="1637161"/>
            <a:ext cx="109241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366D6"/>
                </a:solidFill>
                <a:latin typeface="-apple-system" charset="0"/>
              </a:rPr>
              <a:t>howto</a:t>
            </a:r>
            <a:r>
              <a:rPr lang="en-US" sz="1200" dirty="0" smtClean="0">
                <a:solidFill>
                  <a:srgbClr val="0366D6"/>
                </a:solidFill>
                <a:latin typeface="-apple-system" charset="0"/>
              </a:rPr>
              <a:t>-***.org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83892" y="2172254"/>
            <a:ext cx="128317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366D6"/>
                </a:solidFill>
                <a:latin typeface="-apple-system" charset="0"/>
              </a:rPr>
              <a:t>password.org.gpg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83892" y="2725392"/>
            <a:ext cx="33855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is-IS" sz="1200" dirty="0" smtClean="0">
                <a:solidFill>
                  <a:srgbClr val="0366D6"/>
                </a:solidFill>
                <a:latin typeface="-apple-system" charset="0"/>
              </a:rPr>
              <a:t>…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33" name="Elbow Connector 32"/>
          <p:cNvCxnSpPr>
            <a:stCxn id="8" idx="3"/>
            <a:endCxn id="30" idx="1"/>
          </p:cNvCxnSpPr>
          <p:nvPr/>
        </p:nvCxnSpPr>
        <p:spPr>
          <a:xfrm>
            <a:off x="3777687" y="1254791"/>
            <a:ext cx="1106205" cy="520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3"/>
            <a:endCxn id="31" idx="1"/>
          </p:cNvCxnSpPr>
          <p:nvPr/>
        </p:nvCxnSpPr>
        <p:spPr>
          <a:xfrm>
            <a:off x="3777687" y="1254791"/>
            <a:ext cx="1106205" cy="1055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3"/>
            <a:endCxn id="32" idx="1"/>
          </p:cNvCxnSpPr>
          <p:nvPr/>
        </p:nvCxnSpPr>
        <p:spPr>
          <a:xfrm>
            <a:off x="3777687" y="1254791"/>
            <a:ext cx="1106205" cy="1609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2318" y="3332298"/>
            <a:ext cx="1024639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smtClean="0">
                <a:solidFill>
                  <a:srgbClr val="0366D6"/>
                </a:solidFill>
                <a:effectLst/>
                <a:latin typeface="-apple-system" charset="0"/>
              </a:rPr>
              <a:t>[</a:t>
            </a:r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bladerunner</a:t>
            </a:r>
            <a:r>
              <a:rPr lang="en-US" sz="1200" b="0" i="0" u="none" strike="noStrike" dirty="0" smtClean="0">
                <a:solidFill>
                  <a:srgbClr val="0366D6"/>
                </a:solidFill>
                <a:effectLst/>
                <a:latin typeface="-apple-system" charset="0"/>
              </a:rPr>
              <a:t>]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43" name="Elbow Connector 42"/>
          <p:cNvCxnSpPr>
            <a:stCxn id="12" idx="3"/>
            <a:endCxn id="42" idx="1"/>
          </p:cNvCxnSpPr>
          <p:nvPr/>
        </p:nvCxnSpPr>
        <p:spPr>
          <a:xfrm flipV="1">
            <a:off x="3766113" y="3470798"/>
            <a:ext cx="1106205" cy="254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872318" y="4202902"/>
            <a:ext cx="965329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smtClean="0">
                <a:solidFill>
                  <a:srgbClr val="0366D6"/>
                </a:solidFill>
                <a:effectLst/>
                <a:latin typeface="-apple-system" charset="0"/>
              </a:rPr>
              <a:t>[</a:t>
            </a:r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merlinshift</a:t>
            </a:r>
            <a:r>
              <a:rPr lang="en-US" sz="1200" b="0" i="0" u="none" strike="noStrike" dirty="0" smtClean="0">
                <a:solidFill>
                  <a:srgbClr val="0366D6"/>
                </a:solidFill>
                <a:effectLst/>
                <a:latin typeface="-apple-system" charset="0"/>
              </a:rPr>
              <a:t>]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52" name="Elbow Connector 51"/>
          <p:cNvCxnSpPr>
            <a:stCxn id="12" idx="3"/>
            <a:endCxn id="51" idx="1"/>
          </p:cNvCxnSpPr>
          <p:nvPr/>
        </p:nvCxnSpPr>
        <p:spPr>
          <a:xfrm>
            <a:off x="3766113" y="3725440"/>
            <a:ext cx="1106205" cy="615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72318" y="4818863"/>
            <a:ext cx="44114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smtClean="0">
                <a:solidFill>
                  <a:srgbClr val="0366D6"/>
                </a:solidFill>
                <a:effectLst/>
                <a:latin typeface="-apple-system" charset="0"/>
              </a:rPr>
              <a:t>[</a:t>
            </a:r>
            <a:r>
              <a:rPr lang="is-IS" sz="1200" b="0" i="0" u="none" strike="noStrike" dirty="0" smtClean="0">
                <a:solidFill>
                  <a:srgbClr val="0366D6"/>
                </a:solidFill>
                <a:effectLst/>
                <a:latin typeface="-apple-system" charset="0"/>
              </a:rPr>
              <a:t>…]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56" name="Elbow Connector 55"/>
          <p:cNvCxnSpPr>
            <a:stCxn id="12" idx="3"/>
            <a:endCxn id="55" idx="1"/>
          </p:cNvCxnSpPr>
          <p:nvPr/>
        </p:nvCxnSpPr>
        <p:spPr>
          <a:xfrm>
            <a:off x="3766113" y="3725440"/>
            <a:ext cx="1106205" cy="1231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00100" y="3070641"/>
            <a:ext cx="2228495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bladerunner_merlingroup_co.csr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100" y="3515265"/>
            <a:ext cx="2505558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bladerunner_merlingroup_co.key.gpg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00100" y="3950422"/>
            <a:ext cx="2173993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bladerunner_merlingroup_co.crt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62" name="Elbow Connector 61"/>
          <p:cNvCxnSpPr>
            <a:stCxn id="42" idx="3"/>
            <a:endCxn id="59" idx="1"/>
          </p:cNvCxnSpPr>
          <p:nvPr/>
        </p:nvCxnSpPr>
        <p:spPr>
          <a:xfrm flipV="1">
            <a:off x="5896957" y="3209141"/>
            <a:ext cx="903143" cy="261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2" idx="3"/>
            <a:endCxn id="60" idx="1"/>
          </p:cNvCxnSpPr>
          <p:nvPr/>
        </p:nvCxnSpPr>
        <p:spPr>
          <a:xfrm>
            <a:off x="5896957" y="3470798"/>
            <a:ext cx="903143" cy="182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2" idx="3"/>
            <a:endCxn id="61" idx="1"/>
          </p:cNvCxnSpPr>
          <p:nvPr/>
        </p:nvCxnSpPr>
        <p:spPr>
          <a:xfrm>
            <a:off x="5896957" y="3470798"/>
            <a:ext cx="903143" cy="618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08577" y="3502861"/>
            <a:ext cx="2476512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366D6"/>
                </a:solidFill>
                <a:latin typeface="-apple-system" charset="0"/>
              </a:rPr>
              <a:t>(Encrypt with </a:t>
            </a:r>
            <a:r>
              <a:rPr lang="en-US" sz="1200" smtClean="0">
                <a:solidFill>
                  <a:srgbClr val="0366D6"/>
                </a:solidFill>
                <a:latin typeface="-apple-system" charset="0"/>
              </a:rPr>
              <a:t>3 admin’s public keys)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00100" y="4940001"/>
            <a:ext cx="1972015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star_merlinshift</a:t>
            </a:r>
            <a:r>
              <a:rPr lang="en-US" sz="1200" dirty="0" err="1" smtClean="0">
                <a:solidFill>
                  <a:srgbClr val="0366D6"/>
                </a:solidFill>
                <a:latin typeface="-apple-system" charset="0"/>
              </a:rPr>
              <a:t>_com_au</a:t>
            </a:r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.csr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00100" y="5384625"/>
            <a:ext cx="224907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star_merlinshift_com_au.key.gpg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800100" y="5819782"/>
            <a:ext cx="1955985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0" i="0" u="none" strike="noStrike" dirty="0" err="1" smtClean="0">
                <a:solidFill>
                  <a:srgbClr val="0366D6"/>
                </a:solidFill>
                <a:effectLst/>
                <a:latin typeface="-apple-system" charset="0"/>
              </a:rPr>
              <a:t>star_merlinshift_com_au.crt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82" name="Elbow Connector 81"/>
          <p:cNvCxnSpPr>
            <a:stCxn id="51" idx="3"/>
            <a:endCxn id="79" idx="1"/>
          </p:cNvCxnSpPr>
          <p:nvPr/>
        </p:nvCxnSpPr>
        <p:spPr>
          <a:xfrm>
            <a:off x="5837647" y="4341402"/>
            <a:ext cx="962453" cy="737099"/>
          </a:xfrm>
          <a:prstGeom prst="bentConnector3">
            <a:avLst>
              <a:gd name="adj1" fmla="val 33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1" idx="3"/>
            <a:endCxn id="80" idx="1"/>
          </p:cNvCxnSpPr>
          <p:nvPr/>
        </p:nvCxnSpPr>
        <p:spPr>
          <a:xfrm>
            <a:off x="5837647" y="4341402"/>
            <a:ext cx="962453" cy="1181723"/>
          </a:xfrm>
          <a:prstGeom prst="bentConnector3">
            <a:avLst>
              <a:gd name="adj1" fmla="val 33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3"/>
            <a:endCxn id="81" idx="1"/>
          </p:cNvCxnSpPr>
          <p:nvPr/>
        </p:nvCxnSpPr>
        <p:spPr>
          <a:xfrm>
            <a:off x="5837647" y="4341402"/>
            <a:ext cx="962453" cy="1616880"/>
          </a:xfrm>
          <a:prstGeom prst="bentConnector3">
            <a:avLst>
              <a:gd name="adj1" fmla="val 33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305658" y="5374654"/>
            <a:ext cx="2476512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366D6"/>
                </a:solidFill>
                <a:latin typeface="-apple-system" charset="0"/>
              </a:rPr>
              <a:t>(Encrypt with </a:t>
            </a:r>
            <a:r>
              <a:rPr lang="en-US" sz="1200" smtClean="0">
                <a:solidFill>
                  <a:srgbClr val="0366D6"/>
                </a:solidFill>
                <a:latin typeface="-apple-system" charset="0"/>
              </a:rPr>
              <a:t>3 admin’s public keys)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00100" y="4326060"/>
            <a:ext cx="33855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is-IS" sz="1200" b="0" i="0" u="none" strike="noStrike" dirty="0" smtClean="0">
                <a:solidFill>
                  <a:srgbClr val="0366D6"/>
                </a:solidFill>
                <a:effectLst/>
                <a:latin typeface="-apple-system" charset="0"/>
              </a:rPr>
              <a:t>…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102" name="Elbow Connector 101"/>
          <p:cNvCxnSpPr>
            <a:stCxn id="42" idx="3"/>
            <a:endCxn id="101" idx="1"/>
          </p:cNvCxnSpPr>
          <p:nvPr/>
        </p:nvCxnSpPr>
        <p:spPr>
          <a:xfrm>
            <a:off x="5896957" y="3470798"/>
            <a:ext cx="903143" cy="993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800100" y="6245762"/>
            <a:ext cx="33855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is-IS" sz="1200" b="0" i="0" u="none" strike="noStrike" dirty="0" smtClean="0">
                <a:solidFill>
                  <a:srgbClr val="0366D6"/>
                </a:solidFill>
                <a:effectLst/>
                <a:latin typeface="-apple-system" charset="0"/>
              </a:rPr>
              <a:t>…</a:t>
            </a:r>
            <a:endParaRPr lang="en-US" sz="1200" b="0" i="0" dirty="0">
              <a:solidFill>
                <a:srgbClr val="586069"/>
              </a:solidFill>
              <a:effectLst/>
              <a:latin typeface="-apple-system" charset="0"/>
            </a:endParaRPr>
          </a:p>
        </p:txBody>
      </p:sp>
      <p:cxnSp>
        <p:nvCxnSpPr>
          <p:cNvPr id="107" name="Elbow Connector 106"/>
          <p:cNvCxnSpPr>
            <a:stCxn id="51" idx="3"/>
            <a:endCxn id="105" idx="1"/>
          </p:cNvCxnSpPr>
          <p:nvPr/>
        </p:nvCxnSpPr>
        <p:spPr>
          <a:xfrm>
            <a:off x="5837647" y="4341402"/>
            <a:ext cx="962453" cy="2042860"/>
          </a:xfrm>
          <a:prstGeom prst="bentConnector3">
            <a:avLst>
              <a:gd name="adj1" fmla="val 33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Folder Structure</dc:title>
  <dc:creator>Soon Ling</dc:creator>
  <cp:lastModifiedBy>Soon Ling</cp:lastModifiedBy>
  <cp:revision>9</cp:revision>
  <dcterms:created xsi:type="dcterms:W3CDTF">2017-03-08T03:21:14Z</dcterms:created>
  <dcterms:modified xsi:type="dcterms:W3CDTF">2017-03-08T03:50:23Z</dcterms:modified>
</cp:coreProperties>
</file>