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14" d="100"/>
          <a:sy n="114" d="100"/>
        </p:scale>
        <p:origin x="-1089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96B1-D0FD-4F7D-AECC-8316C358B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1B0AF-508C-4542-AA72-FB8788B60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7CA6-E68F-463E-A825-811A0B6B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7948-85A4-451C-8E07-35E50693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05E4-E0B1-450A-A55A-D5DDC7B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1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589-68D6-45AD-ADCE-C4D41E3E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1DE46-9019-416C-BD03-9732578D4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EC0B-8669-4800-B2B1-C2BE9B39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703D-D448-4578-9804-B76C5DC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EB48-09CF-46E6-9200-BAE820C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4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BE98A-9B0D-4882-A5E1-08D2FE2FC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5AF84-FE93-4A19-988B-3EEDB052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18A6-DBA9-4574-B6E4-A97DA2AF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3675-0A62-4340-9982-51999AA8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802B-CF9B-4A8F-B214-AA35D0E1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4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3BB8-F5DC-4EBF-A833-BE314580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2A72-9F8F-4008-9B49-1FD9A311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F47E-41A0-433D-88EA-5A6B78F2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2856-DC93-4357-85FE-3606E05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E2DB-3C5F-43B4-872C-A903959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1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9F03-81B6-426A-BD12-60B70B97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EE4E-0151-4D24-86E0-6B239E58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60BA-FE13-483F-9B8F-F78372C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EDCF-B4E3-43CE-9E89-A39A3E79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11AD-C68F-45C7-8637-6EC61871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6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25F-BAFB-4DDC-BDEF-0E87BE6D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D69B-57D7-4D31-AB16-42984E1E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7E0AE-DFB8-426A-A0E8-19461E6B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38EC7-3AD4-47EE-B7AE-E60C7533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44B32-5BC1-4DC7-ABC1-A6FD6C49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0D9F-6D41-4230-9EC5-7707F4B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85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D5E4-C4E4-46E4-A9D4-3738BCC8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6052-55EA-4DDB-90DD-ADD05B9D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BB23-BD3D-466C-A90A-F23BEB5B6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6D63-6964-4F21-B34C-1E50777D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E977-9A58-480A-BCBF-7A1C51CA9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8CF72-A44C-49A1-A7E0-8B3CABBD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0F1C5-A51F-42A9-B227-011EF1B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0BEB9-AF62-46D6-A2C2-4B4FA37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A7AB-C4F9-470C-8806-B7D24EF8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73D91-4DDD-4A52-92E0-0EEF5EA5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E4E57-15C0-4691-9816-3998265D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F9D7-71EA-42CC-B937-478580EE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B16A3-E27B-4464-ACA5-62C8EFF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F574D-DB1B-4050-AE0E-B404FD76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D279-5FB0-42FC-AD80-842AEA8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1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4F5C-45C7-481E-B317-F95EB405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8547-DFF6-47C1-AC97-56CCE759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124B-4D0A-407A-9C5B-5FEC8619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3122F-E990-448E-94B8-F69071E0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AB11-A45F-4DCA-8657-E5E6B0B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A682-1225-4710-A791-EFFC29C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6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23F7-EDC8-46BB-B1BE-6058C1FC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FA2C6-BA3C-440F-8D0E-7EB3FE83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D097F-4FDB-45F1-9840-B4B6F2A5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87F9F-BEA3-4541-A037-22FFE024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96A0-C575-49A8-BA39-A31C4DE3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71A1-62F7-4B58-BF21-7BA96D8F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9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0DEA-E934-4FD3-897B-7A74E134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CAB6-12FB-40A4-AA8D-21C90303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771B-883E-4468-8B68-1FCB6022E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F755-0EE4-47CA-AACF-0F16C0855C72}" type="datetimeFigureOut">
              <a:rPr lang="en-AU" smtClean="0"/>
              <a:t>15/08/2021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9018-CFA8-4161-9410-CFE39B4AE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DEF2-357E-49DE-A8CD-84E90B002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4639-EB0F-41A4-8166-07F2E196E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2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ECE0F4-0DCA-4B6D-B9E4-43C666426A05}"/>
              </a:ext>
            </a:extLst>
          </p:cNvPr>
          <p:cNvSpPr/>
          <p:nvPr/>
        </p:nvSpPr>
        <p:spPr>
          <a:xfrm>
            <a:off x="5254283" y="526472"/>
            <a:ext cx="582162" cy="19321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Begin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CD70D1-2679-4A8D-8D86-4FBAB9795443}"/>
              </a:ext>
            </a:extLst>
          </p:cNvPr>
          <p:cNvGrpSpPr/>
          <p:nvPr/>
        </p:nvGrpSpPr>
        <p:grpSpPr>
          <a:xfrm>
            <a:off x="5254283" y="819148"/>
            <a:ext cx="507207" cy="553998"/>
            <a:chOff x="5728097" y="1396602"/>
            <a:chExt cx="507207" cy="553998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3768C67B-D892-4184-9436-C7E23A687E59}"/>
                </a:ext>
              </a:extLst>
            </p:cNvPr>
            <p:cNvSpPr/>
            <p:nvPr/>
          </p:nvSpPr>
          <p:spPr>
            <a:xfrm>
              <a:off x="5763593" y="1396602"/>
              <a:ext cx="417128" cy="335435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097B6F-8282-4C62-9863-B2EED2550A9A}"/>
                </a:ext>
              </a:extLst>
            </p:cNvPr>
            <p:cNvSpPr txBox="1"/>
            <p:nvPr/>
          </p:nvSpPr>
          <p:spPr>
            <a:xfrm>
              <a:off x="5728097" y="1396602"/>
              <a:ext cx="5072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/>
                <a:t>    Get </a:t>
              </a:r>
              <a:r>
                <a:rPr lang="en-AU" sz="700" dirty="0" err="1"/>
                <a:t>PayRate</a:t>
              </a:r>
              <a:endParaRPr lang="en-AU" sz="700" dirty="0"/>
            </a:p>
            <a:p>
              <a:endParaRPr lang="en-AU" sz="16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70958-95AB-48D4-8C0B-A314162E20AB}"/>
              </a:ext>
            </a:extLst>
          </p:cNvPr>
          <p:cNvGrpSpPr/>
          <p:nvPr/>
        </p:nvGrpSpPr>
        <p:grpSpPr>
          <a:xfrm>
            <a:off x="5242963" y="1199277"/>
            <a:ext cx="463944" cy="430887"/>
            <a:chOff x="5242963" y="1199277"/>
            <a:chExt cx="463944" cy="430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6EC8E0-F50D-43FE-82B5-2C05A1009107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271124-1324-4092-A636-1D46830DEE22}"/>
                </a:ext>
              </a:extLst>
            </p:cNvPr>
            <p:cNvSpPr txBox="1"/>
            <p:nvPr/>
          </p:nvSpPr>
          <p:spPr>
            <a:xfrm>
              <a:off x="5242963" y="1199277"/>
              <a:ext cx="4639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00" dirty="0"/>
                <a:t>Set </a:t>
              </a:r>
              <a:r>
                <a:rPr lang="en-AU" sz="500" dirty="0" err="1"/>
                <a:t>DayId</a:t>
              </a:r>
              <a:r>
                <a:rPr lang="en-AU" sz="500" dirty="0"/>
                <a:t> to 0</a:t>
              </a:r>
            </a:p>
            <a:p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CFBC8C-396B-4845-AB3F-82473CEAAB03}"/>
              </a:ext>
            </a:extLst>
          </p:cNvPr>
          <p:cNvGrpSpPr/>
          <p:nvPr/>
        </p:nvGrpSpPr>
        <p:grpSpPr>
          <a:xfrm>
            <a:off x="5237177" y="1784435"/>
            <a:ext cx="463944" cy="371475"/>
            <a:chOff x="5242963" y="1489120"/>
            <a:chExt cx="463944" cy="371475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B9507CFF-7D03-4FFA-9D8A-E7887E402324}"/>
                </a:ext>
              </a:extLst>
            </p:cNvPr>
            <p:cNvSpPr/>
            <p:nvPr/>
          </p:nvSpPr>
          <p:spPr>
            <a:xfrm>
              <a:off x="5286925" y="1489120"/>
              <a:ext cx="363494" cy="37147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B56459-A3C6-4593-A0C2-447EA17DCDF6}"/>
                </a:ext>
              </a:extLst>
            </p:cNvPr>
            <p:cNvSpPr txBox="1"/>
            <p:nvPr/>
          </p:nvSpPr>
          <p:spPr>
            <a:xfrm>
              <a:off x="5242963" y="1583998"/>
              <a:ext cx="4639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00" dirty="0" err="1"/>
                <a:t>DayId</a:t>
              </a:r>
              <a:r>
                <a:rPr lang="en-AU" sz="500" dirty="0"/>
                <a:t> &lt;= 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488AE0B-FA19-4406-BE55-005BBEE73A81}"/>
              </a:ext>
            </a:extLst>
          </p:cNvPr>
          <p:cNvSpPr txBox="1"/>
          <p:nvPr/>
        </p:nvSpPr>
        <p:spPr>
          <a:xfrm>
            <a:off x="5350837" y="2079928"/>
            <a:ext cx="97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" dirty="0"/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307FD-1EE8-4C57-8961-28AAA3822CCE}"/>
              </a:ext>
            </a:extLst>
          </p:cNvPr>
          <p:cNvSpPr txBox="1"/>
          <p:nvPr/>
        </p:nvSpPr>
        <p:spPr>
          <a:xfrm>
            <a:off x="5580604" y="1816220"/>
            <a:ext cx="5821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" dirty="0"/>
              <a:t>FALSE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059CA0-2F60-4F74-8D82-119A5F01F8DA}"/>
              </a:ext>
            </a:extLst>
          </p:cNvPr>
          <p:cNvGrpSpPr/>
          <p:nvPr/>
        </p:nvGrpSpPr>
        <p:grpSpPr>
          <a:xfrm>
            <a:off x="5237800" y="2464981"/>
            <a:ext cx="507207" cy="335435"/>
            <a:chOff x="5728720" y="1396602"/>
            <a:chExt cx="507207" cy="335435"/>
          </a:xfrm>
        </p:grpSpPr>
        <p:sp>
          <p:nvSpPr>
            <p:cNvPr id="17" name="Flowchart: Data 16">
              <a:extLst>
                <a:ext uri="{FF2B5EF4-FFF2-40B4-BE49-F238E27FC236}">
                  <a16:creationId xmlns:a16="http://schemas.microsoft.com/office/drawing/2014/main" id="{B759427A-53E1-49C9-9E76-0E576F4E9C47}"/>
                </a:ext>
              </a:extLst>
            </p:cNvPr>
            <p:cNvSpPr/>
            <p:nvPr/>
          </p:nvSpPr>
          <p:spPr>
            <a:xfrm>
              <a:off x="5763593" y="1396602"/>
              <a:ext cx="417128" cy="335435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54620-3FFD-47B0-962A-BEF597427F83}"/>
                </a:ext>
              </a:extLst>
            </p:cNvPr>
            <p:cNvSpPr txBox="1"/>
            <p:nvPr/>
          </p:nvSpPr>
          <p:spPr>
            <a:xfrm>
              <a:off x="5728720" y="1428466"/>
              <a:ext cx="5072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" dirty="0"/>
                <a:t>      </a:t>
              </a:r>
              <a:r>
                <a:rPr lang="en-AU" sz="700" dirty="0"/>
                <a:t>Get</a:t>
              </a:r>
              <a:r>
                <a:rPr lang="en-AU" sz="400" dirty="0"/>
                <a:t> </a:t>
              </a:r>
              <a:r>
                <a:rPr lang="en-AU" sz="400" dirty="0" err="1"/>
                <a:t>HoursWorked</a:t>
              </a:r>
              <a:endParaRPr lang="en-AU" sz="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9B5035-ABE8-46D5-9FF4-BCF2B3731487}"/>
              </a:ext>
            </a:extLst>
          </p:cNvPr>
          <p:cNvGrpSpPr/>
          <p:nvPr/>
        </p:nvGrpSpPr>
        <p:grpSpPr>
          <a:xfrm>
            <a:off x="5185172" y="2870243"/>
            <a:ext cx="535121" cy="323165"/>
            <a:chOff x="5211639" y="1185975"/>
            <a:chExt cx="535121" cy="3231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F2CEF3-E98A-4DC0-9935-96AB7D19AF63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C7645A-F7DB-4949-88ED-5A64AC9AF29C}"/>
                </a:ext>
              </a:extLst>
            </p:cNvPr>
            <p:cNvSpPr txBox="1"/>
            <p:nvPr/>
          </p:nvSpPr>
          <p:spPr>
            <a:xfrm>
              <a:off x="5211639" y="1185975"/>
              <a:ext cx="5351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00" dirty="0"/>
                <a:t>Set </a:t>
              </a:r>
              <a:r>
                <a:rPr lang="en-AU" sz="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HoursWorkedRegPay</a:t>
              </a:r>
              <a:r>
                <a:rPr lang="en-AU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TO min(</a:t>
              </a:r>
              <a:r>
                <a:rPr lang="en-AU" sz="300" dirty="0" err="1"/>
                <a:t>HoursWorked</a:t>
              </a:r>
              <a:r>
                <a:rPr lang="en-AU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, 8)</a:t>
              </a:r>
              <a:endParaRPr lang="en-AU" sz="300" dirty="0"/>
            </a:p>
            <a:p>
              <a:endParaRPr lang="en-AU" sz="3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B4429B-E7BA-4D0A-91F2-FB0610DC0BDF}"/>
              </a:ext>
            </a:extLst>
          </p:cNvPr>
          <p:cNvGrpSpPr/>
          <p:nvPr/>
        </p:nvGrpSpPr>
        <p:grpSpPr>
          <a:xfrm>
            <a:off x="5242963" y="1504403"/>
            <a:ext cx="463944" cy="384721"/>
            <a:chOff x="5242963" y="1199277"/>
            <a:chExt cx="463944" cy="3847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59CC65-8BB8-4C60-9843-3CDDEC0F10E6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BC116A-55C7-4FF5-80F3-799C5ABCE4B4}"/>
                </a:ext>
              </a:extLst>
            </p:cNvPr>
            <p:cNvSpPr txBox="1"/>
            <p:nvPr/>
          </p:nvSpPr>
          <p:spPr>
            <a:xfrm>
              <a:off x="5242963" y="1199277"/>
              <a:ext cx="46394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" dirty="0"/>
                <a:t>Set </a:t>
              </a:r>
              <a:r>
                <a:rPr lang="en-AU" sz="400" dirty="0" err="1"/>
                <a:t>TotalPay</a:t>
              </a:r>
              <a:r>
                <a:rPr lang="en-AU" sz="400" dirty="0"/>
                <a:t> to 0</a:t>
              </a:r>
            </a:p>
            <a:p>
              <a:endParaRPr lang="en-AU" sz="11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EEBBA3-E043-4183-BB97-7C9A816CBBC5}"/>
              </a:ext>
            </a:extLst>
          </p:cNvPr>
          <p:cNvGrpSpPr/>
          <p:nvPr/>
        </p:nvGrpSpPr>
        <p:grpSpPr>
          <a:xfrm>
            <a:off x="5213087" y="3170158"/>
            <a:ext cx="463944" cy="250711"/>
            <a:chOff x="5239554" y="1185975"/>
            <a:chExt cx="463944" cy="2507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1735FF-4A04-4E3C-B9C6-B9DD587FCBB3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0015D9-B64F-458C-8591-20A066DCB44B}"/>
                </a:ext>
              </a:extLst>
            </p:cNvPr>
            <p:cNvSpPr txBox="1"/>
            <p:nvPr/>
          </p:nvSpPr>
          <p:spPr>
            <a:xfrm>
              <a:off x="5239554" y="1185975"/>
              <a:ext cx="463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" dirty="0"/>
                <a:t>Set </a:t>
              </a:r>
              <a:r>
                <a:rPr lang="en-AU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HoursWorkedUnder3OverTime  TO 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max(0,min(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- 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HoursWorkedRegPay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, 3))</a:t>
              </a:r>
              <a:endParaRPr lang="en-AU" sz="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BE43C9-AA04-48C9-93F1-B42CD6459458}"/>
              </a:ext>
            </a:extLst>
          </p:cNvPr>
          <p:cNvGrpSpPr/>
          <p:nvPr/>
        </p:nvGrpSpPr>
        <p:grpSpPr>
          <a:xfrm>
            <a:off x="5213087" y="3465583"/>
            <a:ext cx="463944" cy="276999"/>
            <a:chOff x="5239554" y="1185975"/>
            <a:chExt cx="463944" cy="27699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73DD82-5F7A-4753-9649-E0B67E6BA100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62E03F-5942-4646-83BC-39CF20FA2B76}"/>
                </a:ext>
              </a:extLst>
            </p:cNvPr>
            <p:cNvSpPr txBox="1"/>
            <p:nvPr/>
          </p:nvSpPr>
          <p:spPr>
            <a:xfrm>
              <a:off x="5239554" y="1185975"/>
              <a:ext cx="463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" dirty="0"/>
                <a:t>Set </a:t>
              </a:r>
              <a:r>
                <a:rPr lang="en-AU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HoursWorkedOver3OverTime   TO 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max(0,DayHour- HoursWorkedRegPay-HoursWorkedUnder3OverTime)</a:t>
              </a:r>
              <a:endParaRPr lang="en-AU" sz="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52EFBF-F8A8-4ABE-B153-F786054CE2E1}"/>
              </a:ext>
            </a:extLst>
          </p:cNvPr>
          <p:cNvGrpSpPr/>
          <p:nvPr/>
        </p:nvGrpSpPr>
        <p:grpSpPr>
          <a:xfrm>
            <a:off x="5213087" y="3735230"/>
            <a:ext cx="468947" cy="323165"/>
            <a:chOff x="5234551" y="1159687"/>
            <a:chExt cx="468947" cy="3231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DBBD60-D41C-4406-B8A5-C32E368E1286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ECCE2C-B95B-4D97-AEC6-1B974936D45A}"/>
                </a:ext>
              </a:extLst>
            </p:cNvPr>
            <p:cNvSpPr txBox="1"/>
            <p:nvPr/>
          </p:nvSpPr>
          <p:spPr>
            <a:xfrm>
              <a:off x="5234551" y="1159687"/>
              <a:ext cx="4689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00" dirty="0"/>
                <a:t>Set </a:t>
              </a:r>
              <a:r>
                <a:rPr lang="en-AU" sz="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PayRateDailyChange</a:t>
              </a:r>
              <a:r>
                <a:rPr lang="en-AU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   TO </a:t>
              </a:r>
              <a:r>
                <a:rPr lang="en-GB" sz="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PayRate</a:t>
              </a:r>
              <a:r>
                <a:rPr lang="en-GB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+ </a:t>
              </a:r>
              <a:r>
                <a:rPr lang="en-GB" sz="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BonusBasePayRate</a:t>
              </a:r>
              <a:r>
                <a:rPr lang="en-GB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[</a:t>
              </a:r>
              <a:r>
                <a:rPr lang="en-GB" sz="3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DayId</a:t>
              </a:r>
              <a:r>
                <a:rPr lang="en-GB" sz="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]</a:t>
              </a:r>
              <a:endParaRPr lang="en-AU" sz="3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07D4B9-6DF0-48C3-9C31-E130BA24FE50}"/>
              </a:ext>
            </a:extLst>
          </p:cNvPr>
          <p:cNvGrpSpPr/>
          <p:nvPr/>
        </p:nvGrpSpPr>
        <p:grpSpPr>
          <a:xfrm>
            <a:off x="5220854" y="4032586"/>
            <a:ext cx="468947" cy="751345"/>
            <a:chOff x="5234551" y="1175311"/>
            <a:chExt cx="468947" cy="4616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F4776E-79C8-46F8-BDA8-C7296502AD47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69CF2C-FC19-4DDF-BAA1-C8AB11A7A1DD}"/>
                </a:ext>
              </a:extLst>
            </p:cNvPr>
            <p:cNvSpPr txBox="1"/>
            <p:nvPr/>
          </p:nvSpPr>
          <p:spPr>
            <a:xfrm>
              <a:off x="5234551" y="1175311"/>
              <a:ext cx="4689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" dirty="0"/>
                <a:t>Set </a:t>
              </a:r>
              <a:r>
                <a:rPr lang="en-AU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TotalPay</a:t>
              </a:r>
              <a:r>
                <a:rPr lang="en-AU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    TO 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TotalPay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+ 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HoursWorkedRegPay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*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PayRateDailyChange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+ HoursWorkedUnder3OverTime*OverTimeUnder3Rate[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DayId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]*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PayRateDailyChange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+ HoursWorkedUnder3OverTime*OverTimeOver3Rate[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DayId</a:t>
              </a:r>
              <a:r>
                <a:rPr lang="en-GB" sz="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]*</a:t>
              </a:r>
              <a:r>
                <a:rPr lang="en-GB" sz="2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PayRateDailyChange</a:t>
              </a:r>
              <a:endParaRPr lang="en-AU" sz="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23EEEC-F3F8-495F-A650-4DA85D500511}"/>
              </a:ext>
            </a:extLst>
          </p:cNvPr>
          <p:cNvGrpSpPr/>
          <p:nvPr/>
        </p:nvGrpSpPr>
        <p:grpSpPr>
          <a:xfrm>
            <a:off x="5224044" y="4480329"/>
            <a:ext cx="468947" cy="323165"/>
            <a:chOff x="5234551" y="1159687"/>
            <a:chExt cx="468947" cy="3231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E6177D-460B-453D-B180-34DF6C31427B}"/>
                </a:ext>
              </a:extLst>
            </p:cNvPr>
            <p:cNvSpPr/>
            <p:nvPr/>
          </p:nvSpPr>
          <p:spPr>
            <a:xfrm>
              <a:off x="5289779" y="1204911"/>
              <a:ext cx="363494" cy="231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66BEEE-AD05-4C7F-84FE-94366E3A7198}"/>
                </a:ext>
              </a:extLst>
            </p:cNvPr>
            <p:cNvSpPr txBox="1"/>
            <p:nvPr/>
          </p:nvSpPr>
          <p:spPr>
            <a:xfrm>
              <a:off x="5234551" y="1159687"/>
              <a:ext cx="4689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500" dirty="0"/>
                <a:t>Set </a:t>
              </a:r>
              <a:r>
                <a:rPr lang="en-AU" sz="5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DayId</a:t>
              </a:r>
              <a:r>
                <a:rPr lang="en-AU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  TO </a:t>
              </a:r>
              <a:r>
                <a:rPr lang="en-GB" sz="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rPr>
                <a:t>DayId+1</a:t>
              </a:r>
              <a:endParaRPr lang="en-AU" sz="500" dirty="0"/>
            </a:p>
          </p:txBody>
        </p:sp>
      </p:grp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8EB38D8-8F66-4EB8-BDB1-1602126ED41E}"/>
              </a:ext>
            </a:extLst>
          </p:cNvPr>
          <p:cNvCxnSpPr>
            <a:cxnSpLocks/>
            <a:stCxn id="42" idx="2"/>
            <a:endCxn id="12" idx="1"/>
          </p:cNvCxnSpPr>
          <p:nvPr/>
        </p:nvCxnSpPr>
        <p:spPr>
          <a:xfrm rot="5400000" flipH="1">
            <a:off x="3928077" y="3273053"/>
            <a:ext cx="2839542" cy="221341"/>
          </a:xfrm>
          <a:prstGeom prst="curvedConnector4">
            <a:avLst>
              <a:gd name="adj1" fmla="val -8051"/>
              <a:gd name="adj2" fmla="val 209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7B3A3F-A8AC-472F-9C43-3C3A8E1B082D}"/>
              </a:ext>
            </a:extLst>
          </p:cNvPr>
          <p:cNvGrpSpPr/>
          <p:nvPr/>
        </p:nvGrpSpPr>
        <p:grpSpPr>
          <a:xfrm>
            <a:off x="6000586" y="1813826"/>
            <a:ext cx="507207" cy="346249"/>
            <a:chOff x="5728097" y="1396602"/>
            <a:chExt cx="507207" cy="346249"/>
          </a:xfrm>
        </p:grpSpPr>
        <p:sp>
          <p:nvSpPr>
            <p:cNvPr id="47" name="Flowchart: Data 46">
              <a:extLst>
                <a:ext uri="{FF2B5EF4-FFF2-40B4-BE49-F238E27FC236}">
                  <a16:creationId xmlns:a16="http://schemas.microsoft.com/office/drawing/2014/main" id="{457A0B0B-EB70-48A6-9785-04D2520CA242}"/>
                </a:ext>
              </a:extLst>
            </p:cNvPr>
            <p:cNvSpPr/>
            <p:nvPr/>
          </p:nvSpPr>
          <p:spPr>
            <a:xfrm>
              <a:off x="5763593" y="1396602"/>
              <a:ext cx="417128" cy="335435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378BE4-2C09-4677-BB85-8F25C05B8301}"/>
                </a:ext>
              </a:extLst>
            </p:cNvPr>
            <p:cNvSpPr txBox="1"/>
            <p:nvPr/>
          </p:nvSpPr>
          <p:spPr>
            <a:xfrm>
              <a:off x="5728097" y="1465852"/>
              <a:ext cx="507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" dirty="0"/>
                <a:t>Output </a:t>
              </a:r>
              <a:r>
                <a:rPr lang="en-AU" sz="600" dirty="0" err="1"/>
                <a:t>TotalPay</a:t>
              </a:r>
              <a:endParaRPr lang="en-AU" sz="600" dirty="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807EBFF-421D-4AED-B332-B2DABE1E859F}"/>
              </a:ext>
            </a:extLst>
          </p:cNvPr>
          <p:cNvSpPr/>
          <p:nvPr/>
        </p:nvSpPr>
        <p:spPr>
          <a:xfrm>
            <a:off x="6491304" y="1981543"/>
            <a:ext cx="582162" cy="19321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End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4AE96D-E993-4F7C-94A1-521AFD0918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40056" y="719684"/>
            <a:ext cx="5308" cy="99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76ED27-0EB4-42EC-8CB6-8B2AE2E5BE22}"/>
              </a:ext>
            </a:extLst>
          </p:cNvPr>
          <p:cNvCxnSpPr>
            <a:endCxn id="9" idx="0"/>
          </p:cNvCxnSpPr>
          <p:nvPr/>
        </p:nvCxnSpPr>
        <p:spPr>
          <a:xfrm>
            <a:off x="5469149" y="1143997"/>
            <a:ext cx="5786" cy="55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4B19A8-1F84-453D-82F9-61AF5FF63436}"/>
              </a:ext>
            </a:extLst>
          </p:cNvPr>
          <p:cNvCxnSpPr>
            <a:endCxn id="27" idx="0"/>
          </p:cNvCxnSpPr>
          <p:nvPr/>
        </p:nvCxnSpPr>
        <p:spPr>
          <a:xfrm>
            <a:off x="5469149" y="1440210"/>
            <a:ext cx="5786" cy="64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E8728B-3D10-46C4-B52D-6A55556070D7}"/>
              </a:ext>
            </a:extLst>
          </p:cNvPr>
          <p:cNvCxnSpPr/>
          <p:nvPr/>
        </p:nvCxnSpPr>
        <p:spPr>
          <a:xfrm>
            <a:off x="5461019" y="1739445"/>
            <a:ext cx="0" cy="4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14837F-9A8E-4B94-8F82-EDA7A16EB84D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>
            <a:off x="5462886" y="2155910"/>
            <a:ext cx="18351" cy="30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0B120-7804-4C4C-B055-3F40A6E478B1}"/>
              </a:ext>
            </a:extLst>
          </p:cNvPr>
          <p:cNvCxnSpPr>
            <a:cxnSpLocks/>
          </p:cNvCxnSpPr>
          <p:nvPr/>
        </p:nvCxnSpPr>
        <p:spPr>
          <a:xfrm>
            <a:off x="5680129" y="1981543"/>
            <a:ext cx="382619" cy="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40E04F-2008-4397-959E-4868271868DF}"/>
              </a:ext>
            </a:extLst>
          </p:cNvPr>
          <p:cNvCxnSpPr>
            <a:stCxn id="17" idx="3"/>
            <a:endCxn id="21" idx="0"/>
          </p:cNvCxnSpPr>
          <p:nvPr/>
        </p:nvCxnSpPr>
        <p:spPr>
          <a:xfrm>
            <a:off x="5439524" y="2800416"/>
            <a:ext cx="13209" cy="6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A077C61-5D66-4D52-9762-C89C05C178A7}"/>
              </a:ext>
            </a:extLst>
          </p:cNvPr>
          <p:cNvCxnSpPr>
            <a:cxnSpLocks/>
            <a:stCxn id="21" idx="2"/>
            <a:endCxn id="21" idx="2"/>
          </p:cNvCxnSpPr>
          <p:nvPr/>
        </p:nvCxnSpPr>
        <p:spPr>
          <a:xfrm>
            <a:off x="5452733" y="31934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B2AF8B-81F0-450A-875C-F9F380597371}"/>
              </a:ext>
            </a:extLst>
          </p:cNvPr>
          <p:cNvCxnSpPr/>
          <p:nvPr/>
        </p:nvCxnSpPr>
        <p:spPr>
          <a:xfrm>
            <a:off x="5452732" y="3116851"/>
            <a:ext cx="14289" cy="73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B3D983-DF75-4D83-8B84-9122958B47CE}"/>
              </a:ext>
            </a:extLst>
          </p:cNvPr>
          <p:cNvCxnSpPr>
            <a:stCxn id="33" idx="0"/>
            <a:endCxn id="30" idx="2"/>
          </p:cNvCxnSpPr>
          <p:nvPr/>
        </p:nvCxnSpPr>
        <p:spPr>
          <a:xfrm flipV="1">
            <a:off x="5445059" y="3416379"/>
            <a:ext cx="0" cy="49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A80268B-4895-46A3-B2C2-931EC2BB3F27}"/>
              </a:ext>
            </a:extLst>
          </p:cNvPr>
          <p:cNvCxnSpPr/>
          <p:nvPr/>
        </p:nvCxnSpPr>
        <p:spPr>
          <a:xfrm>
            <a:off x="5417343" y="3706158"/>
            <a:ext cx="0" cy="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11FA49C-4506-428C-BA4D-37FD460F60C2}"/>
              </a:ext>
            </a:extLst>
          </p:cNvPr>
          <p:cNvCxnSpPr/>
          <p:nvPr/>
        </p:nvCxnSpPr>
        <p:spPr>
          <a:xfrm>
            <a:off x="5563791" y="4019976"/>
            <a:ext cx="0" cy="60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18AB28-8124-4358-8736-45767243A65E}"/>
              </a:ext>
            </a:extLst>
          </p:cNvPr>
          <p:cNvCxnSpPr/>
          <p:nvPr/>
        </p:nvCxnSpPr>
        <p:spPr>
          <a:xfrm>
            <a:off x="5540056" y="4457965"/>
            <a:ext cx="0" cy="67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833002A-35DD-47BA-98C3-A6F8F4C21842}"/>
              </a:ext>
            </a:extLst>
          </p:cNvPr>
          <p:cNvCxnSpPr>
            <a:stCxn id="42" idx="2"/>
            <a:endCxn id="42" idx="2"/>
          </p:cNvCxnSpPr>
          <p:nvPr/>
        </p:nvCxnSpPr>
        <p:spPr>
          <a:xfrm>
            <a:off x="5458518" y="48034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2A26A7-67D8-4AF7-B093-40D7E2DD13BE}"/>
              </a:ext>
            </a:extLst>
          </p:cNvPr>
          <p:cNvCxnSpPr>
            <a:cxnSpLocks/>
            <a:stCxn id="48" idx="3"/>
          </p:cNvCxnSpPr>
          <p:nvPr/>
        </p:nvCxnSpPr>
        <p:spPr>
          <a:xfrm flipH="1" flipV="1">
            <a:off x="6391923" y="1998462"/>
            <a:ext cx="115870" cy="2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5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soopy boo</dc:creator>
  <cp:lastModifiedBy>soopy boo</cp:lastModifiedBy>
  <cp:revision>1</cp:revision>
  <dcterms:created xsi:type="dcterms:W3CDTF">2021-08-15T04:18:14Z</dcterms:created>
  <dcterms:modified xsi:type="dcterms:W3CDTF">2021-08-15T04:48:32Z</dcterms:modified>
</cp:coreProperties>
</file>