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0" r:id="rId4"/>
    <p:sldMasterId id="2147484111" r:id="rId5"/>
  </p:sldMasterIdLst>
  <p:notesMasterIdLst>
    <p:notesMasterId r:id="rId11"/>
  </p:notesMasterIdLst>
  <p:handoutMasterIdLst>
    <p:handoutMasterId r:id="rId12"/>
  </p:handoutMasterIdLst>
  <p:sldIdLst>
    <p:sldId id="670" r:id="rId6"/>
    <p:sldId id="2147348839" r:id="rId7"/>
    <p:sldId id="2147348842" r:id="rId8"/>
    <p:sldId id="2147348841" r:id="rId9"/>
    <p:sldId id="6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C872EC-DF97-4006-A274-43B4FE0C91F4}">
          <p14:sldIdLst>
            <p14:sldId id="670"/>
            <p14:sldId id="2147348839"/>
            <p14:sldId id="2147348842"/>
            <p14:sldId id="2147348841"/>
            <p14:sldId id="623"/>
          </p14:sldIdLst>
        </p14:section>
        <p14:section name="User Guides" id="{038BFB80-8F75-4F63-A097-C14D435D73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Bailey" initials="AB" lastIdx="2" clrIdx="0">
    <p:extLst>
      <p:ext uri="{19B8F6BF-5375-455C-9EA6-DF929625EA0E}">
        <p15:presenceInfo xmlns:p15="http://schemas.microsoft.com/office/powerpoint/2012/main" userId="Andrew Bail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E"/>
    <a:srgbClr val="00AECF"/>
    <a:srgbClr val="FF555F"/>
    <a:srgbClr val="073262"/>
    <a:srgbClr val="CC9B00"/>
    <a:srgbClr val="CCCC00"/>
    <a:srgbClr val="D0FCB2"/>
    <a:srgbClr val="BEE395"/>
    <a:srgbClr val="FFFFFF"/>
    <a:srgbClr val="10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FEAA0-C223-4A3F-87A9-E3F613EE00B7}" v="5" dt="2024-06-04T09:15:29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l, Sanjith" userId="ded2d4e9-9c96-4f09-bf32-b66684bd7fd2" providerId="ADAL" clId="{B16FEAA0-C223-4A3F-87A9-E3F613EE00B7}"/>
    <pc:docChg chg="undo custSel addSld delSld modSld modSection">
      <pc:chgData name="Mandal, Sanjith" userId="ded2d4e9-9c96-4f09-bf32-b66684bd7fd2" providerId="ADAL" clId="{B16FEAA0-C223-4A3F-87A9-E3F613EE00B7}" dt="2024-06-04T09:15:29.506" v="290"/>
      <pc:docMkLst>
        <pc:docMk/>
      </pc:docMkLst>
      <pc:sldChg chg="delSp modSp mod">
        <pc:chgData name="Mandal, Sanjith" userId="ded2d4e9-9c96-4f09-bf32-b66684bd7fd2" providerId="ADAL" clId="{B16FEAA0-C223-4A3F-87A9-E3F613EE00B7}" dt="2024-03-12T11:54:01.339" v="289" actId="20577"/>
        <pc:sldMkLst>
          <pc:docMk/>
          <pc:sldMk cId="3600144307" sldId="2147348841"/>
        </pc:sldMkLst>
        <pc:spChg chg="mod">
          <ac:chgData name="Mandal, Sanjith" userId="ded2d4e9-9c96-4f09-bf32-b66684bd7fd2" providerId="ADAL" clId="{B16FEAA0-C223-4A3F-87A9-E3F613EE00B7}" dt="2024-03-12T11:49:09.365" v="243" actId="20577"/>
          <ac:spMkLst>
            <pc:docMk/>
            <pc:sldMk cId="3600144307" sldId="2147348841"/>
            <ac:spMk id="2" creationId="{F3BFD399-D2D6-D8FB-F8B6-979C7200577F}"/>
          </ac:spMkLst>
        </pc:spChg>
        <pc:spChg chg="mod">
          <ac:chgData name="Mandal, Sanjith" userId="ded2d4e9-9c96-4f09-bf32-b66684bd7fd2" providerId="ADAL" clId="{B16FEAA0-C223-4A3F-87A9-E3F613EE00B7}" dt="2024-02-19T05:54:12.581" v="23" actId="6549"/>
          <ac:spMkLst>
            <pc:docMk/>
            <pc:sldMk cId="3600144307" sldId="2147348841"/>
            <ac:spMk id="3" creationId="{41252E88-44AF-F559-BC50-6AA0691E7C31}"/>
          </ac:spMkLst>
        </pc:spChg>
        <pc:spChg chg="del mod">
          <ac:chgData name="Mandal, Sanjith" userId="ded2d4e9-9c96-4f09-bf32-b66684bd7fd2" providerId="ADAL" clId="{B16FEAA0-C223-4A3F-87A9-E3F613EE00B7}" dt="2024-02-19T05:54:04.217" v="21" actId="478"/>
          <ac:spMkLst>
            <pc:docMk/>
            <pc:sldMk cId="3600144307" sldId="2147348841"/>
            <ac:spMk id="7" creationId="{937DDA96-1028-A848-DF6F-CA2AB72D5082}"/>
          </ac:spMkLst>
        </pc:spChg>
        <pc:graphicFrameChg chg="mod modGraphic">
          <ac:chgData name="Mandal, Sanjith" userId="ded2d4e9-9c96-4f09-bf32-b66684bd7fd2" providerId="ADAL" clId="{B16FEAA0-C223-4A3F-87A9-E3F613EE00B7}" dt="2024-03-12T11:54:01.339" v="289" actId="20577"/>
          <ac:graphicFrameMkLst>
            <pc:docMk/>
            <pc:sldMk cId="3600144307" sldId="2147348841"/>
            <ac:graphicFrameMk id="6" creationId="{F7D225B5-C428-FC3F-55E7-120DDBDE26CB}"/>
          </ac:graphicFrameMkLst>
        </pc:graphicFrameChg>
      </pc:sldChg>
      <pc:sldChg chg="modSp add del mod">
        <pc:chgData name="Mandal, Sanjith" userId="ded2d4e9-9c96-4f09-bf32-b66684bd7fd2" providerId="ADAL" clId="{B16FEAA0-C223-4A3F-87A9-E3F613EE00B7}" dt="2024-02-27T14:47:13.128" v="216" actId="47"/>
        <pc:sldMkLst>
          <pc:docMk/>
          <pc:sldMk cId="1266161210" sldId="2147348842"/>
        </pc:sldMkLst>
        <pc:graphicFrameChg chg="modGraphic">
          <ac:chgData name="Mandal, Sanjith" userId="ded2d4e9-9c96-4f09-bf32-b66684bd7fd2" providerId="ADAL" clId="{B16FEAA0-C223-4A3F-87A9-E3F613EE00B7}" dt="2024-02-27T12:18:25.747" v="215" actId="14734"/>
          <ac:graphicFrameMkLst>
            <pc:docMk/>
            <pc:sldMk cId="1266161210" sldId="2147348842"/>
            <ac:graphicFrameMk id="6" creationId="{375F5CC3-2640-DD73-FD90-919CFF99DE55}"/>
          </ac:graphicFrameMkLst>
        </pc:graphicFrameChg>
      </pc:sldChg>
      <pc:sldChg chg="add">
        <pc:chgData name="Mandal, Sanjith" userId="ded2d4e9-9c96-4f09-bf32-b66684bd7fd2" providerId="ADAL" clId="{B16FEAA0-C223-4A3F-87A9-E3F613EE00B7}" dt="2024-06-04T09:15:29.506" v="290"/>
        <pc:sldMkLst>
          <pc:docMk/>
          <pc:sldMk cId="3670600045" sldId="2147348842"/>
        </pc:sldMkLst>
      </pc:sldChg>
      <pc:sldChg chg="del">
        <pc:chgData name="Mandal, Sanjith" userId="ded2d4e9-9c96-4f09-bf32-b66684bd7fd2" providerId="ADAL" clId="{B16FEAA0-C223-4A3F-87A9-E3F613EE00B7}" dt="2024-02-16T16:02:33.747" v="0" actId="2696"/>
        <pc:sldMkLst>
          <pc:docMk/>
          <pc:sldMk cId="4008693340" sldId="21473488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ED1D4-0C97-41AD-86FB-6388789F2A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CFF5D-0936-4188-901C-A6A1D37C3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CBF1-C2AE-41BB-8D7A-4351047AC32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BDBD-22EE-45B0-B4B5-64B099CA9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4CBD-03AA-4438-AEC9-2184FF96C5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55AC-4DA3-474A-B815-4FBDE987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5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3A4B2-9324-4589-B14C-236B127BA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9F161-07A6-48A8-844D-651C99E2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888C-75F1-0140-84C2-E3A56A5DB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888C-75F1-0140-84C2-E3A56A5DB1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888C-75F1-0140-84C2-E3A56A5DB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sv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7.svg"/><Relationship Id="rId9" Type="http://schemas.openxmlformats.org/officeDocument/2006/relationships/image" Target="../media/image19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181779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203F0FA-081B-F64D-BCBF-E4C34976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80257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35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Optio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 smtClean="0"/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F0D2E2-2742-7940-ABDD-58FB9D49EB23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993CEB8-1392-6D40-B3E0-F39563900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BD1DE52-945F-4211-95A8-6EC6236CCAA3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1600" dirty="0"/>
            </a:lvl1pPr>
          </a:lstStyle>
          <a:p>
            <a:pPr marL="0" marR="0" lvl="0" indent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AD6F2E-E98E-9044-9478-ACD5AF551C6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4D85586-5DE1-B042-804D-6E4DEB2D8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 smtClean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6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ivider Option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Description</a:t>
            </a:r>
            <a:r>
              <a:rPr lang="da-DK"/>
              <a:t> </a:t>
            </a:r>
            <a:r>
              <a:rPr lang="da-DK" err="1"/>
              <a:t>goes</a:t>
            </a:r>
            <a:r>
              <a:rPr lang="da-DK"/>
              <a:t> </a:t>
            </a:r>
            <a:r>
              <a:rPr lang="da-DK" err="1"/>
              <a:t>here</a:t>
            </a:r>
            <a:endParaRPr lang="da-DK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err="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6F403F-0246-A84C-98CF-60D4432A379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2B42450-104F-034B-9B6F-91C091919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 smtClean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option-6</a:t>
            </a:r>
            <a:endParaRPr lang="en-GB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AE480CE-076A-414C-AFB4-F7FD7AE5177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9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Content with Angles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7" name="Freeform: Shape 7016">
            <a:extLst>
              <a:ext uri="{FF2B5EF4-FFF2-40B4-BE49-F238E27FC236}">
                <a16:creationId xmlns:a16="http://schemas.microsoft.com/office/drawing/2014/main" id="{51886337-6D85-4742-93CA-21FAE85E605F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3FC7BE-295B-451C-AA25-410A983C9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5842467" cy="379548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5842467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388845"/>
            <a:ext cx="5842468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673" name="Freeform: Shape 5672">
            <a:extLst>
              <a:ext uri="{FF2B5EF4-FFF2-40B4-BE49-F238E27FC236}">
                <a16:creationId xmlns:a16="http://schemas.microsoft.com/office/drawing/2014/main" id="{185506D1-7BE6-4C98-B0AC-4BBEC6A74E99}"/>
              </a:ext>
            </a:extLst>
          </p:cNvPr>
          <p:cNvSpPr/>
          <p:nvPr userDrawn="1"/>
        </p:nvSpPr>
        <p:spPr>
          <a:xfrm>
            <a:off x="4182861" y="352439"/>
            <a:ext cx="336565" cy="702338"/>
          </a:xfrm>
          <a:custGeom>
            <a:avLst/>
            <a:gdLst>
              <a:gd name="connsiteX0" fmla="*/ 167648 w 336565"/>
              <a:gd name="connsiteY0" fmla="*/ 116210 h 702338"/>
              <a:gd name="connsiteX1" fmla="*/ 167648 w 336565"/>
              <a:gd name="connsiteY1" fmla="*/ 351169 h 702338"/>
              <a:gd name="connsiteX2" fmla="*/ 336566 w 336565"/>
              <a:gd name="connsiteY2" fmla="*/ 468649 h 702338"/>
              <a:gd name="connsiteX3" fmla="*/ 336566 w 336565"/>
              <a:gd name="connsiteY3" fmla="*/ 702338 h 702338"/>
              <a:gd name="connsiteX4" fmla="*/ 0 w 336565"/>
              <a:gd name="connsiteY4" fmla="*/ 468014 h 702338"/>
              <a:gd name="connsiteX5" fmla="*/ 0 w 336565"/>
              <a:gd name="connsiteY5" fmla="*/ 0 h 7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8">
                <a:moveTo>
                  <a:pt x="167648" y="116210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014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74" name="Freeform: Shape 5673">
            <a:extLst>
              <a:ext uri="{FF2B5EF4-FFF2-40B4-BE49-F238E27FC236}">
                <a16:creationId xmlns:a16="http://schemas.microsoft.com/office/drawing/2014/main" id="{280CFCA9-A28D-4AD1-9BAE-E605436CCD19}"/>
              </a:ext>
            </a:extLst>
          </p:cNvPr>
          <p:cNvSpPr/>
          <p:nvPr userDrawn="1"/>
        </p:nvSpPr>
        <p:spPr>
          <a:xfrm>
            <a:off x="4863613" y="352439"/>
            <a:ext cx="336565" cy="702338"/>
          </a:xfrm>
          <a:custGeom>
            <a:avLst/>
            <a:gdLst>
              <a:gd name="connsiteX0" fmla="*/ 167648 w 336565"/>
              <a:gd name="connsiteY0" fmla="*/ 116210 h 702338"/>
              <a:gd name="connsiteX1" fmla="*/ 167648 w 336565"/>
              <a:gd name="connsiteY1" fmla="*/ 351169 h 702338"/>
              <a:gd name="connsiteX2" fmla="*/ 336566 w 336565"/>
              <a:gd name="connsiteY2" fmla="*/ 468649 h 702338"/>
              <a:gd name="connsiteX3" fmla="*/ 336566 w 336565"/>
              <a:gd name="connsiteY3" fmla="*/ 702338 h 702338"/>
              <a:gd name="connsiteX4" fmla="*/ 0 w 336565"/>
              <a:gd name="connsiteY4" fmla="*/ 468014 h 702338"/>
              <a:gd name="connsiteX5" fmla="*/ 0 w 336565"/>
              <a:gd name="connsiteY5" fmla="*/ 0 h 7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8">
                <a:moveTo>
                  <a:pt x="167648" y="116210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014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75" name="Freeform: Shape 5674">
            <a:extLst>
              <a:ext uri="{FF2B5EF4-FFF2-40B4-BE49-F238E27FC236}">
                <a16:creationId xmlns:a16="http://schemas.microsoft.com/office/drawing/2014/main" id="{7B81F3CF-9F34-4E09-9440-1BD969F43ACD}"/>
              </a:ext>
            </a:extLst>
          </p:cNvPr>
          <p:cNvSpPr/>
          <p:nvPr userDrawn="1"/>
        </p:nvSpPr>
        <p:spPr>
          <a:xfrm>
            <a:off x="5544365" y="352439"/>
            <a:ext cx="336565" cy="702338"/>
          </a:xfrm>
          <a:custGeom>
            <a:avLst/>
            <a:gdLst>
              <a:gd name="connsiteX0" fmla="*/ 167648 w 336565"/>
              <a:gd name="connsiteY0" fmla="*/ 116210 h 702338"/>
              <a:gd name="connsiteX1" fmla="*/ 167648 w 336565"/>
              <a:gd name="connsiteY1" fmla="*/ 351169 h 702338"/>
              <a:gd name="connsiteX2" fmla="*/ 336566 w 336565"/>
              <a:gd name="connsiteY2" fmla="*/ 468649 h 702338"/>
              <a:gd name="connsiteX3" fmla="*/ 336566 w 336565"/>
              <a:gd name="connsiteY3" fmla="*/ 702338 h 702338"/>
              <a:gd name="connsiteX4" fmla="*/ 0 w 336565"/>
              <a:gd name="connsiteY4" fmla="*/ 468014 h 702338"/>
              <a:gd name="connsiteX5" fmla="*/ 0 w 336565"/>
              <a:gd name="connsiteY5" fmla="*/ 0 h 7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8">
                <a:moveTo>
                  <a:pt x="167648" y="116210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014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89" name="Freeform: Shape 5688">
            <a:extLst>
              <a:ext uri="{FF2B5EF4-FFF2-40B4-BE49-F238E27FC236}">
                <a16:creationId xmlns:a16="http://schemas.microsoft.com/office/drawing/2014/main" id="{576FE315-F044-4F52-8E10-55656A99648D}"/>
              </a:ext>
            </a:extLst>
          </p:cNvPr>
          <p:cNvSpPr/>
          <p:nvPr/>
        </p:nvSpPr>
        <p:spPr>
          <a:xfrm>
            <a:off x="3843755" y="824262"/>
            <a:ext cx="674401" cy="351169"/>
          </a:xfrm>
          <a:custGeom>
            <a:avLst/>
            <a:gdLst>
              <a:gd name="connsiteX0" fmla="*/ 337201 w 674401"/>
              <a:gd name="connsiteY0" fmla="*/ 0 h 351169"/>
              <a:gd name="connsiteX1" fmla="*/ 674402 w 674401"/>
              <a:gd name="connsiteY1" fmla="*/ 233689 h 351169"/>
              <a:gd name="connsiteX2" fmla="*/ 506754 w 674401"/>
              <a:gd name="connsiteY2" fmla="*/ 350534 h 351169"/>
              <a:gd name="connsiteX3" fmla="*/ 338471 w 674401"/>
              <a:gd name="connsiteY3" fmla="*/ 234324 h 351169"/>
              <a:gd name="connsiteX4" fmla="*/ 337201 w 674401"/>
              <a:gd name="connsiteY4" fmla="*/ 233689 h 351169"/>
              <a:gd name="connsiteX5" fmla="*/ 168283 w 674401"/>
              <a:gd name="connsiteY5" fmla="*/ 351169 h 351169"/>
              <a:gd name="connsiteX6" fmla="*/ 0 w 674401"/>
              <a:gd name="connsiteY6" fmla="*/ 233689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337201" y="0"/>
                </a:moveTo>
                <a:lnTo>
                  <a:pt x="674402" y="233689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368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90" name="Freeform: Shape 5689">
            <a:extLst>
              <a:ext uri="{FF2B5EF4-FFF2-40B4-BE49-F238E27FC236}">
                <a16:creationId xmlns:a16="http://schemas.microsoft.com/office/drawing/2014/main" id="{C7C4929F-C49C-4C21-9896-AF2BEE58DF3D}"/>
              </a:ext>
            </a:extLst>
          </p:cNvPr>
          <p:cNvSpPr/>
          <p:nvPr userDrawn="1"/>
        </p:nvSpPr>
        <p:spPr>
          <a:xfrm>
            <a:off x="4523237" y="588668"/>
            <a:ext cx="164472" cy="227974"/>
          </a:xfrm>
          <a:custGeom>
            <a:avLst/>
            <a:gdLst>
              <a:gd name="connsiteX0" fmla="*/ 0 w 164472"/>
              <a:gd name="connsiteY0" fmla="*/ 0 h 227974"/>
              <a:gd name="connsiteX1" fmla="*/ 164473 w 164472"/>
              <a:gd name="connsiteY1" fmla="*/ 114305 h 227974"/>
              <a:gd name="connsiteX2" fmla="*/ 0 w 164472"/>
              <a:gd name="connsiteY2" fmla="*/ 227974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0" y="0"/>
                </a:moveTo>
                <a:lnTo>
                  <a:pt x="164473" y="114305"/>
                </a:lnTo>
                <a:lnTo>
                  <a:pt x="0" y="2279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91" name="Freeform: Shape 5690">
            <a:extLst>
              <a:ext uri="{FF2B5EF4-FFF2-40B4-BE49-F238E27FC236}">
                <a16:creationId xmlns:a16="http://schemas.microsoft.com/office/drawing/2014/main" id="{A59C56CE-98EB-4EFD-9907-5A4DADC9146A}"/>
              </a:ext>
            </a:extLst>
          </p:cNvPr>
          <p:cNvSpPr/>
          <p:nvPr userDrawn="1"/>
        </p:nvSpPr>
        <p:spPr>
          <a:xfrm>
            <a:off x="4524507" y="824262"/>
            <a:ext cx="674401" cy="351169"/>
          </a:xfrm>
          <a:custGeom>
            <a:avLst/>
            <a:gdLst>
              <a:gd name="connsiteX0" fmla="*/ 337201 w 674401"/>
              <a:gd name="connsiteY0" fmla="*/ 0 h 351169"/>
              <a:gd name="connsiteX1" fmla="*/ 674402 w 674401"/>
              <a:gd name="connsiteY1" fmla="*/ 233689 h 351169"/>
              <a:gd name="connsiteX2" fmla="*/ 506754 w 674401"/>
              <a:gd name="connsiteY2" fmla="*/ 350534 h 351169"/>
              <a:gd name="connsiteX3" fmla="*/ 338471 w 674401"/>
              <a:gd name="connsiteY3" fmla="*/ 234324 h 351169"/>
              <a:gd name="connsiteX4" fmla="*/ 337201 w 674401"/>
              <a:gd name="connsiteY4" fmla="*/ 233689 h 351169"/>
              <a:gd name="connsiteX5" fmla="*/ 168283 w 674401"/>
              <a:gd name="connsiteY5" fmla="*/ 351169 h 351169"/>
              <a:gd name="connsiteX6" fmla="*/ 0 w 674401"/>
              <a:gd name="connsiteY6" fmla="*/ 233689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337201" y="0"/>
                </a:moveTo>
                <a:lnTo>
                  <a:pt x="674402" y="233689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368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92" name="Freeform: Shape 5691">
            <a:extLst>
              <a:ext uri="{FF2B5EF4-FFF2-40B4-BE49-F238E27FC236}">
                <a16:creationId xmlns:a16="http://schemas.microsoft.com/office/drawing/2014/main" id="{8B21BD52-0C32-4EBB-B0C2-FF8893AA70D4}"/>
              </a:ext>
            </a:extLst>
          </p:cNvPr>
          <p:cNvSpPr/>
          <p:nvPr userDrawn="1"/>
        </p:nvSpPr>
        <p:spPr>
          <a:xfrm>
            <a:off x="5203989" y="588668"/>
            <a:ext cx="164472" cy="227974"/>
          </a:xfrm>
          <a:custGeom>
            <a:avLst/>
            <a:gdLst>
              <a:gd name="connsiteX0" fmla="*/ 164473 w 164472"/>
              <a:gd name="connsiteY0" fmla="*/ 114305 h 227974"/>
              <a:gd name="connsiteX1" fmla="*/ 0 w 164472"/>
              <a:gd name="connsiteY1" fmla="*/ 227974 h 227974"/>
              <a:gd name="connsiteX2" fmla="*/ 0 w 164472"/>
              <a:gd name="connsiteY2" fmla="*/ 0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164473" y="114305"/>
                </a:moveTo>
                <a:lnTo>
                  <a:pt x="0" y="227974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93" name="Freeform: Shape 5692">
            <a:extLst>
              <a:ext uri="{FF2B5EF4-FFF2-40B4-BE49-F238E27FC236}">
                <a16:creationId xmlns:a16="http://schemas.microsoft.com/office/drawing/2014/main" id="{19F13998-8192-4C0F-BD5B-BBD30D8AE034}"/>
              </a:ext>
            </a:extLst>
          </p:cNvPr>
          <p:cNvSpPr/>
          <p:nvPr userDrawn="1"/>
        </p:nvSpPr>
        <p:spPr>
          <a:xfrm>
            <a:off x="5205259" y="824262"/>
            <a:ext cx="674401" cy="351169"/>
          </a:xfrm>
          <a:custGeom>
            <a:avLst/>
            <a:gdLst>
              <a:gd name="connsiteX0" fmla="*/ 337201 w 674401"/>
              <a:gd name="connsiteY0" fmla="*/ 0 h 351169"/>
              <a:gd name="connsiteX1" fmla="*/ 674402 w 674401"/>
              <a:gd name="connsiteY1" fmla="*/ 233689 h 351169"/>
              <a:gd name="connsiteX2" fmla="*/ 506754 w 674401"/>
              <a:gd name="connsiteY2" fmla="*/ 350534 h 351169"/>
              <a:gd name="connsiteX3" fmla="*/ 338471 w 674401"/>
              <a:gd name="connsiteY3" fmla="*/ 234324 h 351169"/>
              <a:gd name="connsiteX4" fmla="*/ 337201 w 674401"/>
              <a:gd name="connsiteY4" fmla="*/ 233689 h 351169"/>
              <a:gd name="connsiteX5" fmla="*/ 168283 w 674401"/>
              <a:gd name="connsiteY5" fmla="*/ 351169 h 351169"/>
              <a:gd name="connsiteX6" fmla="*/ 0 w 674401"/>
              <a:gd name="connsiteY6" fmla="*/ 233689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337201" y="0"/>
                </a:moveTo>
                <a:lnTo>
                  <a:pt x="674402" y="233689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368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13" name="Freeform: Shape 5712">
            <a:extLst>
              <a:ext uri="{FF2B5EF4-FFF2-40B4-BE49-F238E27FC236}">
                <a16:creationId xmlns:a16="http://schemas.microsoft.com/office/drawing/2014/main" id="{92828E87-FA4D-462F-9D0A-246DFD995E95}"/>
              </a:ext>
            </a:extLst>
          </p:cNvPr>
          <p:cNvSpPr/>
          <p:nvPr userDrawn="1"/>
        </p:nvSpPr>
        <p:spPr>
          <a:xfrm>
            <a:off x="4523237" y="1061762"/>
            <a:ext cx="336565" cy="702338"/>
          </a:xfrm>
          <a:custGeom>
            <a:avLst/>
            <a:gdLst>
              <a:gd name="connsiteX0" fmla="*/ 167648 w 336565"/>
              <a:gd name="connsiteY0" fmla="*/ 116845 h 702338"/>
              <a:gd name="connsiteX1" fmla="*/ 167648 w 336565"/>
              <a:gd name="connsiteY1" fmla="*/ 351169 h 702338"/>
              <a:gd name="connsiteX2" fmla="*/ 336566 w 336565"/>
              <a:gd name="connsiteY2" fmla="*/ 468649 h 702338"/>
              <a:gd name="connsiteX3" fmla="*/ 336566 w 336565"/>
              <a:gd name="connsiteY3" fmla="*/ 702338 h 702338"/>
              <a:gd name="connsiteX4" fmla="*/ 0 w 336565"/>
              <a:gd name="connsiteY4" fmla="*/ 468649 h 702338"/>
              <a:gd name="connsiteX5" fmla="*/ 0 w 336565"/>
              <a:gd name="connsiteY5" fmla="*/ 0 h 7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8">
                <a:moveTo>
                  <a:pt x="167648" y="116845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14" name="Freeform: Shape 5713">
            <a:extLst>
              <a:ext uri="{FF2B5EF4-FFF2-40B4-BE49-F238E27FC236}">
                <a16:creationId xmlns:a16="http://schemas.microsoft.com/office/drawing/2014/main" id="{C26220E6-996B-40B1-A7BF-6FD7B41FA237}"/>
              </a:ext>
            </a:extLst>
          </p:cNvPr>
          <p:cNvSpPr/>
          <p:nvPr userDrawn="1"/>
        </p:nvSpPr>
        <p:spPr>
          <a:xfrm>
            <a:off x="5203989" y="1061762"/>
            <a:ext cx="336565" cy="702338"/>
          </a:xfrm>
          <a:custGeom>
            <a:avLst/>
            <a:gdLst>
              <a:gd name="connsiteX0" fmla="*/ 167648 w 336565"/>
              <a:gd name="connsiteY0" fmla="*/ 116845 h 702338"/>
              <a:gd name="connsiteX1" fmla="*/ 167648 w 336565"/>
              <a:gd name="connsiteY1" fmla="*/ 351169 h 702338"/>
              <a:gd name="connsiteX2" fmla="*/ 336566 w 336565"/>
              <a:gd name="connsiteY2" fmla="*/ 468649 h 702338"/>
              <a:gd name="connsiteX3" fmla="*/ 336566 w 336565"/>
              <a:gd name="connsiteY3" fmla="*/ 702338 h 702338"/>
              <a:gd name="connsiteX4" fmla="*/ 0 w 336565"/>
              <a:gd name="connsiteY4" fmla="*/ 468649 h 702338"/>
              <a:gd name="connsiteX5" fmla="*/ 0 w 336565"/>
              <a:gd name="connsiteY5" fmla="*/ 0 h 7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8">
                <a:moveTo>
                  <a:pt x="167648" y="116845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5" name="Freeform: Shape 5724">
            <a:extLst>
              <a:ext uri="{FF2B5EF4-FFF2-40B4-BE49-F238E27FC236}">
                <a16:creationId xmlns:a16="http://schemas.microsoft.com/office/drawing/2014/main" id="{A3C0384C-B179-4B91-8BDB-355EF5321806}"/>
              </a:ext>
            </a:extLst>
          </p:cNvPr>
          <p:cNvSpPr/>
          <p:nvPr userDrawn="1"/>
        </p:nvSpPr>
        <p:spPr>
          <a:xfrm>
            <a:off x="4184131" y="1533586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6" name="Freeform: Shape 5725">
            <a:extLst>
              <a:ext uri="{FF2B5EF4-FFF2-40B4-BE49-F238E27FC236}">
                <a16:creationId xmlns:a16="http://schemas.microsoft.com/office/drawing/2014/main" id="{45B21554-8B68-4A6C-9995-D182919B6A25}"/>
              </a:ext>
            </a:extLst>
          </p:cNvPr>
          <p:cNvSpPr/>
          <p:nvPr userDrawn="1"/>
        </p:nvSpPr>
        <p:spPr>
          <a:xfrm>
            <a:off x="4863613" y="1297991"/>
            <a:ext cx="164472" cy="227974"/>
          </a:xfrm>
          <a:custGeom>
            <a:avLst/>
            <a:gdLst>
              <a:gd name="connsiteX0" fmla="*/ 0 w 164472"/>
              <a:gd name="connsiteY0" fmla="*/ 0 h 227974"/>
              <a:gd name="connsiteX1" fmla="*/ 164473 w 164472"/>
              <a:gd name="connsiteY1" fmla="*/ 114940 h 227974"/>
              <a:gd name="connsiteX2" fmla="*/ 0 w 164472"/>
              <a:gd name="connsiteY2" fmla="*/ 227974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0" y="0"/>
                </a:moveTo>
                <a:lnTo>
                  <a:pt x="164473" y="114940"/>
                </a:lnTo>
                <a:lnTo>
                  <a:pt x="0" y="2279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7" name="Freeform: Shape 5726">
            <a:extLst>
              <a:ext uri="{FF2B5EF4-FFF2-40B4-BE49-F238E27FC236}">
                <a16:creationId xmlns:a16="http://schemas.microsoft.com/office/drawing/2014/main" id="{3ED9D1CD-206E-4C37-9EE1-A50F61833BDF}"/>
              </a:ext>
            </a:extLst>
          </p:cNvPr>
          <p:cNvSpPr/>
          <p:nvPr userDrawn="1"/>
        </p:nvSpPr>
        <p:spPr>
          <a:xfrm>
            <a:off x="4864883" y="1533586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8" name="Freeform: Shape 5727">
            <a:extLst>
              <a:ext uri="{FF2B5EF4-FFF2-40B4-BE49-F238E27FC236}">
                <a16:creationId xmlns:a16="http://schemas.microsoft.com/office/drawing/2014/main" id="{E7298DA9-23C4-420D-B093-0E88B3F93A5A}"/>
              </a:ext>
            </a:extLst>
          </p:cNvPr>
          <p:cNvSpPr/>
          <p:nvPr userDrawn="1"/>
        </p:nvSpPr>
        <p:spPr>
          <a:xfrm>
            <a:off x="5544365" y="1297991"/>
            <a:ext cx="164472" cy="227974"/>
          </a:xfrm>
          <a:custGeom>
            <a:avLst/>
            <a:gdLst>
              <a:gd name="connsiteX0" fmla="*/ 0 w 164472"/>
              <a:gd name="connsiteY0" fmla="*/ 0 h 227974"/>
              <a:gd name="connsiteX1" fmla="*/ 164473 w 164472"/>
              <a:gd name="connsiteY1" fmla="*/ 114940 h 227974"/>
              <a:gd name="connsiteX2" fmla="*/ 0 w 164472"/>
              <a:gd name="connsiteY2" fmla="*/ 227974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0" y="0"/>
                </a:moveTo>
                <a:lnTo>
                  <a:pt x="164473" y="114940"/>
                </a:lnTo>
                <a:lnTo>
                  <a:pt x="0" y="2279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29" name="Freeform: Shape 5728">
            <a:extLst>
              <a:ext uri="{FF2B5EF4-FFF2-40B4-BE49-F238E27FC236}">
                <a16:creationId xmlns:a16="http://schemas.microsoft.com/office/drawing/2014/main" id="{4DB50FF1-DB54-4D9D-A829-6433F5289AA4}"/>
              </a:ext>
            </a:extLst>
          </p:cNvPr>
          <p:cNvSpPr/>
          <p:nvPr userDrawn="1"/>
        </p:nvSpPr>
        <p:spPr>
          <a:xfrm>
            <a:off x="5545635" y="1533586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49" name="Freeform: Shape 5748">
            <a:extLst>
              <a:ext uri="{FF2B5EF4-FFF2-40B4-BE49-F238E27FC236}">
                <a16:creationId xmlns:a16="http://schemas.microsoft.com/office/drawing/2014/main" id="{F20E4BA9-61FA-41A8-A515-2342FE488CB3}"/>
              </a:ext>
            </a:extLst>
          </p:cNvPr>
          <p:cNvSpPr/>
          <p:nvPr userDrawn="1"/>
        </p:nvSpPr>
        <p:spPr>
          <a:xfrm>
            <a:off x="4182861" y="1771085"/>
            <a:ext cx="336565" cy="702973"/>
          </a:xfrm>
          <a:custGeom>
            <a:avLst/>
            <a:gdLst>
              <a:gd name="connsiteX0" fmla="*/ 167648 w 336565"/>
              <a:gd name="connsiteY0" fmla="*/ 116845 h 702973"/>
              <a:gd name="connsiteX1" fmla="*/ 167648 w 336565"/>
              <a:gd name="connsiteY1" fmla="*/ 351804 h 702973"/>
              <a:gd name="connsiteX2" fmla="*/ 336566 w 336565"/>
              <a:gd name="connsiteY2" fmla="*/ 469284 h 702973"/>
              <a:gd name="connsiteX3" fmla="*/ 336566 w 336565"/>
              <a:gd name="connsiteY3" fmla="*/ 702973 h 702973"/>
              <a:gd name="connsiteX4" fmla="*/ 0 w 336565"/>
              <a:gd name="connsiteY4" fmla="*/ 468649 h 702973"/>
              <a:gd name="connsiteX5" fmla="*/ 0 w 336565"/>
              <a:gd name="connsiteY5" fmla="*/ 0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167648" y="116845"/>
                </a:moveTo>
                <a:lnTo>
                  <a:pt x="167648" y="351804"/>
                </a:lnTo>
                <a:lnTo>
                  <a:pt x="336566" y="469284"/>
                </a:lnTo>
                <a:lnTo>
                  <a:pt x="336566" y="702973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50" name="Freeform: Shape 5749">
            <a:extLst>
              <a:ext uri="{FF2B5EF4-FFF2-40B4-BE49-F238E27FC236}">
                <a16:creationId xmlns:a16="http://schemas.microsoft.com/office/drawing/2014/main" id="{2773BC47-D505-4B86-A174-F68EDB097BA7}"/>
              </a:ext>
            </a:extLst>
          </p:cNvPr>
          <p:cNvSpPr/>
          <p:nvPr userDrawn="1"/>
        </p:nvSpPr>
        <p:spPr>
          <a:xfrm>
            <a:off x="4863613" y="1771085"/>
            <a:ext cx="336565" cy="702973"/>
          </a:xfrm>
          <a:custGeom>
            <a:avLst/>
            <a:gdLst>
              <a:gd name="connsiteX0" fmla="*/ 167648 w 336565"/>
              <a:gd name="connsiteY0" fmla="*/ 116845 h 702973"/>
              <a:gd name="connsiteX1" fmla="*/ 167648 w 336565"/>
              <a:gd name="connsiteY1" fmla="*/ 351804 h 702973"/>
              <a:gd name="connsiteX2" fmla="*/ 336566 w 336565"/>
              <a:gd name="connsiteY2" fmla="*/ 469284 h 702973"/>
              <a:gd name="connsiteX3" fmla="*/ 336566 w 336565"/>
              <a:gd name="connsiteY3" fmla="*/ 702973 h 702973"/>
              <a:gd name="connsiteX4" fmla="*/ 0 w 336565"/>
              <a:gd name="connsiteY4" fmla="*/ 468649 h 702973"/>
              <a:gd name="connsiteX5" fmla="*/ 0 w 336565"/>
              <a:gd name="connsiteY5" fmla="*/ 0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167648" y="116845"/>
                </a:moveTo>
                <a:lnTo>
                  <a:pt x="167648" y="351804"/>
                </a:lnTo>
                <a:lnTo>
                  <a:pt x="336566" y="469284"/>
                </a:lnTo>
                <a:lnTo>
                  <a:pt x="336566" y="702973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51" name="Freeform: Shape 5750">
            <a:extLst>
              <a:ext uri="{FF2B5EF4-FFF2-40B4-BE49-F238E27FC236}">
                <a16:creationId xmlns:a16="http://schemas.microsoft.com/office/drawing/2014/main" id="{946C4096-A3EF-4D7D-908F-606D8A7AEE97}"/>
              </a:ext>
            </a:extLst>
          </p:cNvPr>
          <p:cNvSpPr/>
          <p:nvPr userDrawn="1"/>
        </p:nvSpPr>
        <p:spPr>
          <a:xfrm>
            <a:off x="5544365" y="1771085"/>
            <a:ext cx="336565" cy="702973"/>
          </a:xfrm>
          <a:custGeom>
            <a:avLst/>
            <a:gdLst>
              <a:gd name="connsiteX0" fmla="*/ 167648 w 336565"/>
              <a:gd name="connsiteY0" fmla="*/ 116845 h 702973"/>
              <a:gd name="connsiteX1" fmla="*/ 167648 w 336565"/>
              <a:gd name="connsiteY1" fmla="*/ 351804 h 702973"/>
              <a:gd name="connsiteX2" fmla="*/ 336566 w 336565"/>
              <a:gd name="connsiteY2" fmla="*/ 469284 h 702973"/>
              <a:gd name="connsiteX3" fmla="*/ 336566 w 336565"/>
              <a:gd name="connsiteY3" fmla="*/ 702973 h 702973"/>
              <a:gd name="connsiteX4" fmla="*/ 0 w 336565"/>
              <a:gd name="connsiteY4" fmla="*/ 468649 h 702973"/>
              <a:gd name="connsiteX5" fmla="*/ 0 w 336565"/>
              <a:gd name="connsiteY5" fmla="*/ 0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167648" y="116845"/>
                </a:moveTo>
                <a:lnTo>
                  <a:pt x="167648" y="351804"/>
                </a:lnTo>
                <a:lnTo>
                  <a:pt x="336566" y="469284"/>
                </a:lnTo>
                <a:lnTo>
                  <a:pt x="336566" y="702973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59" name="Freeform: Shape 5758">
            <a:extLst>
              <a:ext uri="{FF2B5EF4-FFF2-40B4-BE49-F238E27FC236}">
                <a16:creationId xmlns:a16="http://schemas.microsoft.com/office/drawing/2014/main" id="{4552887C-BD49-4C11-B0C4-29A231363D1C}"/>
              </a:ext>
            </a:extLst>
          </p:cNvPr>
          <p:cNvSpPr/>
          <p:nvPr/>
        </p:nvSpPr>
        <p:spPr>
          <a:xfrm>
            <a:off x="3843755" y="2242909"/>
            <a:ext cx="674401" cy="351804"/>
          </a:xfrm>
          <a:custGeom>
            <a:avLst/>
            <a:gdLst>
              <a:gd name="connsiteX0" fmla="*/ 337201 w 674401"/>
              <a:gd name="connsiteY0" fmla="*/ 0 h 351804"/>
              <a:gd name="connsiteX1" fmla="*/ 674402 w 674401"/>
              <a:gd name="connsiteY1" fmla="*/ 234324 h 351804"/>
              <a:gd name="connsiteX2" fmla="*/ 506754 w 674401"/>
              <a:gd name="connsiteY2" fmla="*/ 351169 h 351804"/>
              <a:gd name="connsiteX3" fmla="*/ 338471 w 674401"/>
              <a:gd name="connsiteY3" fmla="*/ 234959 h 351804"/>
              <a:gd name="connsiteX4" fmla="*/ 337201 w 674401"/>
              <a:gd name="connsiteY4" fmla="*/ 234324 h 351804"/>
              <a:gd name="connsiteX5" fmla="*/ 168283 w 674401"/>
              <a:gd name="connsiteY5" fmla="*/ 351804 h 351804"/>
              <a:gd name="connsiteX6" fmla="*/ 0 w 674401"/>
              <a:gd name="connsiteY6" fmla="*/ 234324 h 3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804">
                <a:moveTo>
                  <a:pt x="337201" y="0"/>
                </a:move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lnTo>
                  <a:pt x="168283" y="351804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0" name="Freeform: Shape 5759">
            <a:extLst>
              <a:ext uri="{FF2B5EF4-FFF2-40B4-BE49-F238E27FC236}">
                <a16:creationId xmlns:a16="http://schemas.microsoft.com/office/drawing/2014/main" id="{C0B047EB-9D82-437A-A3DD-88AAD553DC29}"/>
              </a:ext>
            </a:extLst>
          </p:cNvPr>
          <p:cNvSpPr/>
          <p:nvPr userDrawn="1"/>
        </p:nvSpPr>
        <p:spPr>
          <a:xfrm>
            <a:off x="4523237" y="2007950"/>
            <a:ext cx="164472" cy="227339"/>
          </a:xfrm>
          <a:custGeom>
            <a:avLst/>
            <a:gdLst>
              <a:gd name="connsiteX0" fmla="*/ 0 w 164472"/>
              <a:gd name="connsiteY0" fmla="*/ 0 h 227339"/>
              <a:gd name="connsiteX1" fmla="*/ 164473 w 164472"/>
              <a:gd name="connsiteY1" fmla="*/ 114305 h 227339"/>
              <a:gd name="connsiteX2" fmla="*/ 0 w 164472"/>
              <a:gd name="connsiteY2" fmla="*/ 227339 h 22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339">
                <a:moveTo>
                  <a:pt x="0" y="0"/>
                </a:moveTo>
                <a:lnTo>
                  <a:pt x="164473" y="114305"/>
                </a:lnTo>
                <a:lnTo>
                  <a:pt x="0" y="22733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1" name="Freeform: Shape 5760">
            <a:extLst>
              <a:ext uri="{FF2B5EF4-FFF2-40B4-BE49-F238E27FC236}">
                <a16:creationId xmlns:a16="http://schemas.microsoft.com/office/drawing/2014/main" id="{9C0D0A48-D09A-4438-89BD-C6420193799A}"/>
              </a:ext>
            </a:extLst>
          </p:cNvPr>
          <p:cNvSpPr/>
          <p:nvPr userDrawn="1"/>
        </p:nvSpPr>
        <p:spPr>
          <a:xfrm>
            <a:off x="4524507" y="2242909"/>
            <a:ext cx="674401" cy="351804"/>
          </a:xfrm>
          <a:custGeom>
            <a:avLst/>
            <a:gdLst>
              <a:gd name="connsiteX0" fmla="*/ 337201 w 674401"/>
              <a:gd name="connsiteY0" fmla="*/ 0 h 351804"/>
              <a:gd name="connsiteX1" fmla="*/ 674402 w 674401"/>
              <a:gd name="connsiteY1" fmla="*/ 234324 h 351804"/>
              <a:gd name="connsiteX2" fmla="*/ 506754 w 674401"/>
              <a:gd name="connsiteY2" fmla="*/ 351169 h 351804"/>
              <a:gd name="connsiteX3" fmla="*/ 338471 w 674401"/>
              <a:gd name="connsiteY3" fmla="*/ 234959 h 351804"/>
              <a:gd name="connsiteX4" fmla="*/ 337201 w 674401"/>
              <a:gd name="connsiteY4" fmla="*/ 234324 h 351804"/>
              <a:gd name="connsiteX5" fmla="*/ 168283 w 674401"/>
              <a:gd name="connsiteY5" fmla="*/ 351804 h 351804"/>
              <a:gd name="connsiteX6" fmla="*/ 0 w 674401"/>
              <a:gd name="connsiteY6" fmla="*/ 234324 h 3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804">
                <a:moveTo>
                  <a:pt x="337201" y="0"/>
                </a:move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lnTo>
                  <a:pt x="168283" y="351804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2" name="Freeform: Shape 5761">
            <a:extLst>
              <a:ext uri="{FF2B5EF4-FFF2-40B4-BE49-F238E27FC236}">
                <a16:creationId xmlns:a16="http://schemas.microsoft.com/office/drawing/2014/main" id="{35DFA0F9-03DB-40AC-95FE-758DA3F4D518}"/>
              </a:ext>
            </a:extLst>
          </p:cNvPr>
          <p:cNvSpPr/>
          <p:nvPr userDrawn="1"/>
        </p:nvSpPr>
        <p:spPr>
          <a:xfrm>
            <a:off x="5203989" y="2007950"/>
            <a:ext cx="164472" cy="227974"/>
          </a:xfrm>
          <a:custGeom>
            <a:avLst/>
            <a:gdLst>
              <a:gd name="connsiteX0" fmla="*/ 164473 w 164472"/>
              <a:gd name="connsiteY0" fmla="*/ 114305 h 227974"/>
              <a:gd name="connsiteX1" fmla="*/ 0 w 164472"/>
              <a:gd name="connsiteY1" fmla="*/ 227974 h 227974"/>
              <a:gd name="connsiteX2" fmla="*/ 0 w 164472"/>
              <a:gd name="connsiteY2" fmla="*/ 0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164473" y="114305"/>
                </a:moveTo>
                <a:lnTo>
                  <a:pt x="0" y="227974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63" name="Freeform: Shape 5762">
            <a:extLst>
              <a:ext uri="{FF2B5EF4-FFF2-40B4-BE49-F238E27FC236}">
                <a16:creationId xmlns:a16="http://schemas.microsoft.com/office/drawing/2014/main" id="{4A29D26B-F062-4336-B0B1-AE10CCC3CBD5}"/>
              </a:ext>
            </a:extLst>
          </p:cNvPr>
          <p:cNvSpPr/>
          <p:nvPr userDrawn="1"/>
        </p:nvSpPr>
        <p:spPr>
          <a:xfrm>
            <a:off x="5205259" y="2242909"/>
            <a:ext cx="674401" cy="351804"/>
          </a:xfrm>
          <a:custGeom>
            <a:avLst/>
            <a:gdLst>
              <a:gd name="connsiteX0" fmla="*/ 337201 w 674401"/>
              <a:gd name="connsiteY0" fmla="*/ 0 h 351804"/>
              <a:gd name="connsiteX1" fmla="*/ 674402 w 674401"/>
              <a:gd name="connsiteY1" fmla="*/ 234324 h 351804"/>
              <a:gd name="connsiteX2" fmla="*/ 506754 w 674401"/>
              <a:gd name="connsiteY2" fmla="*/ 351169 h 351804"/>
              <a:gd name="connsiteX3" fmla="*/ 338471 w 674401"/>
              <a:gd name="connsiteY3" fmla="*/ 234959 h 351804"/>
              <a:gd name="connsiteX4" fmla="*/ 337201 w 674401"/>
              <a:gd name="connsiteY4" fmla="*/ 234324 h 351804"/>
              <a:gd name="connsiteX5" fmla="*/ 168283 w 674401"/>
              <a:gd name="connsiteY5" fmla="*/ 351804 h 351804"/>
              <a:gd name="connsiteX6" fmla="*/ 0 w 674401"/>
              <a:gd name="connsiteY6" fmla="*/ 234324 h 3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804">
                <a:moveTo>
                  <a:pt x="337201" y="0"/>
                </a:move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lnTo>
                  <a:pt x="168283" y="351804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79" name="Freeform: Shape 5778">
            <a:extLst>
              <a:ext uri="{FF2B5EF4-FFF2-40B4-BE49-F238E27FC236}">
                <a16:creationId xmlns:a16="http://schemas.microsoft.com/office/drawing/2014/main" id="{788E23F7-25AB-4AEF-87E8-021334BC5AE3}"/>
              </a:ext>
            </a:extLst>
          </p:cNvPr>
          <p:cNvSpPr/>
          <p:nvPr/>
        </p:nvSpPr>
        <p:spPr>
          <a:xfrm>
            <a:off x="3843755" y="3662191"/>
            <a:ext cx="674401" cy="351168"/>
          </a:xfrm>
          <a:custGeom>
            <a:avLst/>
            <a:gdLst>
              <a:gd name="connsiteX0" fmla="*/ 168283 w 674401"/>
              <a:gd name="connsiteY0" fmla="*/ 351169 h 351168"/>
              <a:gd name="connsiteX1" fmla="*/ 0 w 674401"/>
              <a:gd name="connsiteY1" fmla="*/ 234324 h 351168"/>
              <a:gd name="connsiteX2" fmla="*/ 337201 w 674401"/>
              <a:gd name="connsiteY2" fmla="*/ 0 h 351168"/>
              <a:gd name="connsiteX3" fmla="*/ 674402 w 674401"/>
              <a:gd name="connsiteY3" fmla="*/ 234324 h 351168"/>
              <a:gd name="connsiteX4" fmla="*/ 506754 w 674401"/>
              <a:gd name="connsiteY4" fmla="*/ 351169 h 351168"/>
              <a:gd name="connsiteX5" fmla="*/ 338471 w 674401"/>
              <a:gd name="connsiteY5" fmla="*/ 234959 h 351168"/>
              <a:gd name="connsiteX6" fmla="*/ 337201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168283" y="351169"/>
                </a:moveTo>
                <a:lnTo>
                  <a:pt x="0" y="234324"/>
                </a:lnTo>
                <a:lnTo>
                  <a:pt x="337201" y="0"/>
                </a:ln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80" name="Freeform: Shape 5779">
            <a:extLst>
              <a:ext uri="{FF2B5EF4-FFF2-40B4-BE49-F238E27FC236}">
                <a16:creationId xmlns:a16="http://schemas.microsoft.com/office/drawing/2014/main" id="{423D5806-D8BA-4D9F-B488-706A640986D9}"/>
              </a:ext>
            </a:extLst>
          </p:cNvPr>
          <p:cNvSpPr/>
          <p:nvPr userDrawn="1"/>
        </p:nvSpPr>
        <p:spPr>
          <a:xfrm>
            <a:off x="4523237" y="2481044"/>
            <a:ext cx="336565" cy="702337"/>
          </a:xfrm>
          <a:custGeom>
            <a:avLst/>
            <a:gdLst>
              <a:gd name="connsiteX0" fmla="*/ 167648 w 336565"/>
              <a:gd name="connsiteY0" fmla="*/ 116845 h 702337"/>
              <a:gd name="connsiteX1" fmla="*/ 167648 w 336565"/>
              <a:gd name="connsiteY1" fmla="*/ 351169 h 702337"/>
              <a:gd name="connsiteX2" fmla="*/ 336566 w 336565"/>
              <a:gd name="connsiteY2" fmla="*/ 468649 h 702337"/>
              <a:gd name="connsiteX3" fmla="*/ 336566 w 336565"/>
              <a:gd name="connsiteY3" fmla="*/ 702338 h 702337"/>
              <a:gd name="connsiteX4" fmla="*/ 0 w 336565"/>
              <a:gd name="connsiteY4" fmla="*/ 468649 h 702337"/>
              <a:gd name="connsiteX5" fmla="*/ 0 w 336565"/>
              <a:gd name="connsiteY5" fmla="*/ 0 h 70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7">
                <a:moveTo>
                  <a:pt x="167648" y="116845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81" name="Freeform: Shape 5780">
            <a:extLst>
              <a:ext uri="{FF2B5EF4-FFF2-40B4-BE49-F238E27FC236}">
                <a16:creationId xmlns:a16="http://schemas.microsoft.com/office/drawing/2014/main" id="{FE3615A8-729B-4026-9E45-AB3FE3A15BEB}"/>
              </a:ext>
            </a:extLst>
          </p:cNvPr>
          <p:cNvSpPr/>
          <p:nvPr userDrawn="1"/>
        </p:nvSpPr>
        <p:spPr>
          <a:xfrm>
            <a:off x="5203989" y="2481044"/>
            <a:ext cx="336565" cy="702337"/>
          </a:xfrm>
          <a:custGeom>
            <a:avLst/>
            <a:gdLst>
              <a:gd name="connsiteX0" fmla="*/ 167648 w 336565"/>
              <a:gd name="connsiteY0" fmla="*/ 116845 h 702337"/>
              <a:gd name="connsiteX1" fmla="*/ 167648 w 336565"/>
              <a:gd name="connsiteY1" fmla="*/ 351169 h 702337"/>
              <a:gd name="connsiteX2" fmla="*/ 336566 w 336565"/>
              <a:gd name="connsiteY2" fmla="*/ 468649 h 702337"/>
              <a:gd name="connsiteX3" fmla="*/ 336566 w 336565"/>
              <a:gd name="connsiteY3" fmla="*/ 702338 h 702337"/>
              <a:gd name="connsiteX4" fmla="*/ 0 w 336565"/>
              <a:gd name="connsiteY4" fmla="*/ 468649 h 702337"/>
              <a:gd name="connsiteX5" fmla="*/ 0 w 336565"/>
              <a:gd name="connsiteY5" fmla="*/ 0 h 70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337">
                <a:moveTo>
                  <a:pt x="167648" y="116845"/>
                </a:moveTo>
                <a:lnTo>
                  <a:pt x="167648" y="351169"/>
                </a:lnTo>
                <a:lnTo>
                  <a:pt x="336566" y="468649"/>
                </a:lnTo>
                <a:lnTo>
                  <a:pt x="336566" y="702338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1" name="Freeform: Shape 5790">
            <a:extLst>
              <a:ext uri="{FF2B5EF4-FFF2-40B4-BE49-F238E27FC236}">
                <a16:creationId xmlns:a16="http://schemas.microsoft.com/office/drawing/2014/main" id="{D30A86FF-B5B7-4A9A-8A04-322B25361657}"/>
              </a:ext>
            </a:extLst>
          </p:cNvPr>
          <p:cNvSpPr/>
          <p:nvPr userDrawn="1"/>
        </p:nvSpPr>
        <p:spPr>
          <a:xfrm>
            <a:off x="4184131" y="2952868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2" name="Freeform: Shape 5791">
            <a:extLst>
              <a:ext uri="{FF2B5EF4-FFF2-40B4-BE49-F238E27FC236}">
                <a16:creationId xmlns:a16="http://schemas.microsoft.com/office/drawing/2014/main" id="{961FA717-0C91-489E-939E-56B244BF489C}"/>
              </a:ext>
            </a:extLst>
          </p:cNvPr>
          <p:cNvSpPr/>
          <p:nvPr userDrawn="1"/>
        </p:nvSpPr>
        <p:spPr>
          <a:xfrm>
            <a:off x="4863613" y="2717273"/>
            <a:ext cx="164472" cy="227974"/>
          </a:xfrm>
          <a:custGeom>
            <a:avLst/>
            <a:gdLst>
              <a:gd name="connsiteX0" fmla="*/ 0 w 164472"/>
              <a:gd name="connsiteY0" fmla="*/ 0 h 227974"/>
              <a:gd name="connsiteX1" fmla="*/ 164473 w 164472"/>
              <a:gd name="connsiteY1" fmla="*/ 114940 h 227974"/>
              <a:gd name="connsiteX2" fmla="*/ 0 w 164472"/>
              <a:gd name="connsiteY2" fmla="*/ 227974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0" y="0"/>
                </a:moveTo>
                <a:lnTo>
                  <a:pt x="164473" y="114940"/>
                </a:lnTo>
                <a:lnTo>
                  <a:pt x="0" y="2279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3" name="Freeform: Shape 5792">
            <a:extLst>
              <a:ext uri="{FF2B5EF4-FFF2-40B4-BE49-F238E27FC236}">
                <a16:creationId xmlns:a16="http://schemas.microsoft.com/office/drawing/2014/main" id="{B269FA16-899B-444B-87BD-CAE6FC3E5ADF}"/>
              </a:ext>
            </a:extLst>
          </p:cNvPr>
          <p:cNvSpPr/>
          <p:nvPr userDrawn="1"/>
        </p:nvSpPr>
        <p:spPr>
          <a:xfrm>
            <a:off x="4864883" y="2952868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4" name="Freeform: Shape 5793">
            <a:extLst>
              <a:ext uri="{FF2B5EF4-FFF2-40B4-BE49-F238E27FC236}">
                <a16:creationId xmlns:a16="http://schemas.microsoft.com/office/drawing/2014/main" id="{97B5ABE1-A4D7-401A-8D7B-7B84ECA51EF8}"/>
              </a:ext>
            </a:extLst>
          </p:cNvPr>
          <p:cNvSpPr/>
          <p:nvPr userDrawn="1"/>
        </p:nvSpPr>
        <p:spPr>
          <a:xfrm>
            <a:off x="5544365" y="2717273"/>
            <a:ext cx="164472" cy="227974"/>
          </a:xfrm>
          <a:custGeom>
            <a:avLst/>
            <a:gdLst>
              <a:gd name="connsiteX0" fmla="*/ 0 w 164472"/>
              <a:gd name="connsiteY0" fmla="*/ 0 h 227974"/>
              <a:gd name="connsiteX1" fmla="*/ 164473 w 164472"/>
              <a:gd name="connsiteY1" fmla="*/ 114940 h 227974"/>
              <a:gd name="connsiteX2" fmla="*/ 0 w 164472"/>
              <a:gd name="connsiteY2" fmla="*/ 227974 h 2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974">
                <a:moveTo>
                  <a:pt x="0" y="0"/>
                </a:moveTo>
                <a:lnTo>
                  <a:pt x="164473" y="114940"/>
                </a:lnTo>
                <a:lnTo>
                  <a:pt x="0" y="2279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95" name="Freeform: Shape 5794">
            <a:extLst>
              <a:ext uri="{FF2B5EF4-FFF2-40B4-BE49-F238E27FC236}">
                <a16:creationId xmlns:a16="http://schemas.microsoft.com/office/drawing/2014/main" id="{6D88E924-110C-4247-B6F0-5C21356D7DDC}"/>
              </a:ext>
            </a:extLst>
          </p:cNvPr>
          <p:cNvSpPr/>
          <p:nvPr userDrawn="1"/>
        </p:nvSpPr>
        <p:spPr>
          <a:xfrm>
            <a:off x="5545635" y="2952868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0534 h 351168"/>
              <a:gd name="connsiteX3" fmla="*/ 338471 w 674401"/>
              <a:gd name="connsiteY3" fmla="*/ 234324 h 351168"/>
              <a:gd name="connsiteX4" fmla="*/ 337201 w 674401"/>
              <a:gd name="connsiteY4" fmla="*/ 233689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0534"/>
                </a:lnTo>
                <a:lnTo>
                  <a:pt x="338471" y="234324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08" name="Freeform: Shape 5807">
            <a:extLst>
              <a:ext uri="{FF2B5EF4-FFF2-40B4-BE49-F238E27FC236}">
                <a16:creationId xmlns:a16="http://schemas.microsoft.com/office/drawing/2014/main" id="{BE636A68-5052-4CAF-81FD-1215D0761864}"/>
              </a:ext>
            </a:extLst>
          </p:cNvPr>
          <p:cNvSpPr/>
          <p:nvPr userDrawn="1"/>
        </p:nvSpPr>
        <p:spPr>
          <a:xfrm>
            <a:off x="4863613" y="3190367"/>
            <a:ext cx="336565" cy="702973"/>
          </a:xfrm>
          <a:custGeom>
            <a:avLst/>
            <a:gdLst>
              <a:gd name="connsiteX0" fmla="*/ 167648 w 336565"/>
              <a:gd name="connsiteY0" fmla="*/ 116845 h 702973"/>
              <a:gd name="connsiteX1" fmla="*/ 167648 w 336565"/>
              <a:gd name="connsiteY1" fmla="*/ 351804 h 702973"/>
              <a:gd name="connsiteX2" fmla="*/ 336566 w 336565"/>
              <a:gd name="connsiteY2" fmla="*/ 468649 h 702973"/>
              <a:gd name="connsiteX3" fmla="*/ 336566 w 336565"/>
              <a:gd name="connsiteY3" fmla="*/ 702973 h 702973"/>
              <a:gd name="connsiteX4" fmla="*/ 0 w 336565"/>
              <a:gd name="connsiteY4" fmla="*/ 468649 h 702973"/>
              <a:gd name="connsiteX5" fmla="*/ 0 w 336565"/>
              <a:gd name="connsiteY5" fmla="*/ 0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167648" y="116845"/>
                </a:moveTo>
                <a:lnTo>
                  <a:pt x="167648" y="351804"/>
                </a:lnTo>
                <a:lnTo>
                  <a:pt x="336566" y="468649"/>
                </a:lnTo>
                <a:lnTo>
                  <a:pt x="336566" y="702973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09" name="Freeform: Shape 5808">
            <a:extLst>
              <a:ext uri="{FF2B5EF4-FFF2-40B4-BE49-F238E27FC236}">
                <a16:creationId xmlns:a16="http://schemas.microsoft.com/office/drawing/2014/main" id="{1FD9F785-BFEE-4CE6-8C0E-498B1EBDFB56}"/>
              </a:ext>
            </a:extLst>
          </p:cNvPr>
          <p:cNvSpPr/>
          <p:nvPr userDrawn="1"/>
        </p:nvSpPr>
        <p:spPr>
          <a:xfrm>
            <a:off x="5544365" y="3190367"/>
            <a:ext cx="336565" cy="702973"/>
          </a:xfrm>
          <a:custGeom>
            <a:avLst/>
            <a:gdLst>
              <a:gd name="connsiteX0" fmla="*/ 167648 w 336565"/>
              <a:gd name="connsiteY0" fmla="*/ 116845 h 702973"/>
              <a:gd name="connsiteX1" fmla="*/ 167648 w 336565"/>
              <a:gd name="connsiteY1" fmla="*/ 351804 h 702973"/>
              <a:gd name="connsiteX2" fmla="*/ 336566 w 336565"/>
              <a:gd name="connsiteY2" fmla="*/ 468649 h 702973"/>
              <a:gd name="connsiteX3" fmla="*/ 336566 w 336565"/>
              <a:gd name="connsiteY3" fmla="*/ 702973 h 702973"/>
              <a:gd name="connsiteX4" fmla="*/ 0 w 336565"/>
              <a:gd name="connsiteY4" fmla="*/ 468649 h 702973"/>
              <a:gd name="connsiteX5" fmla="*/ 0 w 336565"/>
              <a:gd name="connsiteY5" fmla="*/ 0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167648" y="116845"/>
                </a:moveTo>
                <a:lnTo>
                  <a:pt x="167648" y="351804"/>
                </a:lnTo>
                <a:lnTo>
                  <a:pt x="336566" y="468649"/>
                </a:lnTo>
                <a:lnTo>
                  <a:pt x="336566" y="702973"/>
                </a:lnTo>
                <a:lnTo>
                  <a:pt x="0" y="46864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15" name="Freeform: Shape 5814">
            <a:extLst>
              <a:ext uri="{FF2B5EF4-FFF2-40B4-BE49-F238E27FC236}">
                <a16:creationId xmlns:a16="http://schemas.microsoft.com/office/drawing/2014/main" id="{7739E405-C5CD-4E08-9D56-008250D4B108}"/>
              </a:ext>
            </a:extLst>
          </p:cNvPr>
          <p:cNvSpPr/>
          <p:nvPr userDrawn="1"/>
        </p:nvSpPr>
        <p:spPr>
          <a:xfrm>
            <a:off x="4524507" y="3662191"/>
            <a:ext cx="674401" cy="351168"/>
          </a:xfrm>
          <a:custGeom>
            <a:avLst/>
            <a:gdLst>
              <a:gd name="connsiteX0" fmla="*/ 168283 w 674401"/>
              <a:gd name="connsiteY0" fmla="*/ 351169 h 351168"/>
              <a:gd name="connsiteX1" fmla="*/ 0 w 674401"/>
              <a:gd name="connsiteY1" fmla="*/ 234324 h 351168"/>
              <a:gd name="connsiteX2" fmla="*/ 337201 w 674401"/>
              <a:gd name="connsiteY2" fmla="*/ 0 h 351168"/>
              <a:gd name="connsiteX3" fmla="*/ 674402 w 674401"/>
              <a:gd name="connsiteY3" fmla="*/ 234324 h 351168"/>
              <a:gd name="connsiteX4" fmla="*/ 506754 w 674401"/>
              <a:gd name="connsiteY4" fmla="*/ 351169 h 351168"/>
              <a:gd name="connsiteX5" fmla="*/ 338471 w 674401"/>
              <a:gd name="connsiteY5" fmla="*/ 234959 h 351168"/>
              <a:gd name="connsiteX6" fmla="*/ 337201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168283" y="351169"/>
                </a:moveTo>
                <a:lnTo>
                  <a:pt x="0" y="234324"/>
                </a:lnTo>
                <a:lnTo>
                  <a:pt x="337201" y="0"/>
                </a:ln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16" name="Freeform: Shape 5815">
            <a:extLst>
              <a:ext uri="{FF2B5EF4-FFF2-40B4-BE49-F238E27FC236}">
                <a16:creationId xmlns:a16="http://schemas.microsoft.com/office/drawing/2014/main" id="{9D4D368C-393F-4365-A67B-DA24A4B181FC}"/>
              </a:ext>
            </a:extLst>
          </p:cNvPr>
          <p:cNvSpPr/>
          <p:nvPr userDrawn="1"/>
        </p:nvSpPr>
        <p:spPr>
          <a:xfrm>
            <a:off x="5203989" y="3427232"/>
            <a:ext cx="164472" cy="227339"/>
          </a:xfrm>
          <a:custGeom>
            <a:avLst/>
            <a:gdLst>
              <a:gd name="connsiteX0" fmla="*/ 164473 w 164472"/>
              <a:gd name="connsiteY0" fmla="*/ 114305 h 227339"/>
              <a:gd name="connsiteX1" fmla="*/ 0 w 164472"/>
              <a:gd name="connsiteY1" fmla="*/ 227339 h 227339"/>
              <a:gd name="connsiteX2" fmla="*/ 0 w 164472"/>
              <a:gd name="connsiteY2" fmla="*/ 0 h 22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339">
                <a:moveTo>
                  <a:pt x="164473" y="114305"/>
                </a:moveTo>
                <a:lnTo>
                  <a:pt x="0" y="227339"/>
                </a:lnTo>
                <a:lnTo>
                  <a:pt x="0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17" name="Freeform: Shape 5816">
            <a:extLst>
              <a:ext uri="{FF2B5EF4-FFF2-40B4-BE49-F238E27FC236}">
                <a16:creationId xmlns:a16="http://schemas.microsoft.com/office/drawing/2014/main" id="{F432DF79-DC26-4410-A082-49FDF17661D1}"/>
              </a:ext>
            </a:extLst>
          </p:cNvPr>
          <p:cNvSpPr/>
          <p:nvPr userDrawn="1"/>
        </p:nvSpPr>
        <p:spPr>
          <a:xfrm>
            <a:off x="5205259" y="3662191"/>
            <a:ext cx="674401" cy="351168"/>
          </a:xfrm>
          <a:custGeom>
            <a:avLst/>
            <a:gdLst>
              <a:gd name="connsiteX0" fmla="*/ 337201 w 674401"/>
              <a:gd name="connsiteY0" fmla="*/ 0 h 351168"/>
              <a:gd name="connsiteX1" fmla="*/ 674402 w 674401"/>
              <a:gd name="connsiteY1" fmla="*/ 234324 h 351168"/>
              <a:gd name="connsiteX2" fmla="*/ 506754 w 674401"/>
              <a:gd name="connsiteY2" fmla="*/ 351169 h 351168"/>
              <a:gd name="connsiteX3" fmla="*/ 338471 w 674401"/>
              <a:gd name="connsiteY3" fmla="*/ 234959 h 351168"/>
              <a:gd name="connsiteX4" fmla="*/ 337201 w 674401"/>
              <a:gd name="connsiteY4" fmla="*/ 234324 h 351168"/>
              <a:gd name="connsiteX5" fmla="*/ 168283 w 674401"/>
              <a:gd name="connsiteY5" fmla="*/ 351169 h 351168"/>
              <a:gd name="connsiteX6" fmla="*/ 0 w 674401"/>
              <a:gd name="connsiteY6" fmla="*/ 234324 h 35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8">
                <a:moveTo>
                  <a:pt x="337201" y="0"/>
                </a:moveTo>
                <a:lnTo>
                  <a:pt x="674402" y="234324"/>
                </a:lnTo>
                <a:lnTo>
                  <a:pt x="506754" y="351169"/>
                </a:lnTo>
                <a:lnTo>
                  <a:pt x="338471" y="234959"/>
                </a:lnTo>
                <a:lnTo>
                  <a:pt x="337201" y="234324"/>
                </a:lnTo>
                <a:lnTo>
                  <a:pt x="168283" y="351169"/>
                </a:lnTo>
                <a:lnTo>
                  <a:pt x="0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48" name="Freeform: Shape 5847">
            <a:extLst>
              <a:ext uri="{FF2B5EF4-FFF2-40B4-BE49-F238E27FC236}">
                <a16:creationId xmlns:a16="http://schemas.microsoft.com/office/drawing/2014/main" id="{298F77B2-E970-4923-A90A-AA7DBE4AB9EB}"/>
              </a:ext>
            </a:extLst>
          </p:cNvPr>
          <p:cNvSpPr/>
          <p:nvPr userDrawn="1"/>
        </p:nvSpPr>
        <p:spPr>
          <a:xfrm>
            <a:off x="5203989" y="3427232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8 h 466108"/>
              <a:gd name="connsiteX2" fmla="*/ 0 w 336565"/>
              <a:gd name="connsiteY2" fmla="*/ 231784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8"/>
                </a:lnTo>
                <a:lnTo>
                  <a:pt x="0" y="231784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49" name="Freeform: Shape 5848">
            <a:extLst>
              <a:ext uri="{FF2B5EF4-FFF2-40B4-BE49-F238E27FC236}">
                <a16:creationId xmlns:a16="http://schemas.microsoft.com/office/drawing/2014/main" id="{0924E342-9C15-470A-8500-6BA7A96F5A2A}"/>
              </a:ext>
            </a:extLst>
          </p:cNvPr>
          <p:cNvSpPr/>
          <p:nvPr userDrawn="1"/>
        </p:nvSpPr>
        <p:spPr>
          <a:xfrm>
            <a:off x="5205259" y="3307847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4 h 231149"/>
              <a:gd name="connsiteX2" fmla="*/ 166378 w 334025"/>
              <a:gd name="connsiteY2" fmla="*/ 0 h 231149"/>
              <a:gd name="connsiteX3" fmla="*/ 334026 w 334025"/>
              <a:gd name="connsiteY3" fmla="*/ 115574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4"/>
                </a:lnTo>
                <a:lnTo>
                  <a:pt x="166378" y="0"/>
                </a:lnTo>
                <a:lnTo>
                  <a:pt x="334026" y="1155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0" name="Freeform: Shape 5849">
            <a:extLst>
              <a:ext uri="{FF2B5EF4-FFF2-40B4-BE49-F238E27FC236}">
                <a16:creationId xmlns:a16="http://schemas.microsoft.com/office/drawing/2014/main" id="{B8C429A0-763D-46CE-90B4-1FD0265ECB93}"/>
              </a:ext>
            </a:extLst>
          </p:cNvPr>
          <p:cNvSpPr/>
          <p:nvPr userDrawn="1"/>
        </p:nvSpPr>
        <p:spPr>
          <a:xfrm>
            <a:off x="5035071" y="3191002"/>
            <a:ext cx="333390" cy="463568"/>
          </a:xfrm>
          <a:custGeom>
            <a:avLst/>
            <a:gdLst>
              <a:gd name="connsiteX0" fmla="*/ 165743 w 333390"/>
              <a:gd name="connsiteY0" fmla="*/ 231149 h 463568"/>
              <a:gd name="connsiteX1" fmla="*/ 165108 w 333390"/>
              <a:gd name="connsiteY1" fmla="*/ 231784 h 463568"/>
              <a:gd name="connsiteX2" fmla="*/ 165108 w 333390"/>
              <a:gd name="connsiteY2" fmla="*/ 463569 h 463568"/>
              <a:gd name="connsiteX3" fmla="*/ 0 w 333390"/>
              <a:gd name="connsiteY3" fmla="*/ 349264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939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1149"/>
                </a:moveTo>
                <a:lnTo>
                  <a:pt x="165108" y="231784"/>
                </a:lnTo>
                <a:lnTo>
                  <a:pt x="165108" y="463569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3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1" name="Freeform: Shape 5850">
            <a:extLst>
              <a:ext uri="{FF2B5EF4-FFF2-40B4-BE49-F238E27FC236}">
                <a16:creationId xmlns:a16="http://schemas.microsoft.com/office/drawing/2014/main" id="{D2A8F6B2-E277-4F42-870E-5071BACB6F7D}"/>
              </a:ext>
            </a:extLst>
          </p:cNvPr>
          <p:cNvSpPr/>
          <p:nvPr userDrawn="1"/>
        </p:nvSpPr>
        <p:spPr>
          <a:xfrm>
            <a:off x="4523237" y="3427232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8 h 466108"/>
              <a:gd name="connsiteX2" fmla="*/ 0 w 336565"/>
              <a:gd name="connsiteY2" fmla="*/ 231784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8"/>
                </a:lnTo>
                <a:lnTo>
                  <a:pt x="0" y="231784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2" name="Freeform: Shape 5851">
            <a:extLst>
              <a:ext uri="{FF2B5EF4-FFF2-40B4-BE49-F238E27FC236}">
                <a16:creationId xmlns:a16="http://schemas.microsoft.com/office/drawing/2014/main" id="{88E830A6-2F0A-4DC5-A345-FF1D9274FEDE}"/>
              </a:ext>
            </a:extLst>
          </p:cNvPr>
          <p:cNvSpPr/>
          <p:nvPr userDrawn="1"/>
        </p:nvSpPr>
        <p:spPr>
          <a:xfrm>
            <a:off x="4523237" y="3427232"/>
            <a:ext cx="164472" cy="227339"/>
          </a:xfrm>
          <a:custGeom>
            <a:avLst/>
            <a:gdLst>
              <a:gd name="connsiteX0" fmla="*/ 0 w 164472"/>
              <a:gd name="connsiteY0" fmla="*/ 227339 h 227339"/>
              <a:gd name="connsiteX1" fmla="*/ 0 w 164472"/>
              <a:gd name="connsiteY1" fmla="*/ 0 h 227339"/>
              <a:gd name="connsiteX2" fmla="*/ 164473 w 164472"/>
              <a:gd name="connsiteY2" fmla="*/ 114305 h 22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" h="227339">
                <a:moveTo>
                  <a:pt x="0" y="227339"/>
                </a:moveTo>
                <a:lnTo>
                  <a:pt x="0" y="0"/>
                </a:lnTo>
                <a:lnTo>
                  <a:pt x="164473" y="11430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3" name="Freeform: Shape 5852">
            <a:extLst>
              <a:ext uri="{FF2B5EF4-FFF2-40B4-BE49-F238E27FC236}">
                <a16:creationId xmlns:a16="http://schemas.microsoft.com/office/drawing/2014/main" id="{02327282-7813-45F3-A515-26C9082598B5}"/>
              </a:ext>
            </a:extLst>
          </p:cNvPr>
          <p:cNvSpPr/>
          <p:nvPr userDrawn="1"/>
        </p:nvSpPr>
        <p:spPr>
          <a:xfrm>
            <a:off x="4524507" y="3307847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4 h 231149"/>
              <a:gd name="connsiteX2" fmla="*/ 166378 w 334025"/>
              <a:gd name="connsiteY2" fmla="*/ 0 h 231149"/>
              <a:gd name="connsiteX3" fmla="*/ 334026 w 334025"/>
              <a:gd name="connsiteY3" fmla="*/ 115574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4"/>
                </a:lnTo>
                <a:lnTo>
                  <a:pt x="166378" y="0"/>
                </a:lnTo>
                <a:lnTo>
                  <a:pt x="334026" y="11557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54" name="Freeform: Shape 5853">
            <a:extLst>
              <a:ext uri="{FF2B5EF4-FFF2-40B4-BE49-F238E27FC236}">
                <a16:creationId xmlns:a16="http://schemas.microsoft.com/office/drawing/2014/main" id="{7694BE85-9805-48F6-B957-4BF731E19579}"/>
              </a:ext>
            </a:extLst>
          </p:cNvPr>
          <p:cNvSpPr/>
          <p:nvPr userDrawn="1"/>
        </p:nvSpPr>
        <p:spPr>
          <a:xfrm>
            <a:off x="4354319" y="3191002"/>
            <a:ext cx="333390" cy="463568"/>
          </a:xfrm>
          <a:custGeom>
            <a:avLst/>
            <a:gdLst>
              <a:gd name="connsiteX0" fmla="*/ 166378 w 333390"/>
              <a:gd name="connsiteY0" fmla="*/ 231149 h 463568"/>
              <a:gd name="connsiteX1" fmla="*/ 165108 w 333390"/>
              <a:gd name="connsiteY1" fmla="*/ 231784 h 463568"/>
              <a:gd name="connsiteX2" fmla="*/ 165108 w 333390"/>
              <a:gd name="connsiteY2" fmla="*/ 463569 h 463568"/>
              <a:gd name="connsiteX3" fmla="*/ 0 w 333390"/>
              <a:gd name="connsiteY3" fmla="*/ 349264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939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6378" y="231149"/>
                </a:moveTo>
                <a:lnTo>
                  <a:pt x="165108" y="231784"/>
                </a:lnTo>
                <a:lnTo>
                  <a:pt x="165108" y="463569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3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65" name="Freeform: Shape 5864">
            <a:extLst>
              <a:ext uri="{FF2B5EF4-FFF2-40B4-BE49-F238E27FC236}">
                <a16:creationId xmlns:a16="http://schemas.microsoft.com/office/drawing/2014/main" id="{02CAFC82-63F0-4881-B2A6-42FEA923F1A7}"/>
              </a:ext>
            </a:extLst>
          </p:cNvPr>
          <p:cNvSpPr/>
          <p:nvPr userDrawn="1"/>
        </p:nvSpPr>
        <p:spPr>
          <a:xfrm>
            <a:off x="5374812" y="3190367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66" name="Freeform: Shape 5865">
            <a:extLst>
              <a:ext uri="{FF2B5EF4-FFF2-40B4-BE49-F238E27FC236}">
                <a16:creationId xmlns:a16="http://schemas.microsoft.com/office/drawing/2014/main" id="{5CD20BF0-6C4B-4823-B697-67AB7A869C48}"/>
              </a:ext>
            </a:extLst>
          </p:cNvPr>
          <p:cNvSpPr/>
          <p:nvPr userDrawn="1"/>
        </p:nvSpPr>
        <p:spPr>
          <a:xfrm>
            <a:off x="4694060" y="3190367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67" name="Freeform: Shape 5866">
            <a:extLst>
              <a:ext uri="{FF2B5EF4-FFF2-40B4-BE49-F238E27FC236}">
                <a16:creationId xmlns:a16="http://schemas.microsoft.com/office/drawing/2014/main" id="{1C38E12B-CFBC-4C50-9B18-C573C62FCECC}"/>
              </a:ext>
            </a:extLst>
          </p:cNvPr>
          <p:cNvSpPr/>
          <p:nvPr userDrawn="1"/>
        </p:nvSpPr>
        <p:spPr>
          <a:xfrm>
            <a:off x="4182861" y="3190367"/>
            <a:ext cx="336565" cy="702973"/>
          </a:xfrm>
          <a:custGeom>
            <a:avLst/>
            <a:gdLst>
              <a:gd name="connsiteX0" fmla="*/ 0 w 336565"/>
              <a:gd name="connsiteY0" fmla="*/ 0 h 702973"/>
              <a:gd name="connsiteX1" fmla="*/ 167648 w 336565"/>
              <a:gd name="connsiteY1" fmla="*/ 116845 h 702973"/>
              <a:gd name="connsiteX2" fmla="*/ 167648 w 336565"/>
              <a:gd name="connsiteY2" fmla="*/ 351804 h 702973"/>
              <a:gd name="connsiteX3" fmla="*/ 336566 w 336565"/>
              <a:gd name="connsiteY3" fmla="*/ 468649 h 702973"/>
              <a:gd name="connsiteX4" fmla="*/ 336566 w 336565"/>
              <a:gd name="connsiteY4" fmla="*/ 702973 h 702973"/>
              <a:gd name="connsiteX5" fmla="*/ 0 w 336565"/>
              <a:gd name="connsiteY5" fmla="*/ 468649 h 7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65" h="702973">
                <a:moveTo>
                  <a:pt x="0" y="0"/>
                </a:moveTo>
                <a:lnTo>
                  <a:pt x="167648" y="116845"/>
                </a:lnTo>
                <a:lnTo>
                  <a:pt x="167648" y="351804"/>
                </a:lnTo>
                <a:lnTo>
                  <a:pt x="336566" y="468649"/>
                </a:lnTo>
                <a:lnTo>
                  <a:pt x="336566" y="702973"/>
                </a:lnTo>
                <a:lnTo>
                  <a:pt x="0" y="468649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87" name="Freeform: Shape 5886">
            <a:extLst>
              <a:ext uri="{FF2B5EF4-FFF2-40B4-BE49-F238E27FC236}">
                <a16:creationId xmlns:a16="http://schemas.microsoft.com/office/drawing/2014/main" id="{72BF6E1A-95AC-4554-9EE4-A7913B658459}"/>
              </a:ext>
            </a:extLst>
          </p:cNvPr>
          <p:cNvSpPr/>
          <p:nvPr userDrawn="1"/>
        </p:nvSpPr>
        <p:spPr>
          <a:xfrm>
            <a:off x="5544365" y="2717273"/>
            <a:ext cx="336565" cy="466108"/>
          </a:xfrm>
          <a:custGeom>
            <a:avLst/>
            <a:gdLst>
              <a:gd name="connsiteX0" fmla="*/ 336566 w 336565"/>
              <a:gd name="connsiteY0" fmla="*/ 232419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2419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88" name="Freeform: Shape 5887">
            <a:extLst>
              <a:ext uri="{FF2B5EF4-FFF2-40B4-BE49-F238E27FC236}">
                <a16:creationId xmlns:a16="http://schemas.microsoft.com/office/drawing/2014/main" id="{5C6C5AE8-81FE-4381-8130-728A5247CFDA}"/>
              </a:ext>
            </a:extLst>
          </p:cNvPr>
          <p:cNvSpPr/>
          <p:nvPr userDrawn="1"/>
        </p:nvSpPr>
        <p:spPr>
          <a:xfrm>
            <a:off x="5545635" y="2598524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89" name="Freeform: Shape 5888">
            <a:extLst>
              <a:ext uri="{FF2B5EF4-FFF2-40B4-BE49-F238E27FC236}">
                <a16:creationId xmlns:a16="http://schemas.microsoft.com/office/drawing/2014/main" id="{0EBC3FF0-2D2A-4C19-B1C8-27AF4AFAA2A5}"/>
              </a:ext>
            </a:extLst>
          </p:cNvPr>
          <p:cNvSpPr/>
          <p:nvPr userDrawn="1"/>
        </p:nvSpPr>
        <p:spPr>
          <a:xfrm>
            <a:off x="5375447" y="2481679"/>
            <a:ext cx="333390" cy="463568"/>
          </a:xfrm>
          <a:custGeom>
            <a:avLst/>
            <a:gdLst>
              <a:gd name="connsiteX0" fmla="*/ 165743 w 333390"/>
              <a:gd name="connsiteY0" fmla="*/ 230514 h 463568"/>
              <a:gd name="connsiteX1" fmla="*/ 165108 w 333390"/>
              <a:gd name="connsiteY1" fmla="*/ 231149 h 463568"/>
              <a:gd name="connsiteX2" fmla="*/ 165108 w 333390"/>
              <a:gd name="connsiteY2" fmla="*/ 463569 h 463568"/>
              <a:gd name="connsiteX3" fmla="*/ 0 w 333390"/>
              <a:gd name="connsiteY3" fmla="*/ 348629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305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0514"/>
                </a:moveTo>
                <a:lnTo>
                  <a:pt x="165108" y="231149"/>
                </a:lnTo>
                <a:lnTo>
                  <a:pt x="165108" y="463569"/>
                </a:lnTo>
                <a:lnTo>
                  <a:pt x="0" y="348629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30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0" name="Freeform: Shape 5889">
            <a:extLst>
              <a:ext uri="{FF2B5EF4-FFF2-40B4-BE49-F238E27FC236}">
                <a16:creationId xmlns:a16="http://schemas.microsoft.com/office/drawing/2014/main" id="{A0BDAE50-F232-4654-99AD-5FFF96A2BB10}"/>
              </a:ext>
            </a:extLst>
          </p:cNvPr>
          <p:cNvSpPr/>
          <p:nvPr userDrawn="1"/>
        </p:nvSpPr>
        <p:spPr>
          <a:xfrm>
            <a:off x="4863613" y="2717273"/>
            <a:ext cx="336565" cy="466108"/>
          </a:xfrm>
          <a:custGeom>
            <a:avLst/>
            <a:gdLst>
              <a:gd name="connsiteX0" fmla="*/ 336566 w 336565"/>
              <a:gd name="connsiteY0" fmla="*/ 232419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2419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1" name="Freeform: Shape 5890">
            <a:extLst>
              <a:ext uri="{FF2B5EF4-FFF2-40B4-BE49-F238E27FC236}">
                <a16:creationId xmlns:a16="http://schemas.microsoft.com/office/drawing/2014/main" id="{F6DE760F-F391-46B1-AABC-A4B89EC5152A}"/>
              </a:ext>
            </a:extLst>
          </p:cNvPr>
          <p:cNvSpPr/>
          <p:nvPr userDrawn="1"/>
        </p:nvSpPr>
        <p:spPr>
          <a:xfrm>
            <a:off x="4864883" y="2598524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2" name="Freeform: Shape 5891">
            <a:extLst>
              <a:ext uri="{FF2B5EF4-FFF2-40B4-BE49-F238E27FC236}">
                <a16:creationId xmlns:a16="http://schemas.microsoft.com/office/drawing/2014/main" id="{31DE0C37-E355-4707-83A8-BF58BFB095E3}"/>
              </a:ext>
            </a:extLst>
          </p:cNvPr>
          <p:cNvSpPr/>
          <p:nvPr userDrawn="1"/>
        </p:nvSpPr>
        <p:spPr>
          <a:xfrm>
            <a:off x="4694695" y="2481679"/>
            <a:ext cx="333390" cy="463568"/>
          </a:xfrm>
          <a:custGeom>
            <a:avLst/>
            <a:gdLst>
              <a:gd name="connsiteX0" fmla="*/ 165743 w 333390"/>
              <a:gd name="connsiteY0" fmla="*/ 230514 h 463568"/>
              <a:gd name="connsiteX1" fmla="*/ 165108 w 333390"/>
              <a:gd name="connsiteY1" fmla="*/ 231149 h 463568"/>
              <a:gd name="connsiteX2" fmla="*/ 165108 w 333390"/>
              <a:gd name="connsiteY2" fmla="*/ 463569 h 463568"/>
              <a:gd name="connsiteX3" fmla="*/ 0 w 333390"/>
              <a:gd name="connsiteY3" fmla="*/ 348629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305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0514"/>
                </a:moveTo>
                <a:lnTo>
                  <a:pt x="165108" y="231149"/>
                </a:lnTo>
                <a:lnTo>
                  <a:pt x="165108" y="463569"/>
                </a:lnTo>
                <a:lnTo>
                  <a:pt x="0" y="348629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30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3" name="Freeform: Shape 5892">
            <a:extLst>
              <a:ext uri="{FF2B5EF4-FFF2-40B4-BE49-F238E27FC236}">
                <a16:creationId xmlns:a16="http://schemas.microsoft.com/office/drawing/2014/main" id="{1B143D40-FE63-4F9C-939D-22C5250BF8CD}"/>
              </a:ext>
            </a:extLst>
          </p:cNvPr>
          <p:cNvSpPr/>
          <p:nvPr userDrawn="1"/>
        </p:nvSpPr>
        <p:spPr>
          <a:xfrm>
            <a:off x="4182861" y="2717273"/>
            <a:ext cx="336565" cy="466108"/>
          </a:xfrm>
          <a:custGeom>
            <a:avLst/>
            <a:gdLst>
              <a:gd name="connsiteX0" fmla="*/ 336566 w 336565"/>
              <a:gd name="connsiteY0" fmla="*/ 232419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2419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94" name="Freeform: Shape 5893">
            <a:extLst>
              <a:ext uri="{FF2B5EF4-FFF2-40B4-BE49-F238E27FC236}">
                <a16:creationId xmlns:a16="http://schemas.microsoft.com/office/drawing/2014/main" id="{2F065AB9-1257-4CA2-8829-ABBACC90923A}"/>
              </a:ext>
            </a:extLst>
          </p:cNvPr>
          <p:cNvSpPr/>
          <p:nvPr userDrawn="1"/>
        </p:nvSpPr>
        <p:spPr>
          <a:xfrm>
            <a:off x="4184131" y="2598524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05" name="Freeform: Shape 5904">
            <a:extLst>
              <a:ext uri="{FF2B5EF4-FFF2-40B4-BE49-F238E27FC236}">
                <a16:creationId xmlns:a16="http://schemas.microsoft.com/office/drawing/2014/main" id="{43125046-46DE-44D1-99B9-661A3596DDBA}"/>
              </a:ext>
            </a:extLst>
          </p:cNvPr>
          <p:cNvSpPr/>
          <p:nvPr userDrawn="1"/>
        </p:nvSpPr>
        <p:spPr>
          <a:xfrm>
            <a:off x="5034436" y="2481044"/>
            <a:ext cx="165742" cy="229244"/>
          </a:xfrm>
          <a:custGeom>
            <a:avLst/>
            <a:gdLst>
              <a:gd name="connsiteX0" fmla="*/ 165743 w 165742"/>
              <a:gd name="connsiteY0" fmla="*/ 229244 h 229244"/>
              <a:gd name="connsiteX1" fmla="*/ 0 w 165742"/>
              <a:gd name="connsiteY1" fmla="*/ 114939 h 229244"/>
              <a:gd name="connsiteX2" fmla="*/ 165743 w 165742"/>
              <a:gd name="connsiteY2" fmla="*/ 0 h 2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244">
                <a:moveTo>
                  <a:pt x="165743" y="229244"/>
                </a:moveTo>
                <a:lnTo>
                  <a:pt x="0" y="114939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06" name="Freeform: Shape 5905">
            <a:extLst>
              <a:ext uri="{FF2B5EF4-FFF2-40B4-BE49-F238E27FC236}">
                <a16:creationId xmlns:a16="http://schemas.microsoft.com/office/drawing/2014/main" id="{2DD0B3E7-F298-4E0B-8135-E4500FED4F59}"/>
              </a:ext>
            </a:extLst>
          </p:cNvPr>
          <p:cNvSpPr/>
          <p:nvPr userDrawn="1"/>
        </p:nvSpPr>
        <p:spPr>
          <a:xfrm>
            <a:off x="4353684" y="2481044"/>
            <a:ext cx="165742" cy="229244"/>
          </a:xfrm>
          <a:custGeom>
            <a:avLst/>
            <a:gdLst>
              <a:gd name="connsiteX0" fmla="*/ 165743 w 165742"/>
              <a:gd name="connsiteY0" fmla="*/ 229244 h 229244"/>
              <a:gd name="connsiteX1" fmla="*/ 0 w 165742"/>
              <a:gd name="connsiteY1" fmla="*/ 114939 h 229244"/>
              <a:gd name="connsiteX2" fmla="*/ 165743 w 165742"/>
              <a:gd name="connsiteY2" fmla="*/ 0 h 2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244">
                <a:moveTo>
                  <a:pt x="165743" y="229244"/>
                </a:moveTo>
                <a:lnTo>
                  <a:pt x="0" y="114939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37" name="Freeform: Shape 5936">
            <a:extLst>
              <a:ext uri="{FF2B5EF4-FFF2-40B4-BE49-F238E27FC236}">
                <a16:creationId xmlns:a16="http://schemas.microsoft.com/office/drawing/2014/main" id="{F6F9B510-E95D-45D6-8E94-557553B609FB}"/>
              </a:ext>
            </a:extLst>
          </p:cNvPr>
          <p:cNvSpPr/>
          <p:nvPr userDrawn="1"/>
        </p:nvSpPr>
        <p:spPr>
          <a:xfrm>
            <a:off x="5203989" y="2007950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38" name="Freeform: Shape 5937">
            <a:extLst>
              <a:ext uri="{FF2B5EF4-FFF2-40B4-BE49-F238E27FC236}">
                <a16:creationId xmlns:a16="http://schemas.microsoft.com/office/drawing/2014/main" id="{2DAA929F-7EAC-4C71-8382-981523689A82}"/>
              </a:ext>
            </a:extLst>
          </p:cNvPr>
          <p:cNvSpPr/>
          <p:nvPr userDrawn="1"/>
        </p:nvSpPr>
        <p:spPr>
          <a:xfrm>
            <a:off x="5205259" y="1888565"/>
            <a:ext cx="334025" cy="231784"/>
          </a:xfrm>
          <a:custGeom>
            <a:avLst/>
            <a:gdLst>
              <a:gd name="connsiteX0" fmla="*/ 166378 w 334025"/>
              <a:gd name="connsiteY0" fmla="*/ 231784 h 231784"/>
              <a:gd name="connsiteX1" fmla="*/ 0 w 334025"/>
              <a:gd name="connsiteY1" fmla="*/ 115575 h 231784"/>
              <a:gd name="connsiteX2" fmla="*/ 166378 w 334025"/>
              <a:gd name="connsiteY2" fmla="*/ 0 h 231784"/>
              <a:gd name="connsiteX3" fmla="*/ 334026 w 334025"/>
              <a:gd name="connsiteY3" fmla="*/ 115575 h 23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784">
                <a:moveTo>
                  <a:pt x="166378" y="231784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39" name="Freeform: Shape 5938">
            <a:extLst>
              <a:ext uri="{FF2B5EF4-FFF2-40B4-BE49-F238E27FC236}">
                <a16:creationId xmlns:a16="http://schemas.microsoft.com/office/drawing/2014/main" id="{BB2576E9-D1C9-4D75-AB96-31562E3AE1AD}"/>
              </a:ext>
            </a:extLst>
          </p:cNvPr>
          <p:cNvSpPr/>
          <p:nvPr userDrawn="1"/>
        </p:nvSpPr>
        <p:spPr>
          <a:xfrm>
            <a:off x="5035071" y="1771720"/>
            <a:ext cx="333390" cy="463568"/>
          </a:xfrm>
          <a:custGeom>
            <a:avLst/>
            <a:gdLst>
              <a:gd name="connsiteX0" fmla="*/ 165743 w 333390"/>
              <a:gd name="connsiteY0" fmla="*/ 231149 h 463568"/>
              <a:gd name="connsiteX1" fmla="*/ 165108 w 333390"/>
              <a:gd name="connsiteY1" fmla="*/ 231784 h 463568"/>
              <a:gd name="connsiteX2" fmla="*/ 165108 w 333390"/>
              <a:gd name="connsiteY2" fmla="*/ 463569 h 463568"/>
              <a:gd name="connsiteX3" fmla="*/ 0 w 333390"/>
              <a:gd name="connsiteY3" fmla="*/ 349264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940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1149"/>
                </a:moveTo>
                <a:lnTo>
                  <a:pt x="165108" y="231784"/>
                </a:lnTo>
                <a:lnTo>
                  <a:pt x="165108" y="463569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4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40" name="Freeform: Shape 5939">
            <a:extLst>
              <a:ext uri="{FF2B5EF4-FFF2-40B4-BE49-F238E27FC236}">
                <a16:creationId xmlns:a16="http://schemas.microsoft.com/office/drawing/2014/main" id="{C6133AC7-BBA8-4CA4-861E-2F5BB3F12203}"/>
              </a:ext>
            </a:extLst>
          </p:cNvPr>
          <p:cNvSpPr/>
          <p:nvPr userDrawn="1"/>
        </p:nvSpPr>
        <p:spPr>
          <a:xfrm>
            <a:off x="4523237" y="2007950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41" name="Freeform: Shape 5940">
            <a:extLst>
              <a:ext uri="{FF2B5EF4-FFF2-40B4-BE49-F238E27FC236}">
                <a16:creationId xmlns:a16="http://schemas.microsoft.com/office/drawing/2014/main" id="{F75C0861-3DFA-40F5-8811-F32E99033DD2}"/>
              </a:ext>
            </a:extLst>
          </p:cNvPr>
          <p:cNvSpPr/>
          <p:nvPr userDrawn="1"/>
        </p:nvSpPr>
        <p:spPr>
          <a:xfrm>
            <a:off x="4524507" y="1888565"/>
            <a:ext cx="334025" cy="231784"/>
          </a:xfrm>
          <a:custGeom>
            <a:avLst/>
            <a:gdLst>
              <a:gd name="connsiteX0" fmla="*/ 166378 w 334025"/>
              <a:gd name="connsiteY0" fmla="*/ 231784 h 231784"/>
              <a:gd name="connsiteX1" fmla="*/ 0 w 334025"/>
              <a:gd name="connsiteY1" fmla="*/ 115575 h 231784"/>
              <a:gd name="connsiteX2" fmla="*/ 166378 w 334025"/>
              <a:gd name="connsiteY2" fmla="*/ 0 h 231784"/>
              <a:gd name="connsiteX3" fmla="*/ 334026 w 334025"/>
              <a:gd name="connsiteY3" fmla="*/ 115575 h 23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784">
                <a:moveTo>
                  <a:pt x="166378" y="231784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42" name="Freeform: Shape 5941">
            <a:extLst>
              <a:ext uri="{FF2B5EF4-FFF2-40B4-BE49-F238E27FC236}">
                <a16:creationId xmlns:a16="http://schemas.microsoft.com/office/drawing/2014/main" id="{23882F7E-4EF0-4268-90BE-883E9BDE6071}"/>
              </a:ext>
            </a:extLst>
          </p:cNvPr>
          <p:cNvSpPr/>
          <p:nvPr userDrawn="1"/>
        </p:nvSpPr>
        <p:spPr>
          <a:xfrm>
            <a:off x="4354319" y="1771720"/>
            <a:ext cx="333390" cy="463568"/>
          </a:xfrm>
          <a:custGeom>
            <a:avLst/>
            <a:gdLst>
              <a:gd name="connsiteX0" fmla="*/ 166378 w 333390"/>
              <a:gd name="connsiteY0" fmla="*/ 231149 h 463568"/>
              <a:gd name="connsiteX1" fmla="*/ 165108 w 333390"/>
              <a:gd name="connsiteY1" fmla="*/ 231784 h 463568"/>
              <a:gd name="connsiteX2" fmla="*/ 165108 w 333390"/>
              <a:gd name="connsiteY2" fmla="*/ 463569 h 463568"/>
              <a:gd name="connsiteX3" fmla="*/ 0 w 333390"/>
              <a:gd name="connsiteY3" fmla="*/ 349264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940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6378" y="231149"/>
                </a:moveTo>
                <a:lnTo>
                  <a:pt x="165108" y="231784"/>
                </a:lnTo>
                <a:lnTo>
                  <a:pt x="165108" y="463569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4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52" name="Freeform: Shape 5951">
            <a:extLst>
              <a:ext uri="{FF2B5EF4-FFF2-40B4-BE49-F238E27FC236}">
                <a16:creationId xmlns:a16="http://schemas.microsoft.com/office/drawing/2014/main" id="{2CCF3F0C-2221-453D-98BC-ED0861C56B09}"/>
              </a:ext>
            </a:extLst>
          </p:cNvPr>
          <p:cNvSpPr/>
          <p:nvPr userDrawn="1"/>
        </p:nvSpPr>
        <p:spPr>
          <a:xfrm>
            <a:off x="5374812" y="1771085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53" name="Freeform: Shape 5952">
            <a:extLst>
              <a:ext uri="{FF2B5EF4-FFF2-40B4-BE49-F238E27FC236}">
                <a16:creationId xmlns:a16="http://schemas.microsoft.com/office/drawing/2014/main" id="{7DCDF2C5-DD95-422E-A7EF-A8B94F14A0B4}"/>
              </a:ext>
            </a:extLst>
          </p:cNvPr>
          <p:cNvSpPr/>
          <p:nvPr userDrawn="1"/>
        </p:nvSpPr>
        <p:spPr>
          <a:xfrm>
            <a:off x="4694060" y="1771085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1" name="Freeform: Shape 5980">
            <a:extLst>
              <a:ext uri="{FF2B5EF4-FFF2-40B4-BE49-F238E27FC236}">
                <a16:creationId xmlns:a16="http://schemas.microsoft.com/office/drawing/2014/main" id="{06B0399B-2AB5-4671-86FB-AF63E055BB2D}"/>
              </a:ext>
            </a:extLst>
          </p:cNvPr>
          <p:cNvSpPr/>
          <p:nvPr userDrawn="1"/>
        </p:nvSpPr>
        <p:spPr>
          <a:xfrm>
            <a:off x="5544365" y="1298626"/>
            <a:ext cx="336565" cy="465473"/>
          </a:xfrm>
          <a:custGeom>
            <a:avLst/>
            <a:gdLst>
              <a:gd name="connsiteX0" fmla="*/ 336566 w 336565"/>
              <a:gd name="connsiteY0" fmla="*/ 231784 h 465473"/>
              <a:gd name="connsiteX1" fmla="*/ 0 w 336565"/>
              <a:gd name="connsiteY1" fmla="*/ 465474 h 465473"/>
              <a:gd name="connsiteX2" fmla="*/ 0 w 336565"/>
              <a:gd name="connsiteY2" fmla="*/ 231784 h 465473"/>
              <a:gd name="connsiteX3" fmla="*/ 336566 w 336565"/>
              <a:gd name="connsiteY3" fmla="*/ 0 h 46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5473">
                <a:moveTo>
                  <a:pt x="336566" y="231784"/>
                </a:moveTo>
                <a:lnTo>
                  <a:pt x="0" y="465474"/>
                </a:lnTo>
                <a:lnTo>
                  <a:pt x="0" y="231784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2" name="Freeform: Shape 5981">
            <a:extLst>
              <a:ext uri="{FF2B5EF4-FFF2-40B4-BE49-F238E27FC236}">
                <a16:creationId xmlns:a16="http://schemas.microsoft.com/office/drawing/2014/main" id="{7759611D-4DBD-409F-AE81-DCF870CC862C}"/>
              </a:ext>
            </a:extLst>
          </p:cNvPr>
          <p:cNvSpPr/>
          <p:nvPr userDrawn="1"/>
        </p:nvSpPr>
        <p:spPr>
          <a:xfrm>
            <a:off x="5545635" y="1179242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3" name="Freeform: Shape 5982">
            <a:extLst>
              <a:ext uri="{FF2B5EF4-FFF2-40B4-BE49-F238E27FC236}">
                <a16:creationId xmlns:a16="http://schemas.microsoft.com/office/drawing/2014/main" id="{D22018AA-A1E6-4503-AC30-FD5B021083B6}"/>
              </a:ext>
            </a:extLst>
          </p:cNvPr>
          <p:cNvSpPr/>
          <p:nvPr userDrawn="1"/>
        </p:nvSpPr>
        <p:spPr>
          <a:xfrm>
            <a:off x="5375447" y="1062397"/>
            <a:ext cx="333390" cy="463568"/>
          </a:xfrm>
          <a:custGeom>
            <a:avLst/>
            <a:gdLst>
              <a:gd name="connsiteX0" fmla="*/ 165743 w 333390"/>
              <a:gd name="connsiteY0" fmla="*/ 230514 h 463568"/>
              <a:gd name="connsiteX1" fmla="*/ 165108 w 333390"/>
              <a:gd name="connsiteY1" fmla="*/ 231149 h 463568"/>
              <a:gd name="connsiteX2" fmla="*/ 165108 w 333390"/>
              <a:gd name="connsiteY2" fmla="*/ 463569 h 463568"/>
              <a:gd name="connsiteX3" fmla="*/ 0 w 333390"/>
              <a:gd name="connsiteY3" fmla="*/ 348629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305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0514"/>
                </a:moveTo>
                <a:lnTo>
                  <a:pt x="165108" y="231149"/>
                </a:lnTo>
                <a:lnTo>
                  <a:pt x="165108" y="463569"/>
                </a:lnTo>
                <a:lnTo>
                  <a:pt x="0" y="348629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30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4" name="Freeform: Shape 5983">
            <a:extLst>
              <a:ext uri="{FF2B5EF4-FFF2-40B4-BE49-F238E27FC236}">
                <a16:creationId xmlns:a16="http://schemas.microsoft.com/office/drawing/2014/main" id="{E33B25D2-9A84-4916-B79F-10F0E71E0060}"/>
              </a:ext>
            </a:extLst>
          </p:cNvPr>
          <p:cNvSpPr/>
          <p:nvPr userDrawn="1"/>
        </p:nvSpPr>
        <p:spPr>
          <a:xfrm>
            <a:off x="4863613" y="1297991"/>
            <a:ext cx="336565" cy="466108"/>
          </a:xfrm>
          <a:custGeom>
            <a:avLst/>
            <a:gdLst>
              <a:gd name="connsiteX0" fmla="*/ 336566 w 336565"/>
              <a:gd name="connsiteY0" fmla="*/ 232419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2419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5" name="Freeform: Shape 5984">
            <a:extLst>
              <a:ext uri="{FF2B5EF4-FFF2-40B4-BE49-F238E27FC236}">
                <a16:creationId xmlns:a16="http://schemas.microsoft.com/office/drawing/2014/main" id="{AA3F1483-8366-4C21-83B0-6A6E57E4F715}"/>
              </a:ext>
            </a:extLst>
          </p:cNvPr>
          <p:cNvSpPr/>
          <p:nvPr userDrawn="1"/>
        </p:nvSpPr>
        <p:spPr>
          <a:xfrm>
            <a:off x="4864883" y="1179242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6" name="Freeform: Shape 5985">
            <a:extLst>
              <a:ext uri="{FF2B5EF4-FFF2-40B4-BE49-F238E27FC236}">
                <a16:creationId xmlns:a16="http://schemas.microsoft.com/office/drawing/2014/main" id="{8A4FE320-6937-4BE6-B193-77C436850B5A}"/>
              </a:ext>
            </a:extLst>
          </p:cNvPr>
          <p:cNvSpPr/>
          <p:nvPr userDrawn="1"/>
        </p:nvSpPr>
        <p:spPr>
          <a:xfrm>
            <a:off x="4694695" y="1062397"/>
            <a:ext cx="333390" cy="463568"/>
          </a:xfrm>
          <a:custGeom>
            <a:avLst/>
            <a:gdLst>
              <a:gd name="connsiteX0" fmla="*/ 165743 w 333390"/>
              <a:gd name="connsiteY0" fmla="*/ 230514 h 463568"/>
              <a:gd name="connsiteX1" fmla="*/ 165108 w 333390"/>
              <a:gd name="connsiteY1" fmla="*/ 231149 h 463568"/>
              <a:gd name="connsiteX2" fmla="*/ 165108 w 333390"/>
              <a:gd name="connsiteY2" fmla="*/ 463569 h 463568"/>
              <a:gd name="connsiteX3" fmla="*/ 0 w 333390"/>
              <a:gd name="connsiteY3" fmla="*/ 348629 h 463568"/>
              <a:gd name="connsiteX4" fmla="*/ 0 w 333390"/>
              <a:gd name="connsiteY4" fmla="*/ 116210 h 463568"/>
              <a:gd name="connsiteX5" fmla="*/ 167013 w 333390"/>
              <a:gd name="connsiteY5" fmla="*/ 0 h 463568"/>
              <a:gd name="connsiteX6" fmla="*/ 333391 w 333390"/>
              <a:gd name="connsiteY6" fmla="*/ 114305 h 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3568">
                <a:moveTo>
                  <a:pt x="165743" y="230514"/>
                </a:moveTo>
                <a:lnTo>
                  <a:pt x="165108" y="231149"/>
                </a:lnTo>
                <a:lnTo>
                  <a:pt x="165108" y="463569"/>
                </a:lnTo>
                <a:lnTo>
                  <a:pt x="0" y="348629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30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7" name="Freeform: Shape 5986">
            <a:extLst>
              <a:ext uri="{FF2B5EF4-FFF2-40B4-BE49-F238E27FC236}">
                <a16:creationId xmlns:a16="http://schemas.microsoft.com/office/drawing/2014/main" id="{B05B799A-35A5-491C-8B1D-83B785C706D4}"/>
              </a:ext>
            </a:extLst>
          </p:cNvPr>
          <p:cNvSpPr/>
          <p:nvPr userDrawn="1"/>
        </p:nvSpPr>
        <p:spPr>
          <a:xfrm>
            <a:off x="4182861" y="1298626"/>
            <a:ext cx="336565" cy="465473"/>
          </a:xfrm>
          <a:custGeom>
            <a:avLst/>
            <a:gdLst>
              <a:gd name="connsiteX0" fmla="*/ 336566 w 336565"/>
              <a:gd name="connsiteY0" fmla="*/ 231784 h 465473"/>
              <a:gd name="connsiteX1" fmla="*/ 0 w 336565"/>
              <a:gd name="connsiteY1" fmla="*/ 465474 h 465473"/>
              <a:gd name="connsiteX2" fmla="*/ 0 w 336565"/>
              <a:gd name="connsiteY2" fmla="*/ 231784 h 465473"/>
              <a:gd name="connsiteX3" fmla="*/ 336566 w 336565"/>
              <a:gd name="connsiteY3" fmla="*/ 0 h 46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5473">
                <a:moveTo>
                  <a:pt x="336566" y="231784"/>
                </a:moveTo>
                <a:lnTo>
                  <a:pt x="0" y="465474"/>
                </a:lnTo>
                <a:lnTo>
                  <a:pt x="0" y="231784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88" name="Freeform: Shape 5987">
            <a:extLst>
              <a:ext uri="{FF2B5EF4-FFF2-40B4-BE49-F238E27FC236}">
                <a16:creationId xmlns:a16="http://schemas.microsoft.com/office/drawing/2014/main" id="{2BF6C45F-3028-4449-BC20-D6395CDF8A3D}"/>
              </a:ext>
            </a:extLst>
          </p:cNvPr>
          <p:cNvSpPr/>
          <p:nvPr userDrawn="1"/>
        </p:nvSpPr>
        <p:spPr>
          <a:xfrm>
            <a:off x="4184131" y="1179242"/>
            <a:ext cx="334025" cy="231149"/>
          </a:xfrm>
          <a:custGeom>
            <a:avLst/>
            <a:gdLst>
              <a:gd name="connsiteX0" fmla="*/ 166378 w 334025"/>
              <a:gd name="connsiteY0" fmla="*/ 231149 h 231149"/>
              <a:gd name="connsiteX1" fmla="*/ 0 w 334025"/>
              <a:gd name="connsiteY1" fmla="*/ 115575 h 231149"/>
              <a:gd name="connsiteX2" fmla="*/ 166378 w 334025"/>
              <a:gd name="connsiteY2" fmla="*/ 0 h 231149"/>
              <a:gd name="connsiteX3" fmla="*/ 334026 w 334025"/>
              <a:gd name="connsiteY3" fmla="*/ 115575 h 23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149">
                <a:moveTo>
                  <a:pt x="166378" y="231149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09" name="Freeform: Shape 6008">
            <a:extLst>
              <a:ext uri="{FF2B5EF4-FFF2-40B4-BE49-F238E27FC236}">
                <a16:creationId xmlns:a16="http://schemas.microsoft.com/office/drawing/2014/main" id="{AA99E038-EA2D-4C41-AF41-F3C40BF9937C}"/>
              </a:ext>
            </a:extLst>
          </p:cNvPr>
          <p:cNvSpPr/>
          <p:nvPr userDrawn="1"/>
        </p:nvSpPr>
        <p:spPr>
          <a:xfrm>
            <a:off x="5034436" y="1061762"/>
            <a:ext cx="165742" cy="229244"/>
          </a:xfrm>
          <a:custGeom>
            <a:avLst/>
            <a:gdLst>
              <a:gd name="connsiteX0" fmla="*/ 165743 w 165742"/>
              <a:gd name="connsiteY0" fmla="*/ 229244 h 229244"/>
              <a:gd name="connsiteX1" fmla="*/ 0 w 165742"/>
              <a:gd name="connsiteY1" fmla="*/ 114940 h 229244"/>
              <a:gd name="connsiteX2" fmla="*/ 165743 w 165742"/>
              <a:gd name="connsiteY2" fmla="*/ 0 h 2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244">
                <a:moveTo>
                  <a:pt x="165743" y="229244"/>
                </a:moveTo>
                <a:lnTo>
                  <a:pt x="0" y="114940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10" name="Freeform: Shape 6009">
            <a:extLst>
              <a:ext uri="{FF2B5EF4-FFF2-40B4-BE49-F238E27FC236}">
                <a16:creationId xmlns:a16="http://schemas.microsoft.com/office/drawing/2014/main" id="{780FFEDD-8FAD-471A-9D45-A70253654E14}"/>
              </a:ext>
            </a:extLst>
          </p:cNvPr>
          <p:cNvSpPr/>
          <p:nvPr userDrawn="1"/>
        </p:nvSpPr>
        <p:spPr>
          <a:xfrm>
            <a:off x="4353684" y="1061762"/>
            <a:ext cx="165742" cy="229244"/>
          </a:xfrm>
          <a:custGeom>
            <a:avLst/>
            <a:gdLst>
              <a:gd name="connsiteX0" fmla="*/ 165743 w 165742"/>
              <a:gd name="connsiteY0" fmla="*/ 229244 h 229244"/>
              <a:gd name="connsiteX1" fmla="*/ 0 w 165742"/>
              <a:gd name="connsiteY1" fmla="*/ 114940 h 229244"/>
              <a:gd name="connsiteX2" fmla="*/ 165743 w 165742"/>
              <a:gd name="connsiteY2" fmla="*/ 0 h 2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244">
                <a:moveTo>
                  <a:pt x="165743" y="229244"/>
                </a:moveTo>
                <a:lnTo>
                  <a:pt x="0" y="114940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3" name="Freeform: Shape 6042">
            <a:extLst>
              <a:ext uri="{FF2B5EF4-FFF2-40B4-BE49-F238E27FC236}">
                <a16:creationId xmlns:a16="http://schemas.microsoft.com/office/drawing/2014/main" id="{79122D57-B60E-4D8E-AC87-B791838856B7}"/>
              </a:ext>
            </a:extLst>
          </p:cNvPr>
          <p:cNvSpPr/>
          <p:nvPr userDrawn="1"/>
        </p:nvSpPr>
        <p:spPr>
          <a:xfrm>
            <a:off x="5203989" y="588668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4" name="Freeform: Shape 6043">
            <a:extLst>
              <a:ext uri="{FF2B5EF4-FFF2-40B4-BE49-F238E27FC236}">
                <a16:creationId xmlns:a16="http://schemas.microsoft.com/office/drawing/2014/main" id="{A3313EE4-712C-47D3-B608-C5D24CB36193}"/>
              </a:ext>
            </a:extLst>
          </p:cNvPr>
          <p:cNvSpPr/>
          <p:nvPr userDrawn="1"/>
        </p:nvSpPr>
        <p:spPr>
          <a:xfrm>
            <a:off x="5205259" y="469283"/>
            <a:ext cx="334025" cy="231784"/>
          </a:xfrm>
          <a:custGeom>
            <a:avLst/>
            <a:gdLst>
              <a:gd name="connsiteX0" fmla="*/ 166378 w 334025"/>
              <a:gd name="connsiteY0" fmla="*/ 231784 h 231784"/>
              <a:gd name="connsiteX1" fmla="*/ 0 w 334025"/>
              <a:gd name="connsiteY1" fmla="*/ 115575 h 231784"/>
              <a:gd name="connsiteX2" fmla="*/ 166378 w 334025"/>
              <a:gd name="connsiteY2" fmla="*/ 0 h 231784"/>
              <a:gd name="connsiteX3" fmla="*/ 334026 w 334025"/>
              <a:gd name="connsiteY3" fmla="*/ 115575 h 23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784">
                <a:moveTo>
                  <a:pt x="166378" y="231784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5" name="Freeform: Shape 6044">
            <a:extLst>
              <a:ext uri="{FF2B5EF4-FFF2-40B4-BE49-F238E27FC236}">
                <a16:creationId xmlns:a16="http://schemas.microsoft.com/office/drawing/2014/main" id="{E1065CE1-5637-4BBC-BCED-0C9EDA02DB61}"/>
              </a:ext>
            </a:extLst>
          </p:cNvPr>
          <p:cNvSpPr/>
          <p:nvPr userDrawn="1"/>
        </p:nvSpPr>
        <p:spPr>
          <a:xfrm>
            <a:off x="5035071" y="352439"/>
            <a:ext cx="333390" cy="464203"/>
          </a:xfrm>
          <a:custGeom>
            <a:avLst/>
            <a:gdLst>
              <a:gd name="connsiteX0" fmla="*/ 165743 w 333390"/>
              <a:gd name="connsiteY0" fmla="*/ 231149 h 464203"/>
              <a:gd name="connsiteX1" fmla="*/ 165108 w 333390"/>
              <a:gd name="connsiteY1" fmla="*/ 231784 h 464203"/>
              <a:gd name="connsiteX2" fmla="*/ 165108 w 333390"/>
              <a:gd name="connsiteY2" fmla="*/ 464204 h 464203"/>
              <a:gd name="connsiteX3" fmla="*/ 0 w 333390"/>
              <a:gd name="connsiteY3" fmla="*/ 349264 h 464203"/>
              <a:gd name="connsiteX4" fmla="*/ 0 w 333390"/>
              <a:gd name="connsiteY4" fmla="*/ 116210 h 464203"/>
              <a:gd name="connsiteX5" fmla="*/ 167013 w 333390"/>
              <a:gd name="connsiteY5" fmla="*/ 0 h 464203"/>
              <a:gd name="connsiteX6" fmla="*/ 333391 w 333390"/>
              <a:gd name="connsiteY6" fmla="*/ 114940 h 4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4203">
                <a:moveTo>
                  <a:pt x="165743" y="231149"/>
                </a:moveTo>
                <a:lnTo>
                  <a:pt x="165108" y="231784"/>
                </a:lnTo>
                <a:lnTo>
                  <a:pt x="165108" y="464204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4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6" name="Freeform: Shape 6045">
            <a:extLst>
              <a:ext uri="{FF2B5EF4-FFF2-40B4-BE49-F238E27FC236}">
                <a16:creationId xmlns:a16="http://schemas.microsoft.com/office/drawing/2014/main" id="{D26195B1-EAB8-49E8-A438-71EAEA4FEAC4}"/>
              </a:ext>
            </a:extLst>
          </p:cNvPr>
          <p:cNvSpPr/>
          <p:nvPr userDrawn="1"/>
        </p:nvSpPr>
        <p:spPr>
          <a:xfrm>
            <a:off x="4523237" y="588668"/>
            <a:ext cx="336565" cy="466108"/>
          </a:xfrm>
          <a:custGeom>
            <a:avLst/>
            <a:gdLst>
              <a:gd name="connsiteX0" fmla="*/ 336566 w 336565"/>
              <a:gd name="connsiteY0" fmla="*/ 231784 h 466108"/>
              <a:gd name="connsiteX1" fmla="*/ 0 w 336565"/>
              <a:gd name="connsiteY1" fmla="*/ 466109 h 466108"/>
              <a:gd name="connsiteX2" fmla="*/ 0 w 336565"/>
              <a:gd name="connsiteY2" fmla="*/ 232419 h 466108"/>
              <a:gd name="connsiteX3" fmla="*/ 336566 w 336565"/>
              <a:gd name="connsiteY3" fmla="*/ 0 h 46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65" h="466108">
                <a:moveTo>
                  <a:pt x="336566" y="231784"/>
                </a:moveTo>
                <a:lnTo>
                  <a:pt x="0" y="466109"/>
                </a:lnTo>
                <a:lnTo>
                  <a:pt x="0" y="232419"/>
                </a:lnTo>
                <a:lnTo>
                  <a:pt x="336566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7" name="Freeform: Shape 6046">
            <a:extLst>
              <a:ext uri="{FF2B5EF4-FFF2-40B4-BE49-F238E27FC236}">
                <a16:creationId xmlns:a16="http://schemas.microsoft.com/office/drawing/2014/main" id="{902E16B5-590F-4E10-A82F-D898336B8243}"/>
              </a:ext>
            </a:extLst>
          </p:cNvPr>
          <p:cNvSpPr/>
          <p:nvPr userDrawn="1"/>
        </p:nvSpPr>
        <p:spPr>
          <a:xfrm>
            <a:off x="4524507" y="469283"/>
            <a:ext cx="334025" cy="231784"/>
          </a:xfrm>
          <a:custGeom>
            <a:avLst/>
            <a:gdLst>
              <a:gd name="connsiteX0" fmla="*/ 166378 w 334025"/>
              <a:gd name="connsiteY0" fmla="*/ 231784 h 231784"/>
              <a:gd name="connsiteX1" fmla="*/ 0 w 334025"/>
              <a:gd name="connsiteY1" fmla="*/ 115575 h 231784"/>
              <a:gd name="connsiteX2" fmla="*/ 166378 w 334025"/>
              <a:gd name="connsiteY2" fmla="*/ 0 h 231784"/>
              <a:gd name="connsiteX3" fmla="*/ 334026 w 334025"/>
              <a:gd name="connsiteY3" fmla="*/ 115575 h 23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25" h="231784">
                <a:moveTo>
                  <a:pt x="166378" y="231784"/>
                </a:moveTo>
                <a:lnTo>
                  <a:pt x="0" y="115575"/>
                </a:lnTo>
                <a:lnTo>
                  <a:pt x="166378" y="0"/>
                </a:lnTo>
                <a:lnTo>
                  <a:pt x="334026" y="115575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48" name="Freeform: Shape 6047">
            <a:extLst>
              <a:ext uri="{FF2B5EF4-FFF2-40B4-BE49-F238E27FC236}">
                <a16:creationId xmlns:a16="http://schemas.microsoft.com/office/drawing/2014/main" id="{CC3A4A8A-1463-451C-B5F3-9901521381A1}"/>
              </a:ext>
            </a:extLst>
          </p:cNvPr>
          <p:cNvSpPr/>
          <p:nvPr userDrawn="1"/>
        </p:nvSpPr>
        <p:spPr>
          <a:xfrm>
            <a:off x="4354319" y="352439"/>
            <a:ext cx="333390" cy="464203"/>
          </a:xfrm>
          <a:custGeom>
            <a:avLst/>
            <a:gdLst>
              <a:gd name="connsiteX0" fmla="*/ 166378 w 333390"/>
              <a:gd name="connsiteY0" fmla="*/ 231149 h 464203"/>
              <a:gd name="connsiteX1" fmla="*/ 165108 w 333390"/>
              <a:gd name="connsiteY1" fmla="*/ 231784 h 464203"/>
              <a:gd name="connsiteX2" fmla="*/ 165108 w 333390"/>
              <a:gd name="connsiteY2" fmla="*/ 464204 h 464203"/>
              <a:gd name="connsiteX3" fmla="*/ 0 w 333390"/>
              <a:gd name="connsiteY3" fmla="*/ 349264 h 464203"/>
              <a:gd name="connsiteX4" fmla="*/ 0 w 333390"/>
              <a:gd name="connsiteY4" fmla="*/ 116210 h 464203"/>
              <a:gd name="connsiteX5" fmla="*/ 167013 w 333390"/>
              <a:gd name="connsiteY5" fmla="*/ 0 h 464203"/>
              <a:gd name="connsiteX6" fmla="*/ 333391 w 333390"/>
              <a:gd name="connsiteY6" fmla="*/ 114940 h 4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90" h="464203">
                <a:moveTo>
                  <a:pt x="166378" y="231149"/>
                </a:moveTo>
                <a:lnTo>
                  <a:pt x="165108" y="231784"/>
                </a:lnTo>
                <a:lnTo>
                  <a:pt x="165108" y="464204"/>
                </a:lnTo>
                <a:lnTo>
                  <a:pt x="0" y="349264"/>
                </a:lnTo>
                <a:lnTo>
                  <a:pt x="0" y="116210"/>
                </a:lnTo>
                <a:lnTo>
                  <a:pt x="167013" y="0"/>
                </a:lnTo>
                <a:lnTo>
                  <a:pt x="333391" y="11494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95" name="Freeform: Shape 6094">
            <a:extLst>
              <a:ext uri="{FF2B5EF4-FFF2-40B4-BE49-F238E27FC236}">
                <a16:creationId xmlns:a16="http://schemas.microsoft.com/office/drawing/2014/main" id="{5E4D2766-DC4E-4C78-9BEF-04B5547319C1}"/>
              </a:ext>
            </a:extLst>
          </p:cNvPr>
          <p:cNvSpPr/>
          <p:nvPr userDrawn="1"/>
        </p:nvSpPr>
        <p:spPr>
          <a:xfrm>
            <a:off x="5545635" y="114304"/>
            <a:ext cx="674401" cy="351169"/>
          </a:xfrm>
          <a:custGeom>
            <a:avLst/>
            <a:gdLst>
              <a:gd name="connsiteX0" fmla="*/ 506754 w 674401"/>
              <a:gd name="connsiteY0" fmla="*/ 350534 h 351169"/>
              <a:gd name="connsiteX1" fmla="*/ 338471 w 674401"/>
              <a:gd name="connsiteY1" fmla="*/ 234959 h 351169"/>
              <a:gd name="connsiteX2" fmla="*/ 337201 w 674401"/>
              <a:gd name="connsiteY2" fmla="*/ 233689 h 351169"/>
              <a:gd name="connsiteX3" fmla="*/ 168283 w 674401"/>
              <a:gd name="connsiteY3" fmla="*/ 351169 h 351169"/>
              <a:gd name="connsiteX4" fmla="*/ 0 w 674401"/>
              <a:gd name="connsiteY4" fmla="*/ 234324 h 351169"/>
              <a:gd name="connsiteX5" fmla="*/ 337201 w 674401"/>
              <a:gd name="connsiteY5" fmla="*/ 0 h 351169"/>
              <a:gd name="connsiteX6" fmla="*/ 674402 w 674401"/>
              <a:gd name="connsiteY6" fmla="*/ 234324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506754" y="350534"/>
                </a:moveTo>
                <a:lnTo>
                  <a:pt x="338471" y="234959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lnTo>
                  <a:pt x="337201" y="0"/>
                </a:lnTo>
                <a:lnTo>
                  <a:pt x="674402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98" name="Freeform: Shape 6097">
            <a:extLst>
              <a:ext uri="{FF2B5EF4-FFF2-40B4-BE49-F238E27FC236}">
                <a16:creationId xmlns:a16="http://schemas.microsoft.com/office/drawing/2014/main" id="{10CC2AE0-9B2F-4299-BC0D-672E8BA38255}"/>
              </a:ext>
            </a:extLst>
          </p:cNvPr>
          <p:cNvSpPr/>
          <p:nvPr userDrawn="1"/>
        </p:nvSpPr>
        <p:spPr>
          <a:xfrm>
            <a:off x="5374812" y="351804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99" name="Freeform: Shape 6098">
            <a:extLst>
              <a:ext uri="{FF2B5EF4-FFF2-40B4-BE49-F238E27FC236}">
                <a16:creationId xmlns:a16="http://schemas.microsoft.com/office/drawing/2014/main" id="{C80CD1A2-BCB0-4248-B122-39C86CFBFFA1}"/>
              </a:ext>
            </a:extLst>
          </p:cNvPr>
          <p:cNvSpPr/>
          <p:nvPr userDrawn="1"/>
        </p:nvSpPr>
        <p:spPr>
          <a:xfrm>
            <a:off x="4864883" y="114304"/>
            <a:ext cx="674401" cy="351169"/>
          </a:xfrm>
          <a:custGeom>
            <a:avLst/>
            <a:gdLst>
              <a:gd name="connsiteX0" fmla="*/ 506754 w 674401"/>
              <a:gd name="connsiteY0" fmla="*/ 350534 h 351169"/>
              <a:gd name="connsiteX1" fmla="*/ 338471 w 674401"/>
              <a:gd name="connsiteY1" fmla="*/ 234959 h 351169"/>
              <a:gd name="connsiteX2" fmla="*/ 337201 w 674401"/>
              <a:gd name="connsiteY2" fmla="*/ 233689 h 351169"/>
              <a:gd name="connsiteX3" fmla="*/ 168283 w 674401"/>
              <a:gd name="connsiteY3" fmla="*/ 351169 h 351169"/>
              <a:gd name="connsiteX4" fmla="*/ 0 w 674401"/>
              <a:gd name="connsiteY4" fmla="*/ 234324 h 351169"/>
              <a:gd name="connsiteX5" fmla="*/ 337201 w 674401"/>
              <a:gd name="connsiteY5" fmla="*/ 0 h 351169"/>
              <a:gd name="connsiteX6" fmla="*/ 674402 w 674401"/>
              <a:gd name="connsiteY6" fmla="*/ 234324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506754" y="350534"/>
                </a:moveTo>
                <a:lnTo>
                  <a:pt x="338471" y="234959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lnTo>
                  <a:pt x="337201" y="0"/>
                </a:lnTo>
                <a:lnTo>
                  <a:pt x="674402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02" name="Freeform: Shape 6101">
            <a:extLst>
              <a:ext uri="{FF2B5EF4-FFF2-40B4-BE49-F238E27FC236}">
                <a16:creationId xmlns:a16="http://schemas.microsoft.com/office/drawing/2014/main" id="{A4392EE8-629C-466B-9BF5-AA9D82D6B747}"/>
              </a:ext>
            </a:extLst>
          </p:cNvPr>
          <p:cNvSpPr/>
          <p:nvPr userDrawn="1"/>
        </p:nvSpPr>
        <p:spPr>
          <a:xfrm>
            <a:off x="4694060" y="351804"/>
            <a:ext cx="165742" cy="229879"/>
          </a:xfrm>
          <a:custGeom>
            <a:avLst/>
            <a:gdLst>
              <a:gd name="connsiteX0" fmla="*/ 165743 w 165742"/>
              <a:gd name="connsiteY0" fmla="*/ 229879 h 229879"/>
              <a:gd name="connsiteX1" fmla="*/ 0 w 165742"/>
              <a:gd name="connsiteY1" fmla="*/ 115575 h 229879"/>
              <a:gd name="connsiteX2" fmla="*/ 165743 w 165742"/>
              <a:gd name="connsiteY2" fmla="*/ 0 h 22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42" h="229879">
                <a:moveTo>
                  <a:pt x="165743" y="229879"/>
                </a:moveTo>
                <a:lnTo>
                  <a:pt x="0" y="115575"/>
                </a:lnTo>
                <a:lnTo>
                  <a:pt x="165743" y="0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03" name="Freeform: Shape 6102">
            <a:extLst>
              <a:ext uri="{FF2B5EF4-FFF2-40B4-BE49-F238E27FC236}">
                <a16:creationId xmlns:a16="http://schemas.microsoft.com/office/drawing/2014/main" id="{172F24FE-60AE-4E90-80FA-AA8D4A03B18D}"/>
              </a:ext>
            </a:extLst>
          </p:cNvPr>
          <p:cNvSpPr/>
          <p:nvPr userDrawn="1"/>
        </p:nvSpPr>
        <p:spPr>
          <a:xfrm>
            <a:off x="4184131" y="114304"/>
            <a:ext cx="674401" cy="351169"/>
          </a:xfrm>
          <a:custGeom>
            <a:avLst/>
            <a:gdLst>
              <a:gd name="connsiteX0" fmla="*/ 506754 w 674401"/>
              <a:gd name="connsiteY0" fmla="*/ 350534 h 351169"/>
              <a:gd name="connsiteX1" fmla="*/ 338471 w 674401"/>
              <a:gd name="connsiteY1" fmla="*/ 234959 h 351169"/>
              <a:gd name="connsiteX2" fmla="*/ 337201 w 674401"/>
              <a:gd name="connsiteY2" fmla="*/ 233689 h 351169"/>
              <a:gd name="connsiteX3" fmla="*/ 168283 w 674401"/>
              <a:gd name="connsiteY3" fmla="*/ 351169 h 351169"/>
              <a:gd name="connsiteX4" fmla="*/ 0 w 674401"/>
              <a:gd name="connsiteY4" fmla="*/ 234324 h 351169"/>
              <a:gd name="connsiteX5" fmla="*/ 337201 w 674401"/>
              <a:gd name="connsiteY5" fmla="*/ 0 h 351169"/>
              <a:gd name="connsiteX6" fmla="*/ 674402 w 674401"/>
              <a:gd name="connsiteY6" fmla="*/ 234324 h 3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01" h="351169">
                <a:moveTo>
                  <a:pt x="506754" y="350534"/>
                </a:moveTo>
                <a:lnTo>
                  <a:pt x="338471" y="234959"/>
                </a:lnTo>
                <a:lnTo>
                  <a:pt x="337201" y="233689"/>
                </a:lnTo>
                <a:lnTo>
                  <a:pt x="168283" y="351169"/>
                </a:lnTo>
                <a:lnTo>
                  <a:pt x="0" y="234324"/>
                </a:lnTo>
                <a:lnTo>
                  <a:pt x="337201" y="0"/>
                </a:lnTo>
                <a:lnTo>
                  <a:pt x="674402" y="234324"/>
                </a:lnTo>
                <a:close/>
              </a:path>
            </a:pathLst>
          </a:custGeom>
          <a:noFill/>
          <a:ln w="1013" cap="flat">
            <a:solidFill>
              <a:schemeClr val="tx2">
                <a:alpha val="3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255" name="Group 6254">
            <a:extLst>
              <a:ext uri="{FF2B5EF4-FFF2-40B4-BE49-F238E27FC236}">
                <a16:creationId xmlns:a16="http://schemas.microsoft.com/office/drawing/2014/main" id="{07219EAE-3948-4224-9B66-E9F3603C5C39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6246" name="Freeform: Shape 6245">
              <a:extLst>
                <a:ext uri="{FF2B5EF4-FFF2-40B4-BE49-F238E27FC236}">
                  <a16:creationId xmlns:a16="http://schemas.microsoft.com/office/drawing/2014/main" id="{37FB53B7-B82F-45E7-A117-A1272504C863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86" name="Freeform: Shape 6185">
              <a:extLst>
                <a:ext uri="{FF2B5EF4-FFF2-40B4-BE49-F238E27FC236}">
                  <a16:creationId xmlns:a16="http://schemas.microsoft.com/office/drawing/2014/main" id="{F2AE09B2-F4DE-4C92-98AA-3442ABA59BB8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93" name="Freeform: Shape 6192">
              <a:extLst>
                <a:ext uri="{FF2B5EF4-FFF2-40B4-BE49-F238E27FC236}">
                  <a16:creationId xmlns:a16="http://schemas.microsoft.com/office/drawing/2014/main" id="{08BC3F04-B15C-45F2-BB14-99C269AD68CA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97" name="Freeform: Shape 6196">
              <a:extLst>
                <a:ext uri="{FF2B5EF4-FFF2-40B4-BE49-F238E27FC236}">
                  <a16:creationId xmlns:a16="http://schemas.microsoft.com/office/drawing/2014/main" id="{54728459-E4B2-4E6C-98CD-C436EBDAEF9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1" name="Freeform: Shape 6200">
              <a:extLst>
                <a:ext uri="{FF2B5EF4-FFF2-40B4-BE49-F238E27FC236}">
                  <a16:creationId xmlns:a16="http://schemas.microsoft.com/office/drawing/2014/main" id="{A52F1817-9D63-412E-A22C-5C97C2E74AEF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5" name="Freeform: Shape 6204">
              <a:extLst>
                <a:ext uri="{FF2B5EF4-FFF2-40B4-BE49-F238E27FC236}">
                  <a16:creationId xmlns:a16="http://schemas.microsoft.com/office/drawing/2014/main" id="{D0129FE6-727E-4B17-8A79-AA4A0ED0A0D0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9" name="Freeform: Shape 6208">
              <a:extLst>
                <a:ext uri="{FF2B5EF4-FFF2-40B4-BE49-F238E27FC236}">
                  <a16:creationId xmlns:a16="http://schemas.microsoft.com/office/drawing/2014/main" id="{43731512-5C13-4348-A241-3505608135BE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3" name="Freeform: Shape 6212">
              <a:extLst>
                <a:ext uri="{FF2B5EF4-FFF2-40B4-BE49-F238E27FC236}">
                  <a16:creationId xmlns:a16="http://schemas.microsoft.com/office/drawing/2014/main" id="{E174B40A-DB93-417F-A3D8-C5ADB5395837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7" name="Freeform: Shape 6216">
              <a:extLst>
                <a:ext uri="{FF2B5EF4-FFF2-40B4-BE49-F238E27FC236}">
                  <a16:creationId xmlns:a16="http://schemas.microsoft.com/office/drawing/2014/main" id="{2D99A499-FFD3-4C83-B2FA-E59A44BF46AC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23" name="Freeform: Shape 6222">
              <a:extLst>
                <a:ext uri="{FF2B5EF4-FFF2-40B4-BE49-F238E27FC236}">
                  <a16:creationId xmlns:a16="http://schemas.microsoft.com/office/drawing/2014/main" id="{FF331590-9DBF-4C3F-8B4C-AF9224684C5D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33" name="Freeform: Shape 6232">
              <a:extLst>
                <a:ext uri="{FF2B5EF4-FFF2-40B4-BE49-F238E27FC236}">
                  <a16:creationId xmlns:a16="http://schemas.microsoft.com/office/drawing/2014/main" id="{C0EE4F1E-FAE7-4FD3-AD02-D67A1D99C3FA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0" name="Freeform: Shape 5669">
              <a:extLst>
                <a:ext uri="{FF2B5EF4-FFF2-40B4-BE49-F238E27FC236}">
                  <a16:creationId xmlns:a16="http://schemas.microsoft.com/office/drawing/2014/main" id="{904F637A-E872-4AAB-8B2E-A8ADE7B9B6A7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37" name="Freeform: Shape 6236">
              <a:extLst>
                <a:ext uri="{FF2B5EF4-FFF2-40B4-BE49-F238E27FC236}">
                  <a16:creationId xmlns:a16="http://schemas.microsoft.com/office/drawing/2014/main" id="{61A4EF80-FA7F-4045-B8DB-9F8EBCFAC8DC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2" name="Freeform: Shape 5671">
              <a:extLst>
                <a:ext uri="{FF2B5EF4-FFF2-40B4-BE49-F238E27FC236}">
                  <a16:creationId xmlns:a16="http://schemas.microsoft.com/office/drawing/2014/main" id="{CD609B6A-E6B3-48B3-9A52-C5BB521C620B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6" name="Freeform: Shape 5675">
              <a:extLst>
                <a:ext uri="{FF2B5EF4-FFF2-40B4-BE49-F238E27FC236}">
                  <a16:creationId xmlns:a16="http://schemas.microsoft.com/office/drawing/2014/main" id="{6413074D-EB10-4C81-8E7E-D94B5595C679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7" name="Freeform: Shape 5676">
              <a:extLst>
                <a:ext uri="{FF2B5EF4-FFF2-40B4-BE49-F238E27FC236}">
                  <a16:creationId xmlns:a16="http://schemas.microsoft.com/office/drawing/2014/main" id="{D2846FF8-0876-4BF3-927A-2EC776E78BED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8" name="Freeform: Shape 5677">
              <a:extLst>
                <a:ext uri="{FF2B5EF4-FFF2-40B4-BE49-F238E27FC236}">
                  <a16:creationId xmlns:a16="http://schemas.microsoft.com/office/drawing/2014/main" id="{B27B6BE1-758E-464D-8F76-6472F9A04032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79" name="Freeform: Shape 5678">
              <a:extLst>
                <a:ext uri="{FF2B5EF4-FFF2-40B4-BE49-F238E27FC236}">
                  <a16:creationId xmlns:a16="http://schemas.microsoft.com/office/drawing/2014/main" id="{91D08F10-9A8F-43AA-905A-E66EEA69812C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0" name="Freeform: Shape 5679">
              <a:extLst>
                <a:ext uri="{FF2B5EF4-FFF2-40B4-BE49-F238E27FC236}">
                  <a16:creationId xmlns:a16="http://schemas.microsoft.com/office/drawing/2014/main" id="{0FC654AF-BBC5-4616-A921-C67B9D61D0B3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1" name="Freeform: Shape 5680">
              <a:extLst>
                <a:ext uri="{FF2B5EF4-FFF2-40B4-BE49-F238E27FC236}">
                  <a16:creationId xmlns:a16="http://schemas.microsoft.com/office/drawing/2014/main" id="{83E52EE9-646A-4121-85CB-233DF36C0219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2" name="Freeform: Shape 5681">
              <a:extLst>
                <a:ext uri="{FF2B5EF4-FFF2-40B4-BE49-F238E27FC236}">
                  <a16:creationId xmlns:a16="http://schemas.microsoft.com/office/drawing/2014/main" id="{413A744D-D5F5-4A70-9BD9-D5EFC334AE5B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3" name="Freeform: Shape 5682">
              <a:extLst>
                <a:ext uri="{FF2B5EF4-FFF2-40B4-BE49-F238E27FC236}">
                  <a16:creationId xmlns:a16="http://schemas.microsoft.com/office/drawing/2014/main" id="{A529FDBA-8927-4C25-A6AD-6ED11234EA92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4" name="Freeform: Shape 5683">
              <a:extLst>
                <a:ext uri="{FF2B5EF4-FFF2-40B4-BE49-F238E27FC236}">
                  <a16:creationId xmlns:a16="http://schemas.microsoft.com/office/drawing/2014/main" id="{5372FCAF-4951-4F8A-8A1B-27739457A88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5" name="Freeform: Shape 5684">
              <a:extLst>
                <a:ext uri="{FF2B5EF4-FFF2-40B4-BE49-F238E27FC236}">
                  <a16:creationId xmlns:a16="http://schemas.microsoft.com/office/drawing/2014/main" id="{C5217592-5B25-4346-B93E-CE9635CA3789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6" name="Freeform: Shape 5685">
              <a:extLst>
                <a:ext uri="{FF2B5EF4-FFF2-40B4-BE49-F238E27FC236}">
                  <a16:creationId xmlns:a16="http://schemas.microsoft.com/office/drawing/2014/main" id="{FBB53803-9A25-48BD-8B48-AB61A7CEA435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7" name="Freeform: Shape 5686">
              <a:extLst>
                <a:ext uri="{FF2B5EF4-FFF2-40B4-BE49-F238E27FC236}">
                  <a16:creationId xmlns:a16="http://schemas.microsoft.com/office/drawing/2014/main" id="{BB17E3B8-EE3C-440C-AE01-46013A3B0D25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88" name="Freeform: Shape 5687">
              <a:extLst>
                <a:ext uri="{FF2B5EF4-FFF2-40B4-BE49-F238E27FC236}">
                  <a16:creationId xmlns:a16="http://schemas.microsoft.com/office/drawing/2014/main" id="{0ED70CF0-544C-4A1F-B0FB-4565AFA53CF0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4" name="Freeform: Shape 5693">
              <a:extLst>
                <a:ext uri="{FF2B5EF4-FFF2-40B4-BE49-F238E27FC236}">
                  <a16:creationId xmlns:a16="http://schemas.microsoft.com/office/drawing/2014/main" id="{BCE51533-2CA3-4841-B9A3-8509FB6FD8B2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5" name="Freeform: Shape 5694">
              <a:extLst>
                <a:ext uri="{FF2B5EF4-FFF2-40B4-BE49-F238E27FC236}">
                  <a16:creationId xmlns:a16="http://schemas.microsoft.com/office/drawing/2014/main" id="{953B2C7E-617C-436E-A284-730D8E02B1EC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6" name="Freeform: Shape 5695">
              <a:extLst>
                <a:ext uri="{FF2B5EF4-FFF2-40B4-BE49-F238E27FC236}">
                  <a16:creationId xmlns:a16="http://schemas.microsoft.com/office/drawing/2014/main" id="{8B706F8B-9F55-44DD-B4BF-09F3779476F3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7" name="Freeform: Shape 5696">
              <a:extLst>
                <a:ext uri="{FF2B5EF4-FFF2-40B4-BE49-F238E27FC236}">
                  <a16:creationId xmlns:a16="http://schemas.microsoft.com/office/drawing/2014/main" id="{EC061ECA-6FBF-4F19-B079-413627476E12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8" name="Freeform: Shape 5697">
              <a:extLst>
                <a:ext uri="{FF2B5EF4-FFF2-40B4-BE49-F238E27FC236}">
                  <a16:creationId xmlns:a16="http://schemas.microsoft.com/office/drawing/2014/main" id="{6568B1C5-F2A2-4E9C-9434-6A94B0E67D6E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99" name="Freeform: Shape 5698">
              <a:extLst>
                <a:ext uri="{FF2B5EF4-FFF2-40B4-BE49-F238E27FC236}">
                  <a16:creationId xmlns:a16="http://schemas.microsoft.com/office/drawing/2014/main" id="{799C44B2-827B-403B-9080-05BB7BAC3BEB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0" name="Freeform: Shape 5699">
              <a:extLst>
                <a:ext uri="{FF2B5EF4-FFF2-40B4-BE49-F238E27FC236}">
                  <a16:creationId xmlns:a16="http://schemas.microsoft.com/office/drawing/2014/main" id="{9858BB26-14C3-4FFD-BE18-60D44912DB7D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1" name="Freeform: Shape 5700">
              <a:extLst>
                <a:ext uri="{FF2B5EF4-FFF2-40B4-BE49-F238E27FC236}">
                  <a16:creationId xmlns:a16="http://schemas.microsoft.com/office/drawing/2014/main" id="{698E5AB0-8701-4415-B84F-B74DFD098659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2" name="Freeform: Shape 5701">
              <a:extLst>
                <a:ext uri="{FF2B5EF4-FFF2-40B4-BE49-F238E27FC236}">
                  <a16:creationId xmlns:a16="http://schemas.microsoft.com/office/drawing/2014/main" id="{A774E8EA-3DAC-49BD-A4D3-32DEC26905E8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3" name="Freeform: Shape 5702">
              <a:extLst>
                <a:ext uri="{FF2B5EF4-FFF2-40B4-BE49-F238E27FC236}">
                  <a16:creationId xmlns:a16="http://schemas.microsoft.com/office/drawing/2014/main" id="{78D92095-92BE-4C86-89A2-E661E2D6274B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4" name="Freeform: Shape 5703">
              <a:extLst>
                <a:ext uri="{FF2B5EF4-FFF2-40B4-BE49-F238E27FC236}">
                  <a16:creationId xmlns:a16="http://schemas.microsoft.com/office/drawing/2014/main" id="{6062345F-F740-48F9-8A72-5238C033C70E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5" name="Freeform: Shape 5704">
              <a:extLst>
                <a:ext uri="{FF2B5EF4-FFF2-40B4-BE49-F238E27FC236}">
                  <a16:creationId xmlns:a16="http://schemas.microsoft.com/office/drawing/2014/main" id="{64DB2893-70B3-411B-A31C-17F89CA144B3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6" name="Freeform: Shape 5705">
              <a:extLst>
                <a:ext uri="{FF2B5EF4-FFF2-40B4-BE49-F238E27FC236}">
                  <a16:creationId xmlns:a16="http://schemas.microsoft.com/office/drawing/2014/main" id="{9051D20E-06B3-4D81-ADC3-42C7759097DA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7" name="Freeform: Shape 5706">
              <a:extLst>
                <a:ext uri="{FF2B5EF4-FFF2-40B4-BE49-F238E27FC236}">
                  <a16:creationId xmlns:a16="http://schemas.microsoft.com/office/drawing/2014/main" id="{8FEE92C6-0947-4DAB-9C37-2A780B3FCD05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8" name="Freeform: Shape 5707">
              <a:extLst>
                <a:ext uri="{FF2B5EF4-FFF2-40B4-BE49-F238E27FC236}">
                  <a16:creationId xmlns:a16="http://schemas.microsoft.com/office/drawing/2014/main" id="{29893893-703E-405E-80D9-5FE61A5DB62C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9" name="Freeform: Shape 5708">
              <a:extLst>
                <a:ext uri="{FF2B5EF4-FFF2-40B4-BE49-F238E27FC236}">
                  <a16:creationId xmlns:a16="http://schemas.microsoft.com/office/drawing/2014/main" id="{0DBF9C07-6DD5-4AC9-8258-60DBA3A60ADD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0" name="Freeform: Shape 5709">
              <a:extLst>
                <a:ext uri="{FF2B5EF4-FFF2-40B4-BE49-F238E27FC236}">
                  <a16:creationId xmlns:a16="http://schemas.microsoft.com/office/drawing/2014/main" id="{53E6420D-9DD0-41BE-9CD2-5223486256B6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1" name="Freeform: Shape 5710">
              <a:extLst>
                <a:ext uri="{FF2B5EF4-FFF2-40B4-BE49-F238E27FC236}">
                  <a16:creationId xmlns:a16="http://schemas.microsoft.com/office/drawing/2014/main" id="{15F418F6-71F7-4BFD-9D43-B6BF1B95B06C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2" name="Freeform: Shape 5711">
              <a:extLst>
                <a:ext uri="{FF2B5EF4-FFF2-40B4-BE49-F238E27FC236}">
                  <a16:creationId xmlns:a16="http://schemas.microsoft.com/office/drawing/2014/main" id="{69855413-9BA4-4ABC-843F-DBC1F4563DC5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5" name="Freeform: Shape 5714">
              <a:extLst>
                <a:ext uri="{FF2B5EF4-FFF2-40B4-BE49-F238E27FC236}">
                  <a16:creationId xmlns:a16="http://schemas.microsoft.com/office/drawing/2014/main" id="{526EC29F-116B-4DFC-A4CC-B21F4AA2CA18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6" name="Freeform: Shape 5715">
              <a:extLst>
                <a:ext uri="{FF2B5EF4-FFF2-40B4-BE49-F238E27FC236}">
                  <a16:creationId xmlns:a16="http://schemas.microsoft.com/office/drawing/2014/main" id="{15CFA518-F352-4086-BE85-BD5316E3C80D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7" name="Freeform: Shape 5716">
              <a:extLst>
                <a:ext uri="{FF2B5EF4-FFF2-40B4-BE49-F238E27FC236}">
                  <a16:creationId xmlns:a16="http://schemas.microsoft.com/office/drawing/2014/main" id="{80F41BF3-DFEE-4518-80EB-6412B3D9A845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8" name="Freeform: Shape 5717">
              <a:extLst>
                <a:ext uri="{FF2B5EF4-FFF2-40B4-BE49-F238E27FC236}">
                  <a16:creationId xmlns:a16="http://schemas.microsoft.com/office/drawing/2014/main" id="{8DF52DF8-E308-4080-8754-D3B921CD8D6A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19" name="Freeform: Shape 5718">
              <a:extLst>
                <a:ext uri="{FF2B5EF4-FFF2-40B4-BE49-F238E27FC236}">
                  <a16:creationId xmlns:a16="http://schemas.microsoft.com/office/drawing/2014/main" id="{5FA2862D-CC5E-4FE9-8059-C583A0675B7D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20" name="Freeform: Shape 5719">
              <a:extLst>
                <a:ext uri="{FF2B5EF4-FFF2-40B4-BE49-F238E27FC236}">
                  <a16:creationId xmlns:a16="http://schemas.microsoft.com/office/drawing/2014/main" id="{AB2F7521-55EB-43E8-B683-4287CFD12C71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21" name="Freeform: Shape 5720">
              <a:extLst>
                <a:ext uri="{FF2B5EF4-FFF2-40B4-BE49-F238E27FC236}">
                  <a16:creationId xmlns:a16="http://schemas.microsoft.com/office/drawing/2014/main" id="{C8855193-A958-4D85-A4D2-65CED0A4DE2D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22" name="Freeform: Shape 5721">
              <a:extLst>
                <a:ext uri="{FF2B5EF4-FFF2-40B4-BE49-F238E27FC236}">
                  <a16:creationId xmlns:a16="http://schemas.microsoft.com/office/drawing/2014/main" id="{E08085A8-E1F8-4E07-A080-4C5091B8F1BD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23" name="Freeform: Shape 5722">
              <a:extLst>
                <a:ext uri="{FF2B5EF4-FFF2-40B4-BE49-F238E27FC236}">
                  <a16:creationId xmlns:a16="http://schemas.microsoft.com/office/drawing/2014/main" id="{8BFAD925-AB8F-4E65-A76A-370521ED9E98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24" name="Freeform: Shape 5723">
              <a:extLst>
                <a:ext uri="{FF2B5EF4-FFF2-40B4-BE49-F238E27FC236}">
                  <a16:creationId xmlns:a16="http://schemas.microsoft.com/office/drawing/2014/main" id="{65B86ADA-5683-4ADC-A675-D9368A9C647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0" name="Freeform: Shape 5729">
              <a:extLst>
                <a:ext uri="{FF2B5EF4-FFF2-40B4-BE49-F238E27FC236}">
                  <a16:creationId xmlns:a16="http://schemas.microsoft.com/office/drawing/2014/main" id="{A687907E-4B86-4738-803E-A18F796D2234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1" name="Freeform: Shape 5730">
              <a:extLst>
                <a:ext uri="{FF2B5EF4-FFF2-40B4-BE49-F238E27FC236}">
                  <a16:creationId xmlns:a16="http://schemas.microsoft.com/office/drawing/2014/main" id="{7084B534-23A6-43EE-B37B-3CEE8D85649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2" name="Freeform: Shape 5731">
              <a:extLst>
                <a:ext uri="{FF2B5EF4-FFF2-40B4-BE49-F238E27FC236}">
                  <a16:creationId xmlns:a16="http://schemas.microsoft.com/office/drawing/2014/main" id="{7EA7E535-0FA2-4CD0-9AA9-37203642BD92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3" name="Freeform: Shape 5732">
              <a:extLst>
                <a:ext uri="{FF2B5EF4-FFF2-40B4-BE49-F238E27FC236}">
                  <a16:creationId xmlns:a16="http://schemas.microsoft.com/office/drawing/2014/main" id="{F79B79FD-CE6D-458B-833B-BEF3A5158272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4" name="Freeform: Shape 5733">
              <a:extLst>
                <a:ext uri="{FF2B5EF4-FFF2-40B4-BE49-F238E27FC236}">
                  <a16:creationId xmlns:a16="http://schemas.microsoft.com/office/drawing/2014/main" id="{0FE8F756-86EF-4101-AA9A-525461DD7759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5" name="Freeform: Shape 5734">
              <a:extLst>
                <a:ext uri="{FF2B5EF4-FFF2-40B4-BE49-F238E27FC236}">
                  <a16:creationId xmlns:a16="http://schemas.microsoft.com/office/drawing/2014/main" id="{4DFF7F21-99C7-466A-992B-0C245E7DC058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6" name="Freeform: Shape 5735">
              <a:extLst>
                <a:ext uri="{FF2B5EF4-FFF2-40B4-BE49-F238E27FC236}">
                  <a16:creationId xmlns:a16="http://schemas.microsoft.com/office/drawing/2014/main" id="{13C37773-F30E-4A0B-8D27-C6EF06C58E03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7" name="Freeform: Shape 5736">
              <a:extLst>
                <a:ext uri="{FF2B5EF4-FFF2-40B4-BE49-F238E27FC236}">
                  <a16:creationId xmlns:a16="http://schemas.microsoft.com/office/drawing/2014/main" id="{6DFA8AF1-5204-49EA-926C-B53DA6E77A7E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8" name="Freeform: Shape 5737">
              <a:extLst>
                <a:ext uri="{FF2B5EF4-FFF2-40B4-BE49-F238E27FC236}">
                  <a16:creationId xmlns:a16="http://schemas.microsoft.com/office/drawing/2014/main" id="{3650D4DE-F431-4E06-8B92-A73C1B1C18D2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9" name="Freeform: Shape 5738">
              <a:extLst>
                <a:ext uri="{FF2B5EF4-FFF2-40B4-BE49-F238E27FC236}">
                  <a16:creationId xmlns:a16="http://schemas.microsoft.com/office/drawing/2014/main" id="{A1D79ED6-4EF6-4493-B414-C7DC611FC75E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0" name="Freeform: Shape 5739">
              <a:extLst>
                <a:ext uri="{FF2B5EF4-FFF2-40B4-BE49-F238E27FC236}">
                  <a16:creationId xmlns:a16="http://schemas.microsoft.com/office/drawing/2014/main" id="{F64D73F9-A44A-403D-9E49-039ED2274E88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1" name="Freeform: Shape 5740">
              <a:extLst>
                <a:ext uri="{FF2B5EF4-FFF2-40B4-BE49-F238E27FC236}">
                  <a16:creationId xmlns:a16="http://schemas.microsoft.com/office/drawing/2014/main" id="{98603B56-6E68-4F16-B2A1-A394A612ECCD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2" name="Freeform: Shape 5741">
              <a:extLst>
                <a:ext uri="{FF2B5EF4-FFF2-40B4-BE49-F238E27FC236}">
                  <a16:creationId xmlns:a16="http://schemas.microsoft.com/office/drawing/2014/main" id="{43C9415A-DB74-43B5-A0B9-1688F1E27D85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3" name="Freeform: Shape 5742">
              <a:extLst>
                <a:ext uri="{FF2B5EF4-FFF2-40B4-BE49-F238E27FC236}">
                  <a16:creationId xmlns:a16="http://schemas.microsoft.com/office/drawing/2014/main" id="{1E3969EF-C6D8-43B1-85DD-DA21CACF7361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4" name="Freeform: Shape 5743">
              <a:extLst>
                <a:ext uri="{FF2B5EF4-FFF2-40B4-BE49-F238E27FC236}">
                  <a16:creationId xmlns:a16="http://schemas.microsoft.com/office/drawing/2014/main" id="{68DB4054-B364-4F3F-9F05-297C625940D0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5" name="Freeform: Shape 5744">
              <a:extLst>
                <a:ext uri="{FF2B5EF4-FFF2-40B4-BE49-F238E27FC236}">
                  <a16:creationId xmlns:a16="http://schemas.microsoft.com/office/drawing/2014/main" id="{ED43B468-A853-4A8E-ADB0-6786963E9AFE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6" name="Freeform: Shape 5745">
              <a:extLst>
                <a:ext uri="{FF2B5EF4-FFF2-40B4-BE49-F238E27FC236}">
                  <a16:creationId xmlns:a16="http://schemas.microsoft.com/office/drawing/2014/main" id="{5368947F-5C42-4870-B1BC-22731F7581B0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7" name="Freeform: Shape 5746">
              <a:extLst>
                <a:ext uri="{FF2B5EF4-FFF2-40B4-BE49-F238E27FC236}">
                  <a16:creationId xmlns:a16="http://schemas.microsoft.com/office/drawing/2014/main" id="{37AB4526-5020-4D4B-964B-507CDE8CD532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8" name="Freeform: Shape 5747">
              <a:extLst>
                <a:ext uri="{FF2B5EF4-FFF2-40B4-BE49-F238E27FC236}">
                  <a16:creationId xmlns:a16="http://schemas.microsoft.com/office/drawing/2014/main" id="{D7796A69-475F-4A34-A045-4DFFC327196A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2" name="Freeform: Shape 5751">
              <a:extLst>
                <a:ext uri="{FF2B5EF4-FFF2-40B4-BE49-F238E27FC236}">
                  <a16:creationId xmlns:a16="http://schemas.microsoft.com/office/drawing/2014/main" id="{4C37187D-7A3E-4418-BA09-05518D939642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3" name="Freeform: Shape 5752">
              <a:extLst>
                <a:ext uri="{FF2B5EF4-FFF2-40B4-BE49-F238E27FC236}">
                  <a16:creationId xmlns:a16="http://schemas.microsoft.com/office/drawing/2014/main" id="{8B421C76-7151-43D8-A8CF-E409A32C50B2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4" name="Freeform: Shape 5753">
              <a:extLst>
                <a:ext uri="{FF2B5EF4-FFF2-40B4-BE49-F238E27FC236}">
                  <a16:creationId xmlns:a16="http://schemas.microsoft.com/office/drawing/2014/main" id="{71277C6F-2B76-4C22-B497-B721FE3A46D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5" name="Freeform: Shape 5754">
              <a:extLst>
                <a:ext uri="{FF2B5EF4-FFF2-40B4-BE49-F238E27FC236}">
                  <a16:creationId xmlns:a16="http://schemas.microsoft.com/office/drawing/2014/main" id="{49D8D7AE-215A-4D04-B13C-D6ACB9923AFF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6" name="Freeform: Shape 5755">
              <a:extLst>
                <a:ext uri="{FF2B5EF4-FFF2-40B4-BE49-F238E27FC236}">
                  <a16:creationId xmlns:a16="http://schemas.microsoft.com/office/drawing/2014/main" id="{D611BE9F-F555-4CD5-A315-909F734BCDA0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7" name="Freeform: Shape 5756">
              <a:extLst>
                <a:ext uri="{FF2B5EF4-FFF2-40B4-BE49-F238E27FC236}">
                  <a16:creationId xmlns:a16="http://schemas.microsoft.com/office/drawing/2014/main" id="{8F5ED44F-580D-4F0E-9DD2-1A14F69A01B9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8" name="Freeform: Shape 5757">
              <a:extLst>
                <a:ext uri="{FF2B5EF4-FFF2-40B4-BE49-F238E27FC236}">
                  <a16:creationId xmlns:a16="http://schemas.microsoft.com/office/drawing/2014/main" id="{F682D458-C1E0-4723-8FD5-1A70D4FD8651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4" name="Freeform: Shape 5763">
              <a:extLst>
                <a:ext uri="{FF2B5EF4-FFF2-40B4-BE49-F238E27FC236}">
                  <a16:creationId xmlns:a16="http://schemas.microsoft.com/office/drawing/2014/main" id="{757D9EA4-C747-46DC-B8E1-D9E01648D6C7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5" name="Freeform: Shape 5764">
              <a:extLst>
                <a:ext uri="{FF2B5EF4-FFF2-40B4-BE49-F238E27FC236}">
                  <a16:creationId xmlns:a16="http://schemas.microsoft.com/office/drawing/2014/main" id="{BD65DD4B-C36F-4FF9-ABA2-CCFEB63E63BB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6" name="Freeform: Shape 5765">
              <a:extLst>
                <a:ext uri="{FF2B5EF4-FFF2-40B4-BE49-F238E27FC236}">
                  <a16:creationId xmlns:a16="http://schemas.microsoft.com/office/drawing/2014/main" id="{19FAE76F-11FB-4AC0-A045-68F8AD2A989A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7" name="Freeform: Shape 5766">
              <a:extLst>
                <a:ext uri="{FF2B5EF4-FFF2-40B4-BE49-F238E27FC236}">
                  <a16:creationId xmlns:a16="http://schemas.microsoft.com/office/drawing/2014/main" id="{6CCAC105-619C-4AFC-B69F-81E805353D19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8" name="Freeform: Shape 5767">
              <a:extLst>
                <a:ext uri="{FF2B5EF4-FFF2-40B4-BE49-F238E27FC236}">
                  <a16:creationId xmlns:a16="http://schemas.microsoft.com/office/drawing/2014/main" id="{7E8E934B-737C-4193-9CC0-28AAF784A883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9" name="Freeform: Shape 5768">
              <a:extLst>
                <a:ext uri="{FF2B5EF4-FFF2-40B4-BE49-F238E27FC236}">
                  <a16:creationId xmlns:a16="http://schemas.microsoft.com/office/drawing/2014/main" id="{67AB43B1-4113-4CCE-9A2F-7A5C655397FB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0" name="Freeform: Shape 5769">
              <a:extLst>
                <a:ext uri="{FF2B5EF4-FFF2-40B4-BE49-F238E27FC236}">
                  <a16:creationId xmlns:a16="http://schemas.microsoft.com/office/drawing/2014/main" id="{A4A9BD33-3642-4746-AA2B-39351F662C92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1" name="Freeform: Shape 5770">
              <a:extLst>
                <a:ext uri="{FF2B5EF4-FFF2-40B4-BE49-F238E27FC236}">
                  <a16:creationId xmlns:a16="http://schemas.microsoft.com/office/drawing/2014/main" id="{2DA51576-FE35-442E-8C5D-978FEB8C9DB2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2" name="Freeform: Shape 5771">
              <a:extLst>
                <a:ext uri="{FF2B5EF4-FFF2-40B4-BE49-F238E27FC236}">
                  <a16:creationId xmlns:a16="http://schemas.microsoft.com/office/drawing/2014/main" id="{6F1B6195-009B-426A-BFCD-7F3609DA3937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3" name="Freeform: Shape 5772">
              <a:extLst>
                <a:ext uri="{FF2B5EF4-FFF2-40B4-BE49-F238E27FC236}">
                  <a16:creationId xmlns:a16="http://schemas.microsoft.com/office/drawing/2014/main" id="{A2DF404C-6D64-45E8-98CF-641A3B97FDE8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4" name="Freeform: Shape 5773">
              <a:extLst>
                <a:ext uri="{FF2B5EF4-FFF2-40B4-BE49-F238E27FC236}">
                  <a16:creationId xmlns:a16="http://schemas.microsoft.com/office/drawing/2014/main" id="{44E93F11-C7EE-49D1-8747-F14CA06271B8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5" name="Freeform: Shape 5774">
              <a:extLst>
                <a:ext uri="{FF2B5EF4-FFF2-40B4-BE49-F238E27FC236}">
                  <a16:creationId xmlns:a16="http://schemas.microsoft.com/office/drawing/2014/main" id="{8F47D888-16B2-47D8-9D5D-CED68B6833FC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6" name="Freeform: Shape 5775">
              <a:extLst>
                <a:ext uri="{FF2B5EF4-FFF2-40B4-BE49-F238E27FC236}">
                  <a16:creationId xmlns:a16="http://schemas.microsoft.com/office/drawing/2014/main" id="{A8DEC084-3D48-46AC-B308-54C4A542682C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7" name="Freeform: Shape 5776">
              <a:extLst>
                <a:ext uri="{FF2B5EF4-FFF2-40B4-BE49-F238E27FC236}">
                  <a16:creationId xmlns:a16="http://schemas.microsoft.com/office/drawing/2014/main" id="{7D0B917D-1B34-48BC-93DD-ECE570CB77EF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78" name="Freeform: Shape 5777">
              <a:extLst>
                <a:ext uri="{FF2B5EF4-FFF2-40B4-BE49-F238E27FC236}">
                  <a16:creationId xmlns:a16="http://schemas.microsoft.com/office/drawing/2014/main" id="{A16272D6-0C4B-4342-841C-2B42B98BA303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2" name="Freeform: Shape 5781">
              <a:extLst>
                <a:ext uri="{FF2B5EF4-FFF2-40B4-BE49-F238E27FC236}">
                  <a16:creationId xmlns:a16="http://schemas.microsoft.com/office/drawing/2014/main" id="{E37C9C9D-A36C-4785-9F96-E2FF6DD7ADC0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3" name="Freeform: Shape 5782">
              <a:extLst>
                <a:ext uri="{FF2B5EF4-FFF2-40B4-BE49-F238E27FC236}">
                  <a16:creationId xmlns:a16="http://schemas.microsoft.com/office/drawing/2014/main" id="{7D44FB91-1BF2-4F63-977A-0BD270063332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4" name="Freeform: Shape 5783">
              <a:extLst>
                <a:ext uri="{FF2B5EF4-FFF2-40B4-BE49-F238E27FC236}">
                  <a16:creationId xmlns:a16="http://schemas.microsoft.com/office/drawing/2014/main" id="{E2144630-AA05-4F85-95AA-44C5A29CADCB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5" name="Freeform: Shape 5784">
              <a:extLst>
                <a:ext uri="{FF2B5EF4-FFF2-40B4-BE49-F238E27FC236}">
                  <a16:creationId xmlns:a16="http://schemas.microsoft.com/office/drawing/2014/main" id="{994FC94C-FA72-4182-9D7D-586E5DCCCF17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6" name="Freeform: Shape 5785">
              <a:extLst>
                <a:ext uri="{FF2B5EF4-FFF2-40B4-BE49-F238E27FC236}">
                  <a16:creationId xmlns:a16="http://schemas.microsoft.com/office/drawing/2014/main" id="{004981D6-FF2C-4CF4-AB85-92B4BC0C4D66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7" name="Freeform: Shape 5786">
              <a:extLst>
                <a:ext uri="{FF2B5EF4-FFF2-40B4-BE49-F238E27FC236}">
                  <a16:creationId xmlns:a16="http://schemas.microsoft.com/office/drawing/2014/main" id="{81BDB1E0-354C-452C-BFE3-628467D890FA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8" name="Freeform: Shape 5787">
              <a:extLst>
                <a:ext uri="{FF2B5EF4-FFF2-40B4-BE49-F238E27FC236}">
                  <a16:creationId xmlns:a16="http://schemas.microsoft.com/office/drawing/2014/main" id="{3D829242-71AB-458C-B96C-F6D01E5B5747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89" name="Freeform: Shape 5788">
              <a:extLst>
                <a:ext uri="{FF2B5EF4-FFF2-40B4-BE49-F238E27FC236}">
                  <a16:creationId xmlns:a16="http://schemas.microsoft.com/office/drawing/2014/main" id="{5F210199-76AB-4A47-866D-FDF94B6CC32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0" name="Freeform: Shape 5789">
              <a:extLst>
                <a:ext uri="{FF2B5EF4-FFF2-40B4-BE49-F238E27FC236}">
                  <a16:creationId xmlns:a16="http://schemas.microsoft.com/office/drawing/2014/main" id="{BBF0B631-62F0-40FB-9A70-4B0B9B9E0338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6" name="Freeform: Shape 5795">
              <a:extLst>
                <a:ext uri="{FF2B5EF4-FFF2-40B4-BE49-F238E27FC236}">
                  <a16:creationId xmlns:a16="http://schemas.microsoft.com/office/drawing/2014/main" id="{10D94EF3-1246-4FB1-B255-450730F29EAD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7" name="Freeform: Shape 5796">
              <a:extLst>
                <a:ext uri="{FF2B5EF4-FFF2-40B4-BE49-F238E27FC236}">
                  <a16:creationId xmlns:a16="http://schemas.microsoft.com/office/drawing/2014/main" id="{B22C34C0-D97B-4F3B-AEF4-B770D2AEB3CC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8" name="Freeform: Shape 5797">
              <a:extLst>
                <a:ext uri="{FF2B5EF4-FFF2-40B4-BE49-F238E27FC236}">
                  <a16:creationId xmlns:a16="http://schemas.microsoft.com/office/drawing/2014/main" id="{CB5833D5-F06D-4C0A-B757-69FE0EC4E730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99" name="Freeform: Shape 5798">
              <a:extLst>
                <a:ext uri="{FF2B5EF4-FFF2-40B4-BE49-F238E27FC236}">
                  <a16:creationId xmlns:a16="http://schemas.microsoft.com/office/drawing/2014/main" id="{B50C1995-D99F-4EA6-8CB2-1E6161E9472C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0" name="Freeform: Shape 5799">
              <a:extLst>
                <a:ext uri="{FF2B5EF4-FFF2-40B4-BE49-F238E27FC236}">
                  <a16:creationId xmlns:a16="http://schemas.microsoft.com/office/drawing/2014/main" id="{3D11EDC5-B16E-4590-A7F2-46CA6C2B2763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1" name="Freeform: Shape 5800">
              <a:extLst>
                <a:ext uri="{FF2B5EF4-FFF2-40B4-BE49-F238E27FC236}">
                  <a16:creationId xmlns:a16="http://schemas.microsoft.com/office/drawing/2014/main" id="{DDE5BACB-0876-44B8-B6D3-E89D91FC8138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2" name="Freeform: Shape 5801">
              <a:extLst>
                <a:ext uri="{FF2B5EF4-FFF2-40B4-BE49-F238E27FC236}">
                  <a16:creationId xmlns:a16="http://schemas.microsoft.com/office/drawing/2014/main" id="{DF144414-01DB-44E5-BAC9-763F3BB6CA0E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3" name="Freeform: Shape 5802">
              <a:extLst>
                <a:ext uri="{FF2B5EF4-FFF2-40B4-BE49-F238E27FC236}">
                  <a16:creationId xmlns:a16="http://schemas.microsoft.com/office/drawing/2014/main" id="{4B65D7A4-6161-42F1-B49F-82B5AE394660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4" name="Freeform: Shape 5803">
              <a:extLst>
                <a:ext uri="{FF2B5EF4-FFF2-40B4-BE49-F238E27FC236}">
                  <a16:creationId xmlns:a16="http://schemas.microsoft.com/office/drawing/2014/main" id="{76910297-5C62-4D31-96E9-AD8BBFB194A4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5" name="Freeform: Shape 5804">
              <a:extLst>
                <a:ext uri="{FF2B5EF4-FFF2-40B4-BE49-F238E27FC236}">
                  <a16:creationId xmlns:a16="http://schemas.microsoft.com/office/drawing/2014/main" id="{39E00127-C42E-4203-AF1F-6083E9AEF9C6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6" name="Freeform: Shape 5805">
              <a:extLst>
                <a:ext uri="{FF2B5EF4-FFF2-40B4-BE49-F238E27FC236}">
                  <a16:creationId xmlns:a16="http://schemas.microsoft.com/office/drawing/2014/main" id="{99138BA4-1BB0-42A8-9915-00ED181E2994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07" name="Freeform: Shape 5806">
              <a:extLst>
                <a:ext uri="{FF2B5EF4-FFF2-40B4-BE49-F238E27FC236}">
                  <a16:creationId xmlns:a16="http://schemas.microsoft.com/office/drawing/2014/main" id="{2A6C6210-D567-452D-BBC3-3129BD95D2EF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0" name="Freeform: Shape 5809">
              <a:extLst>
                <a:ext uri="{FF2B5EF4-FFF2-40B4-BE49-F238E27FC236}">
                  <a16:creationId xmlns:a16="http://schemas.microsoft.com/office/drawing/2014/main" id="{5C9861A0-1D1E-4F50-987C-1B867B22B116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1" name="Freeform: Shape 5810">
              <a:extLst>
                <a:ext uri="{FF2B5EF4-FFF2-40B4-BE49-F238E27FC236}">
                  <a16:creationId xmlns:a16="http://schemas.microsoft.com/office/drawing/2014/main" id="{181B9FA6-F982-4310-B48B-4CB668660951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2" name="Freeform: Shape 5811">
              <a:extLst>
                <a:ext uri="{FF2B5EF4-FFF2-40B4-BE49-F238E27FC236}">
                  <a16:creationId xmlns:a16="http://schemas.microsoft.com/office/drawing/2014/main" id="{13BDFDD8-377F-4D75-9254-31F6B36EA263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3" name="Freeform: Shape 5812">
              <a:extLst>
                <a:ext uri="{FF2B5EF4-FFF2-40B4-BE49-F238E27FC236}">
                  <a16:creationId xmlns:a16="http://schemas.microsoft.com/office/drawing/2014/main" id="{CC56792B-F024-473E-989C-93FE8C6FA8BD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4" name="Freeform: Shape 5813">
              <a:extLst>
                <a:ext uri="{FF2B5EF4-FFF2-40B4-BE49-F238E27FC236}">
                  <a16:creationId xmlns:a16="http://schemas.microsoft.com/office/drawing/2014/main" id="{157A48BA-21C7-4F19-BD75-5BAC7F5F3998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8" name="Freeform: Shape 5817">
              <a:extLst>
                <a:ext uri="{FF2B5EF4-FFF2-40B4-BE49-F238E27FC236}">
                  <a16:creationId xmlns:a16="http://schemas.microsoft.com/office/drawing/2014/main" id="{9D88D715-2E70-4CEB-8A72-9440510A60E0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19" name="Freeform: Shape 5818">
              <a:extLst>
                <a:ext uri="{FF2B5EF4-FFF2-40B4-BE49-F238E27FC236}">
                  <a16:creationId xmlns:a16="http://schemas.microsoft.com/office/drawing/2014/main" id="{7CDA15AA-2E48-43D4-B4AA-443E3027DF46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0" name="Freeform: Shape 5819">
              <a:extLst>
                <a:ext uri="{FF2B5EF4-FFF2-40B4-BE49-F238E27FC236}">
                  <a16:creationId xmlns:a16="http://schemas.microsoft.com/office/drawing/2014/main" id="{10EDC7BD-9852-4A52-AE92-163D636FC999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1" name="Freeform: Shape 5820">
              <a:extLst>
                <a:ext uri="{FF2B5EF4-FFF2-40B4-BE49-F238E27FC236}">
                  <a16:creationId xmlns:a16="http://schemas.microsoft.com/office/drawing/2014/main" id="{9AAE6B5D-5D51-4CAA-A6C4-3C0D0884213E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2" name="Freeform: Shape 5821">
              <a:extLst>
                <a:ext uri="{FF2B5EF4-FFF2-40B4-BE49-F238E27FC236}">
                  <a16:creationId xmlns:a16="http://schemas.microsoft.com/office/drawing/2014/main" id="{90205F4E-FDD1-48E0-988A-6660848662F8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3" name="Freeform: Shape 5822">
              <a:extLst>
                <a:ext uri="{FF2B5EF4-FFF2-40B4-BE49-F238E27FC236}">
                  <a16:creationId xmlns:a16="http://schemas.microsoft.com/office/drawing/2014/main" id="{DFCA6392-F2C3-436E-B6BE-0067345B9FD8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4" name="Freeform: Shape 5823">
              <a:extLst>
                <a:ext uri="{FF2B5EF4-FFF2-40B4-BE49-F238E27FC236}">
                  <a16:creationId xmlns:a16="http://schemas.microsoft.com/office/drawing/2014/main" id="{9D158FB0-61C0-40D9-BED4-5324E930962F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5" name="Freeform: Shape 5824">
              <a:extLst>
                <a:ext uri="{FF2B5EF4-FFF2-40B4-BE49-F238E27FC236}">
                  <a16:creationId xmlns:a16="http://schemas.microsoft.com/office/drawing/2014/main" id="{D707CF1B-60FA-41A8-A493-2F16C482B212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6" name="Freeform: Shape 5825">
              <a:extLst>
                <a:ext uri="{FF2B5EF4-FFF2-40B4-BE49-F238E27FC236}">
                  <a16:creationId xmlns:a16="http://schemas.microsoft.com/office/drawing/2014/main" id="{416B6E51-1102-4693-997E-E9428F81D159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7" name="Freeform: Shape 5826">
              <a:extLst>
                <a:ext uri="{FF2B5EF4-FFF2-40B4-BE49-F238E27FC236}">
                  <a16:creationId xmlns:a16="http://schemas.microsoft.com/office/drawing/2014/main" id="{72E4BACB-4E88-423B-B3E3-D2A4D9B4719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8" name="Freeform: Shape 5827">
              <a:extLst>
                <a:ext uri="{FF2B5EF4-FFF2-40B4-BE49-F238E27FC236}">
                  <a16:creationId xmlns:a16="http://schemas.microsoft.com/office/drawing/2014/main" id="{33403C70-1A73-4974-A2FF-A175D3F44430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29" name="Freeform: Shape 5828">
              <a:extLst>
                <a:ext uri="{FF2B5EF4-FFF2-40B4-BE49-F238E27FC236}">
                  <a16:creationId xmlns:a16="http://schemas.microsoft.com/office/drawing/2014/main" id="{4DC7D578-3BFB-4516-8FC6-244D16755C1A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0" name="Freeform: Shape 5829">
              <a:extLst>
                <a:ext uri="{FF2B5EF4-FFF2-40B4-BE49-F238E27FC236}">
                  <a16:creationId xmlns:a16="http://schemas.microsoft.com/office/drawing/2014/main" id="{3842FB72-0C01-4785-A612-6196E265768A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1" name="Freeform: Shape 5830">
              <a:extLst>
                <a:ext uri="{FF2B5EF4-FFF2-40B4-BE49-F238E27FC236}">
                  <a16:creationId xmlns:a16="http://schemas.microsoft.com/office/drawing/2014/main" id="{F86A390F-A98D-4091-AEFA-21EDAC72B0E6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2" name="Freeform: Shape 5831">
              <a:extLst>
                <a:ext uri="{FF2B5EF4-FFF2-40B4-BE49-F238E27FC236}">
                  <a16:creationId xmlns:a16="http://schemas.microsoft.com/office/drawing/2014/main" id="{F99AC370-B0E5-4C3A-829C-67572E14D4A2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3" name="Freeform: Shape 5832">
              <a:extLst>
                <a:ext uri="{FF2B5EF4-FFF2-40B4-BE49-F238E27FC236}">
                  <a16:creationId xmlns:a16="http://schemas.microsoft.com/office/drawing/2014/main" id="{F661AFA2-6D05-4237-A209-458FA03962F2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4" name="Freeform: Shape 5833">
              <a:extLst>
                <a:ext uri="{FF2B5EF4-FFF2-40B4-BE49-F238E27FC236}">
                  <a16:creationId xmlns:a16="http://schemas.microsoft.com/office/drawing/2014/main" id="{33720F76-7808-4B1D-807A-BDBE1469C8A8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5" name="Freeform: Shape 5834">
              <a:extLst>
                <a:ext uri="{FF2B5EF4-FFF2-40B4-BE49-F238E27FC236}">
                  <a16:creationId xmlns:a16="http://schemas.microsoft.com/office/drawing/2014/main" id="{469D2D9F-78BE-4A3C-A065-ACBA3B6ABCE5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6" name="Freeform: Shape 5835">
              <a:extLst>
                <a:ext uri="{FF2B5EF4-FFF2-40B4-BE49-F238E27FC236}">
                  <a16:creationId xmlns:a16="http://schemas.microsoft.com/office/drawing/2014/main" id="{9C751FFA-D4EA-4A4C-A127-1FFA4D1E5C27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7" name="Freeform: Shape 5836">
              <a:extLst>
                <a:ext uri="{FF2B5EF4-FFF2-40B4-BE49-F238E27FC236}">
                  <a16:creationId xmlns:a16="http://schemas.microsoft.com/office/drawing/2014/main" id="{4117A99F-60B8-46EF-96F5-CE2AD2322244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8" name="Freeform: Shape 5837">
              <a:extLst>
                <a:ext uri="{FF2B5EF4-FFF2-40B4-BE49-F238E27FC236}">
                  <a16:creationId xmlns:a16="http://schemas.microsoft.com/office/drawing/2014/main" id="{3D6F9F07-D046-4472-A974-1F25098BB417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39" name="Freeform: Shape 5838">
              <a:extLst>
                <a:ext uri="{FF2B5EF4-FFF2-40B4-BE49-F238E27FC236}">
                  <a16:creationId xmlns:a16="http://schemas.microsoft.com/office/drawing/2014/main" id="{91476093-96AD-45E0-BEE1-9F214F009A59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0" name="Freeform: Shape 5839">
              <a:extLst>
                <a:ext uri="{FF2B5EF4-FFF2-40B4-BE49-F238E27FC236}">
                  <a16:creationId xmlns:a16="http://schemas.microsoft.com/office/drawing/2014/main" id="{7D3EA8AD-83FD-41E5-8850-00171DF4CE7F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1" name="Freeform: Shape 5840">
              <a:extLst>
                <a:ext uri="{FF2B5EF4-FFF2-40B4-BE49-F238E27FC236}">
                  <a16:creationId xmlns:a16="http://schemas.microsoft.com/office/drawing/2014/main" id="{DBD4342A-2552-4CCC-AFB6-14D0F2770360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2" name="Freeform: Shape 5841">
              <a:extLst>
                <a:ext uri="{FF2B5EF4-FFF2-40B4-BE49-F238E27FC236}">
                  <a16:creationId xmlns:a16="http://schemas.microsoft.com/office/drawing/2014/main" id="{D19392EE-A7AF-4690-A8A8-336B89083454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3" name="Freeform: Shape 5842">
              <a:extLst>
                <a:ext uri="{FF2B5EF4-FFF2-40B4-BE49-F238E27FC236}">
                  <a16:creationId xmlns:a16="http://schemas.microsoft.com/office/drawing/2014/main" id="{8AB2D76C-8D0D-4DF4-AE6B-26C49A1F5F5D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4" name="Freeform: Shape 5843">
              <a:extLst>
                <a:ext uri="{FF2B5EF4-FFF2-40B4-BE49-F238E27FC236}">
                  <a16:creationId xmlns:a16="http://schemas.microsoft.com/office/drawing/2014/main" id="{3942BFEC-1F9A-4FAC-9814-ECFA47844A28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5" name="Freeform: Shape 5844">
              <a:extLst>
                <a:ext uri="{FF2B5EF4-FFF2-40B4-BE49-F238E27FC236}">
                  <a16:creationId xmlns:a16="http://schemas.microsoft.com/office/drawing/2014/main" id="{92E7F8A6-6546-4BF5-8F69-5A0D395412D4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6" name="Freeform: Shape 5845">
              <a:extLst>
                <a:ext uri="{FF2B5EF4-FFF2-40B4-BE49-F238E27FC236}">
                  <a16:creationId xmlns:a16="http://schemas.microsoft.com/office/drawing/2014/main" id="{16827FF6-41E2-4CE4-B2E3-1450DAFDB4F2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7" name="Freeform: Shape 5846">
              <a:extLst>
                <a:ext uri="{FF2B5EF4-FFF2-40B4-BE49-F238E27FC236}">
                  <a16:creationId xmlns:a16="http://schemas.microsoft.com/office/drawing/2014/main" id="{0664EA97-B3F6-459E-9A61-110C57957462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55" name="Freeform: Shape 5854">
              <a:extLst>
                <a:ext uri="{FF2B5EF4-FFF2-40B4-BE49-F238E27FC236}">
                  <a16:creationId xmlns:a16="http://schemas.microsoft.com/office/drawing/2014/main" id="{24A62193-5B5D-4362-AC9C-8DDAE2E6FF58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56" name="Freeform: Shape 5855">
              <a:extLst>
                <a:ext uri="{FF2B5EF4-FFF2-40B4-BE49-F238E27FC236}">
                  <a16:creationId xmlns:a16="http://schemas.microsoft.com/office/drawing/2014/main" id="{11A0B4F5-E011-4C4F-985D-47C33286581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57" name="Freeform: Shape 5856">
              <a:extLst>
                <a:ext uri="{FF2B5EF4-FFF2-40B4-BE49-F238E27FC236}">
                  <a16:creationId xmlns:a16="http://schemas.microsoft.com/office/drawing/2014/main" id="{E2F91C6A-D27C-4DE7-BE77-9C42A2DAC3E5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58" name="Freeform: Shape 5857">
              <a:extLst>
                <a:ext uri="{FF2B5EF4-FFF2-40B4-BE49-F238E27FC236}">
                  <a16:creationId xmlns:a16="http://schemas.microsoft.com/office/drawing/2014/main" id="{257AA1A2-EFF8-4256-B3CE-89F8A56862DB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59" name="Freeform: Shape 5858">
              <a:extLst>
                <a:ext uri="{FF2B5EF4-FFF2-40B4-BE49-F238E27FC236}">
                  <a16:creationId xmlns:a16="http://schemas.microsoft.com/office/drawing/2014/main" id="{EF823788-AB2A-4536-9CC7-B72BED33AB56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0" name="Freeform: Shape 5859">
              <a:extLst>
                <a:ext uri="{FF2B5EF4-FFF2-40B4-BE49-F238E27FC236}">
                  <a16:creationId xmlns:a16="http://schemas.microsoft.com/office/drawing/2014/main" id="{0FDE4155-43E2-40EF-8699-93BA172FEE9C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1" name="Freeform: Shape 5860">
              <a:extLst>
                <a:ext uri="{FF2B5EF4-FFF2-40B4-BE49-F238E27FC236}">
                  <a16:creationId xmlns:a16="http://schemas.microsoft.com/office/drawing/2014/main" id="{886C5078-C0A5-4CB4-AAEE-1B5C8080949F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2" name="Freeform: Shape 5861">
              <a:extLst>
                <a:ext uri="{FF2B5EF4-FFF2-40B4-BE49-F238E27FC236}">
                  <a16:creationId xmlns:a16="http://schemas.microsoft.com/office/drawing/2014/main" id="{BF3DAC6D-ABAF-4A23-B43E-DD21F0F1BDF4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3" name="Freeform: Shape 5862">
              <a:extLst>
                <a:ext uri="{FF2B5EF4-FFF2-40B4-BE49-F238E27FC236}">
                  <a16:creationId xmlns:a16="http://schemas.microsoft.com/office/drawing/2014/main" id="{8C4E106D-D8DA-40C1-A3BC-DDA326C2A049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4" name="Freeform: Shape 5863">
              <a:extLst>
                <a:ext uri="{FF2B5EF4-FFF2-40B4-BE49-F238E27FC236}">
                  <a16:creationId xmlns:a16="http://schemas.microsoft.com/office/drawing/2014/main" id="{79228963-DF1E-4F25-ABD0-8D1EFA0DE6A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8" name="Freeform: Shape 5867">
              <a:extLst>
                <a:ext uri="{FF2B5EF4-FFF2-40B4-BE49-F238E27FC236}">
                  <a16:creationId xmlns:a16="http://schemas.microsoft.com/office/drawing/2014/main" id="{3891B3AA-68AE-4E83-A17C-F4B73BBC2B92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9" name="Freeform: Shape 5868">
              <a:extLst>
                <a:ext uri="{FF2B5EF4-FFF2-40B4-BE49-F238E27FC236}">
                  <a16:creationId xmlns:a16="http://schemas.microsoft.com/office/drawing/2014/main" id="{87C6B2D3-43D7-459A-BC07-0AA0AA6F7823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0" name="Freeform: Shape 5869">
              <a:extLst>
                <a:ext uri="{FF2B5EF4-FFF2-40B4-BE49-F238E27FC236}">
                  <a16:creationId xmlns:a16="http://schemas.microsoft.com/office/drawing/2014/main" id="{DBBB724D-47DF-44A3-858B-E76B144D336F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1" name="Freeform: Shape 5870">
              <a:extLst>
                <a:ext uri="{FF2B5EF4-FFF2-40B4-BE49-F238E27FC236}">
                  <a16:creationId xmlns:a16="http://schemas.microsoft.com/office/drawing/2014/main" id="{E88E9BB5-480A-42E2-89F2-C07968339E08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2" name="Freeform: Shape 5871">
              <a:extLst>
                <a:ext uri="{FF2B5EF4-FFF2-40B4-BE49-F238E27FC236}">
                  <a16:creationId xmlns:a16="http://schemas.microsoft.com/office/drawing/2014/main" id="{CDD248FA-8098-44DC-BFE6-D0F3D7457598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3" name="Freeform: Shape 5872">
              <a:extLst>
                <a:ext uri="{FF2B5EF4-FFF2-40B4-BE49-F238E27FC236}">
                  <a16:creationId xmlns:a16="http://schemas.microsoft.com/office/drawing/2014/main" id="{5C4CB269-9357-4720-B710-0C6EC61114CA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4" name="Freeform: Shape 5873">
              <a:extLst>
                <a:ext uri="{FF2B5EF4-FFF2-40B4-BE49-F238E27FC236}">
                  <a16:creationId xmlns:a16="http://schemas.microsoft.com/office/drawing/2014/main" id="{843EFABF-A084-48CC-8FE3-4B3B7A7ECE91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5" name="Freeform: Shape 5874">
              <a:extLst>
                <a:ext uri="{FF2B5EF4-FFF2-40B4-BE49-F238E27FC236}">
                  <a16:creationId xmlns:a16="http://schemas.microsoft.com/office/drawing/2014/main" id="{1083BF0D-F604-4A29-A30A-D33440EE721E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6" name="Freeform: Shape 5875">
              <a:extLst>
                <a:ext uri="{FF2B5EF4-FFF2-40B4-BE49-F238E27FC236}">
                  <a16:creationId xmlns:a16="http://schemas.microsoft.com/office/drawing/2014/main" id="{557A3004-F7EC-48A3-8278-7ECA2E3645D0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7" name="Freeform: Shape 5876">
              <a:extLst>
                <a:ext uri="{FF2B5EF4-FFF2-40B4-BE49-F238E27FC236}">
                  <a16:creationId xmlns:a16="http://schemas.microsoft.com/office/drawing/2014/main" id="{EF5B34F2-F2F1-44C5-B82B-520FF2897E70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8" name="Freeform: Shape 5877">
              <a:extLst>
                <a:ext uri="{FF2B5EF4-FFF2-40B4-BE49-F238E27FC236}">
                  <a16:creationId xmlns:a16="http://schemas.microsoft.com/office/drawing/2014/main" id="{0FFC92B7-EDA8-430F-BE12-D7CF006B8249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9" name="Freeform: Shape 5878">
              <a:extLst>
                <a:ext uri="{FF2B5EF4-FFF2-40B4-BE49-F238E27FC236}">
                  <a16:creationId xmlns:a16="http://schemas.microsoft.com/office/drawing/2014/main" id="{1460E2C8-ED3E-4E80-9AC0-9B94AFA423CB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0" name="Freeform: Shape 5879">
              <a:extLst>
                <a:ext uri="{FF2B5EF4-FFF2-40B4-BE49-F238E27FC236}">
                  <a16:creationId xmlns:a16="http://schemas.microsoft.com/office/drawing/2014/main" id="{59103611-D276-4323-8E4D-59A2C7711D2E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1" name="Freeform: Shape 5880">
              <a:extLst>
                <a:ext uri="{FF2B5EF4-FFF2-40B4-BE49-F238E27FC236}">
                  <a16:creationId xmlns:a16="http://schemas.microsoft.com/office/drawing/2014/main" id="{94C753CB-219C-4C43-AED0-458514084DCD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2" name="Freeform: Shape 5881">
              <a:extLst>
                <a:ext uri="{FF2B5EF4-FFF2-40B4-BE49-F238E27FC236}">
                  <a16:creationId xmlns:a16="http://schemas.microsoft.com/office/drawing/2014/main" id="{806BB7AE-35D8-4AAF-B650-AA4C8554C974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3" name="Freeform: Shape 5882">
              <a:extLst>
                <a:ext uri="{FF2B5EF4-FFF2-40B4-BE49-F238E27FC236}">
                  <a16:creationId xmlns:a16="http://schemas.microsoft.com/office/drawing/2014/main" id="{1579F3E3-E3CD-4946-B479-F83EFEFE4F70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4" name="Freeform: Shape 5883">
              <a:extLst>
                <a:ext uri="{FF2B5EF4-FFF2-40B4-BE49-F238E27FC236}">
                  <a16:creationId xmlns:a16="http://schemas.microsoft.com/office/drawing/2014/main" id="{8C287732-D5CB-478F-AD65-C7BA787A85AC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5" name="Freeform: Shape 5884">
              <a:extLst>
                <a:ext uri="{FF2B5EF4-FFF2-40B4-BE49-F238E27FC236}">
                  <a16:creationId xmlns:a16="http://schemas.microsoft.com/office/drawing/2014/main" id="{F2E8B207-D293-4D56-8CB5-8B646EBE7EC1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86" name="Freeform: Shape 5885">
              <a:extLst>
                <a:ext uri="{FF2B5EF4-FFF2-40B4-BE49-F238E27FC236}">
                  <a16:creationId xmlns:a16="http://schemas.microsoft.com/office/drawing/2014/main" id="{2C75E719-344F-4F3E-A7FE-6DEE3BD32283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5" name="Freeform: Shape 5894">
              <a:extLst>
                <a:ext uri="{FF2B5EF4-FFF2-40B4-BE49-F238E27FC236}">
                  <a16:creationId xmlns:a16="http://schemas.microsoft.com/office/drawing/2014/main" id="{BA521F18-B6B1-46D1-990E-9E39D0D69A0A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6" name="Freeform: Shape 5895">
              <a:extLst>
                <a:ext uri="{FF2B5EF4-FFF2-40B4-BE49-F238E27FC236}">
                  <a16:creationId xmlns:a16="http://schemas.microsoft.com/office/drawing/2014/main" id="{4518AECB-E1B2-4BA2-9BFB-7CF07895D57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7" name="Freeform: Shape 5896">
              <a:extLst>
                <a:ext uri="{FF2B5EF4-FFF2-40B4-BE49-F238E27FC236}">
                  <a16:creationId xmlns:a16="http://schemas.microsoft.com/office/drawing/2014/main" id="{209CB2BB-AECC-4723-83FF-4DCB2E5D9337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8" name="Freeform: Shape 5897">
              <a:extLst>
                <a:ext uri="{FF2B5EF4-FFF2-40B4-BE49-F238E27FC236}">
                  <a16:creationId xmlns:a16="http://schemas.microsoft.com/office/drawing/2014/main" id="{0A3C3B61-45D7-43CD-B202-18614FA84C9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99" name="Freeform: Shape 5898">
              <a:extLst>
                <a:ext uri="{FF2B5EF4-FFF2-40B4-BE49-F238E27FC236}">
                  <a16:creationId xmlns:a16="http://schemas.microsoft.com/office/drawing/2014/main" id="{72E2D4C6-CAD3-4294-9B37-D70EECF2E782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0" name="Freeform: Shape 5899">
              <a:extLst>
                <a:ext uri="{FF2B5EF4-FFF2-40B4-BE49-F238E27FC236}">
                  <a16:creationId xmlns:a16="http://schemas.microsoft.com/office/drawing/2014/main" id="{8E2126B0-6052-4106-94DE-3DB39E656E21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1" name="Freeform: Shape 5900">
              <a:extLst>
                <a:ext uri="{FF2B5EF4-FFF2-40B4-BE49-F238E27FC236}">
                  <a16:creationId xmlns:a16="http://schemas.microsoft.com/office/drawing/2014/main" id="{9184CECD-A018-498B-9761-1179232DCDBE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2" name="Freeform: Shape 5901">
              <a:extLst>
                <a:ext uri="{FF2B5EF4-FFF2-40B4-BE49-F238E27FC236}">
                  <a16:creationId xmlns:a16="http://schemas.microsoft.com/office/drawing/2014/main" id="{ADA17A08-D043-43DE-B8C1-35818FEAA4BA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3" name="Freeform: Shape 5902">
              <a:extLst>
                <a:ext uri="{FF2B5EF4-FFF2-40B4-BE49-F238E27FC236}">
                  <a16:creationId xmlns:a16="http://schemas.microsoft.com/office/drawing/2014/main" id="{C5731BC1-29B1-478D-A84A-F7E69581A4FC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4" name="Freeform: Shape 5903">
              <a:extLst>
                <a:ext uri="{FF2B5EF4-FFF2-40B4-BE49-F238E27FC236}">
                  <a16:creationId xmlns:a16="http://schemas.microsoft.com/office/drawing/2014/main" id="{26A0105E-DBF0-457F-A498-9508DEFE900E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7" name="Freeform: Shape 5906">
              <a:extLst>
                <a:ext uri="{FF2B5EF4-FFF2-40B4-BE49-F238E27FC236}">
                  <a16:creationId xmlns:a16="http://schemas.microsoft.com/office/drawing/2014/main" id="{6945A868-E90C-4CBA-977E-5649D3CFEF63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8" name="Freeform: Shape 5907">
              <a:extLst>
                <a:ext uri="{FF2B5EF4-FFF2-40B4-BE49-F238E27FC236}">
                  <a16:creationId xmlns:a16="http://schemas.microsoft.com/office/drawing/2014/main" id="{2A9A4CE3-DD9C-4B5D-B6E3-03B384B756BA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09" name="Freeform: Shape 5908">
              <a:extLst>
                <a:ext uri="{FF2B5EF4-FFF2-40B4-BE49-F238E27FC236}">
                  <a16:creationId xmlns:a16="http://schemas.microsoft.com/office/drawing/2014/main" id="{180534F9-8438-4050-902A-E73D27A425C8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0" name="Freeform: Shape 5909">
              <a:extLst>
                <a:ext uri="{FF2B5EF4-FFF2-40B4-BE49-F238E27FC236}">
                  <a16:creationId xmlns:a16="http://schemas.microsoft.com/office/drawing/2014/main" id="{3D8711C3-F93E-4145-9D3A-CF30E6D46D9C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1" name="Freeform: Shape 5910">
              <a:extLst>
                <a:ext uri="{FF2B5EF4-FFF2-40B4-BE49-F238E27FC236}">
                  <a16:creationId xmlns:a16="http://schemas.microsoft.com/office/drawing/2014/main" id="{48F8B3B6-D432-4080-AA21-F7E34C6D6A36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2" name="Freeform: Shape 5911">
              <a:extLst>
                <a:ext uri="{FF2B5EF4-FFF2-40B4-BE49-F238E27FC236}">
                  <a16:creationId xmlns:a16="http://schemas.microsoft.com/office/drawing/2014/main" id="{1A71068F-840C-4144-9E09-77379A8F9A3D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3" name="Freeform: Shape 5912">
              <a:extLst>
                <a:ext uri="{FF2B5EF4-FFF2-40B4-BE49-F238E27FC236}">
                  <a16:creationId xmlns:a16="http://schemas.microsoft.com/office/drawing/2014/main" id="{1C348C5B-D5E3-4B6B-A7BF-8AD6302AE9E3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4" name="Freeform: Shape 5913">
              <a:extLst>
                <a:ext uri="{FF2B5EF4-FFF2-40B4-BE49-F238E27FC236}">
                  <a16:creationId xmlns:a16="http://schemas.microsoft.com/office/drawing/2014/main" id="{84470AFC-E1FF-410B-8C95-3750F267410B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5" name="Freeform: Shape 5914">
              <a:extLst>
                <a:ext uri="{FF2B5EF4-FFF2-40B4-BE49-F238E27FC236}">
                  <a16:creationId xmlns:a16="http://schemas.microsoft.com/office/drawing/2014/main" id="{679A9D10-8206-447D-9506-32A910FF8380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6" name="Freeform: Shape 5915">
              <a:extLst>
                <a:ext uri="{FF2B5EF4-FFF2-40B4-BE49-F238E27FC236}">
                  <a16:creationId xmlns:a16="http://schemas.microsoft.com/office/drawing/2014/main" id="{51DB170D-DC3F-4DBE-8549-4C618AA54151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7" name="Freeform: Shape 5916">
              <a:extLst>
                <a:ext uri="{FF2B5EF4-FFF2-40B4-BE49-F238E27FC236}">
                  <a16:creationId xmlns:a16="http://schemas.microsoft.com/office/drawing/2014/main" id="{528A3FFD-BB99-4D3A-A19A-3DCAB967DE3D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8" name="Freeform: Shape 5917">
              <a:extLst>
                <a:ext uri="{FF2B5EF4-FFF2-40B4-BE49-F238E27FC236}">
                  <a16:creationId xmlns:a16="http://schemas.microsoft.com/office/drawing/2014/main" id="{A665C96F-A811-4706-9381-E941EA38C597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19" name="Freeform: Shape 5918">
              <a:extLst>
                <a:ext uri="{FF2B5EF4-FFF2-40B4-BE49-F238E27FC236}">
                  <a16:creationId xmlns:a16="http://schemas.microsoft.com/office/drawing/2014/main" id="{37684F05-63F6-4661-8758-07F50974CE96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0" name="Freeform: Shape 5919">
              <a:extLst>
                <a:ext uri="{FF2B5EF4-FFF2-40B4-BE49-F238E27FC236}">
                  <a16:creationId xmlns:a16="http://schemas.microsoft.com/office/drawing/2014/main" id="{E47CE0FA-335D-4DAB-8B70-6B4D47C99033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1" name="Freeform: Shape 5920">
              <a:extLst>
                <a:ext uri="{FF2B5EF4-FFF2-40B4-BE49-F238E27FC236}">
                  <a16:creationId xmlns:a16="http://schemas.microsoft.com/office/drawing/2014/main" id="{C28C0076-2B9A-4522-8497-ADF037D5B316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2" name="Freeform: Shape 5921">
              <a:extLst>
                <a:ext uri="{FF2B5EF4-FFF2-40B4-BE49-F238E27FC236}">
                  <a16:creationId xmlns:a16="http://schemas.microsoft.com/office/drawing/2014/main" id="{9C652B36-BA01-4AC1-B4D2-3E97419B7F0E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3" name="Freeform: Shape 5922">
              <a:extLst>
                <a:ext uri="{FF2B5EF4-FFF2-40B4-BE49-F238E27FC236}">
                  <a16:creationId xmlns:a16="http://schemas.microsoft.com/office/drawing/2014/main" id="{908D6AD9-3C11-4874-BB5A-95AE6B847C5C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4" name="Freeform: Shape 5923">
              <a:extLst>
                <a:ext uri="{FF2B5EF4-FFF2-40B4-BE49-F238E27FC236}">
                  <a16:creationId xmlns:a16="http://schemas.microsoft.com/office/drawing/2014/main" id="{5D434F47-B162-464A-875F-7A5FF74005FF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5" name="Freeform: Shape 5924">
              <a:extLst>
                <a:ext uri="{FF2B5EF4-FFF2-40B4-BE49-F238E27FC236}">
                  <a16:creationId xmlns:a16="http://schemas.microsoft.com/office/drawing/2014/main" id="{2ABA9F6E-D634-4A72-B638-990BD3CF24D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6" name="Freeform: Shape 5925">
              <a:extLst>
                <a:ext uri="{FF2B5EF4-FFF2-40B4-BE49-F238E27FC236}">
                  <a16:creationId xmlns:a16="http://schemas.microsoft.com/office/drawing/2014/main" id="{2A5A2FAB-167C-4A12-BDF2-CF8D99C030C8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7" name="Freeform: Shape 5926">
              <a:extLst>
                <a:ext uri="{FF2B5EF4-FFF2-40B4-BE49-F238E27FC236}">
                  <a16:creationId xmlns:a16="http://schemas.microsoft.com/office/drawing/2014/main" id="{5C6A1147-D474-4533-8DB8-C3C8DC4C842B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8" name="Freeform: Shape 5927">
              <a:extLst>
                <a:ext uri="{FF2B5EF4-FFF2-40B4-BE49-F238E27FC236}">
                  <a16:creationId xmlns:a16="http://schemas.microsoft.com/office/drawing/2014/main" id="{EC029E69-60FB-4F51-94A1-93A2F0B3EB39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29" name="Freeform: Shape 5928">
              <a:extLst>
                <a:ext uri="{FF2B5EF4-FFF2-40B4-BE49-F238E27FC236}">
                  <a16:creationId xmlns:a16="http://schemas.microsoft.com/office/drawing/2014/main" id="{0275562F-40F3-4782-BF2E-D03E2A375997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0" name="Freeform: Shape 5929">
              <a:extLst>
                <a:ext uri="{FF2B5EF4-FFF2-40B4-BE49-F238E27FC236}">
                  <a16:creationId xmlns:a16="http://schemas.microsoft.com/office/drawing/2014/main" id="{8E479DFB-5020-4D72-8888-D840B446114B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1" name="Freeform: Shape 5930">
              <a:extLst>
                <a:ext uri="{FF2B5EF4-FFF2-40B4-BE49-F238E27FC236}">
                  <a16:creationId xmlns:a16="http://schemas.microsoft.com/office/drawing/2014/main" id="{1FF2ED7E-F18A-4593-83FE-77687143FF66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2" name="Freeform: Shape 5931">
              <a:extLst>
                <a:ext uri="{FF2B5EF4-FFF2-40B4-BE49-F238E27FC236}">
                  <a16:creationId xmlns:a16="http://schemas.microsoft.com/office/drawing/2014/main" id="{C839D926-605A-4D7A-98CB-7D53650010D6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3" name="Freeform: Shape 5932">
              <a:extLst>
                <a:ext uri="{FF2B5EF4-FFF2-40B4-BE49-F238E27FC236}">
                  <a16:creationId xmlns:a16="http://schemas.microsoft.com/office/drawing/2014/main" id="{C787AFF1-57A0-4996-8A49-928D6349126B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4" name="Freeform: Shape 5933">
              <a:extLst>
                <a:ext uri="{FF2B5EF4-FFF2-40B4-BE49-F238E27FC236}">
                  <a16:creationId xmlns:a16="http://schemas.microsoft.com/office/drawing/2014/main" id="{B352F3C8-658B-4BB9-B3C6-26D76AD3DC6A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5" name="Freeform: Shape 5934">
              <a:extLst>
                <a:ext uri="{FF2B5EF4-FFF2-40B4-BE49-F238E27FC236}">
                  <a16:creationId xmlns:a16="http://schemas.microsoft.com/office/drawing/2014/main" id="{76164860-08A8-4245-8F67-0B8A98C983F5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36" name="Freeform: Shape 5935">
              <a:extLst>
                <a:ext uri="{FF2B5EF4-FFF2-40B4-BE49-F238E27FC236}">
                  <a16:creationId xmlns:a16="http://schemas.microsoft.com/office/drawing/2014/main" id="{E4BADAD6-5CA6-4A49-B3A3-AA9A47F6797F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3" name="Freeform: Shape 5942">
              <a:extLst>
                <a:ext uri="{FF2B5EF4-FFF2-40B4-BE49-F238E27FC236}">
                  <a16:creationId xmlns:a16="http://schemas.microsoft.com/office/drawing/2014/main" id="{939A1B63-C0A4-43E3-9AB9-AD6D86447257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4" name="Freeform: Shape 5943">
              <a:extLst>
                <a:ext uri="{FF2B5EF4-FFF2-40B4-BE49-F238E27FC236}">
                  <a16:creationId xmlns:a16="http://schemas.microsoft.com/office/drawing/2014/main" id="{2D911124-DFD3-43B4-A8FD-074F04D422A8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5" name="Freeform: Shape 5944">
              <a:extLst>
                <a:ext uri="{FF2B5EF4-FFF2-40B4-BE49-F238E27FC236}">
                  <a16:creationId xmlns:a16="http://schemas.microsoft.com/office/drawing/2014/main" id="{3A7D44D0-15A3-4A69-BE04-35CFB2A1BA06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6" name="Freeform: Shape 5945">
              <a:extLst>
                <a:ext uri="{FF2B5EF4-FFF2-40B4-BE49-F238E27FC236}">
                  <a16:creationId xmlns:a16="http://schemas.microsoft.com/office/drawing/2014/main" id="{0E228B7B-2C44-48EF-905D-B37354BEDCFD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7" name="Freeform: Shape 5946">
              <a:extLst>
                <a:ext uri="{FF2B5EF4-FFF2-40B4-BE49-F238E27FC236}">
                  <a16:creationId xmlns:a16="http://schemas.microsoft.com/office/drawing/2014/main" id="{13A424D2-E6E5-4E72-A14C-962709815E80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8" name="Freeform: Shape 5947">
              <a:extLst>
                <a:ext uri="{FF2B5EF4-FFF2-40B4-BE49-F238E27FC236}">
                  <a16:creationId xmlns:a16="http://schemas.microsoft.com/office/drawing/2014/main" id="{9EE72738-73C3-44F5-A14D-C107D256B16B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49" name="Freeform: Shape 5948">
              <a:extLst>
                <a:ext uri="{FF2B5EF4-FFF2-40B4-BE49-F238E27FC236}">
                  <a16:creationId xmlns:a16="http://schemas.microsoft.com/office/drawing/2014/main" id="{F194AEF6-A281-415B-8D81-1C3B5E758524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0" name="Freeform: Shape 5949">
              <a:extLst>
                <a:ext uri="{FF2B5EF4-FFF2-40B4-BE49-F238E27FC236}">
                  <a16:creationId xmlns:a16="http://schemas.microsoft.com/office/drawing/2014/main" id="{75AA0E37-65F9-43B2-A8F1-72B680C7AB05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1" name="Freeform: Shape 5950">
              <a:extLst>
                <a:ext uri="{FF2B5EF4-FFF2-40B4-BE49-F238E27FC236}">
                  <a16:creationId xmlns:a16="http://schemas.microsoft.com/office/drawing/2014/main" id="{73726D7E-892E-48E3-BFE9-9BE51DF89D74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4" name="Freeform: Shape 5953">
              <a:extLst>
                <a:ext uri="{FF2B5EF4-FFF2-40B4-BE49-F238E27FC236}">
                  <a16:creationId xmlns:a16="http://schemas.microsoft.com/office/drawing/2014/main" id="{F6A21F32-7C46-4C89-B792-90BEDF7EBAA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5" name="Freeform: Shape 5954">
              <a:extLst>
                <a:ext uri="{FF2B5EF4-FFF2-40B4-BE49-F238E27FC236}">
                  <a16:creationId xmlns:a16="http://schemas.microsoft.com/office/drawing/2014/main" id="{B256B111-D113-444A-BC9D-53AD49722C0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6" name="Freeform: Shape 5955">
              <a:extLst>
                <a:ext uri="{FF2B5EF4-FFF2-40B4-BE49-F238E27FC236}">
                  <a16:creationId xmlns:a16="http://schemas.microsoft.com/office/drawing/2014/main" id="{A4A4C06C-0450-4FCB-BB8D-D20CA1B637AE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7" name="Freeform: Shape 5956">
              <a:extLst>
                <a:ext uri="{FF2B5EF4-FFF2-40B4-BE49-F238E27FC236}">
                  <a16:creationId xmlns:a16="http://schemas.microsoft.com/office/drawing/2014/main" id="{DF820D84-0DF9-4C8E-B5FA-41CE7BA76FC9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8" name="Freeform: Shape 5957">
              <a:extLst>
                <a:ext uri="{FF2B5EF4-FFF2-40B4-BE49-F238E27FC236}">
                  <a16:creationId xmlns:a16="http://schemas.microsoft.com/office/drawing/2014/main" id="{34EF1441-6E90-47E0-8970-02FACFE8C31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9" name="Freeform: Shape 5958">
              <a:extLst>
                <a:ext uri="{FF2B5EF4-FFF2-40B4-BE49-F238E27FC236}">
                  <a16:creationId xmlns:a16="http://schemas.microsoft.com/office/drawing/2014/main" id="{0D509808-B5F8-4DB1-BFC8-C9340A7A5CCF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0" name="Freeform: Shape 5959">
              <a:extLst>
                <a:ext uri="{FF2B5EF4-FFF2-40B4-BE49-F238E27FC236}">
                  <a16:creationId xmlns:a16="http://schemas.microsoft.com/office/drawing/2014/main" id="{1662288C-E2CC-4071-9FB8-83B48479A14E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1" name="Freeform: Shape 5960">
              <a:extLst>
                <a:ext uri="{FF2B5EF4-FFF2-40B4-BE49-F238E27FC236}">
                  <a16:creationId xmlns:a16="http://schemas.microsoft.com/office/drawing/2014/main" id="{3E408F41-0688-4FF9-B6E5-18B7CA9CAACE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2" name="Freeform: Shape 5961">
              <a:extLst>
                <a:ext uri="{FF2B5EF4-FFF2-40B4-BE49-F238E27FC236}">
                  <a16:creationId xmlns:a16="http://schemas.microsoft.com/office/drawing/2014/main" id="{F0DFCA31-93A1-4D94-855B-FDD991E6BD87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3" name="Freeform: Shape 5962">
              <a:extLst>
                <a:ext uri="{FF2B5EF4-FFF2-40B4-BE49-F238E27FC236}">
                  <a16:creationId xmlns:a16="http://schemas.microsoft.com/office/drawing/2014/main" id="{3ED0BA7A-8A45-4A81-B607-AC492F19807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4" name="Freeform: Shape 5963">
              <a:extLst>
                <a:ext uri="{FF2B5EF4-FFF2-40B4-BE49-F238E27FC236}">
                  <a16:creationId xmlns:a16="http://schemas.microsoft.com/office/drawing/2014/main" id="{310CD7C5-2701-4594-9BB1-3C50390DC1E3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5" name="Freeform: Shape 5964">
              <a:extLst>
                <a:ext uri="{FF2B5EF4-FFF2-40B4-BE49-F238E27FC236}">
                  <a16:creationId xmlns:a16="http://schemas.microsoft.com/office/drawing/2014/main" id="{A9D1E82F-3554-4BC8-AF6B-441E0BF844ED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6" name="Freeform: Shape 5965">
              <a:extLst>
                <a:ext uri="{FF2B5EF4-FFF2-40B4-BE49-F238E27FC236}">
                  <a16:creationId xmlns:a16="http://schemas.microsoft.com/office/drawing/2014/main" id="{1A7CFDB1-C446-4D3C-B531-451312E6267F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7" name="Freeform: Shape 5966">
              <a:extLst>
                <a:ext uri="{FF2B5EF4-FFF2-40B4-BE49-F238E27FC236}">
                  <a16:creationId xmlns:a16="http://schemas.microsoft.com/office/drawing/2014/main" id="{5D0FA2E7-1A21-43EF-BB3F-39816EC4C373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8" name="Freeform: Shape 5967">
              <a:extLst>
                <a:ext uri="{FF2B5EF4-FFF2-40B4-BE49-F238E27FC236}">
                  <a16:creationId xmlns:a16="http://schemas.microsoft.com/office/drawing/2014/main" id="{A8D9350F-A6B5-4423-9CF7-1F55202B2FA2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69" name="Freeform: Shape 5968">
              <a:extLst>
                <a:ext uri="{FF2B5EF4-FFF2-40B4-BE49-F238E27FC236}">
                  <a16:creationId xmlns:a16="http://schemas.microsoft.com/office/drawing/2014/main" id="{0D064EBB-CFA0-4F93-B615-EA4F060FB074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0" name="Freeform: Shape 5969">
              <a:extLst>
                <a:ext uri="{FF2B5EF4-FFF2-40B4-BE49-F238E27FC236}">
                  <a16:creationId xmlns:a16="http://schemas.microsoft.com/office/drawing/2014/main" id="{13992E27-02BE-4C23-B906-D02A909B8C3C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1" name="Freeform: Shape 5970">
              <a:extLst>
                <a:ext uri="{FF2B5EF4-FFF2-40B4-BE49-F238E27FC236}">
                  <a16:creationId xmlns:a16="http://schemas.microsoft.com/office/drawing/2014/main" id="{7278560D-9D39-49FA-9DAA-E13CB75EB32C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2" name="Freeform: Shape 5971">
              <a:extLst>
                <a:ext uri="{FF2B5EF4-FFF2-40B4-BE49-F238E27FC236}">
                  <a16:creationId xmlns:a16="http://schemas.microsoft.com/office/drawing/2014/main" id="{85CE4E2B-3893-406A-A7B3-6A3EEAA5EE22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3" name="Freeform: Shape 5972">
              <a:extLst>
                <a:ext uri="{FF2B5EF4-FFF2-40B4-BE49-F238E27FC236}">
                  <a16:creationId xmlns:a16="http://schemas.microsoft.com/office/drawing/2014/main" id="{2CB6E9E2-D9AE-4402-AEC9-6DEDAADDACA9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4" name="Freeform: Shape 5973">
              <a:extLst>
                <a:ext uri="{FF2B5EF4-FFF2-40B4-BE49-F238E27FC236}">
                  <a16:creationId xmlns:a16="http://schemas.microsoft.com/office/drawing/2014/main" id="{C481D198-2CA7-4CAF-BC2D-64B9B8EA9CB9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5" name="Freeform: Shape 5974">
              <a:extLst>
                <a:ext uri="{FF2B5EF4-FFF2-40B4-BE49-F238E27FC236}">
                  <a16:creationId xmlns:a16="http://schemas.microsoft.com/office/drawing/2014/main" id="{ABE8AC4C-69D7-4696-B914-A7EBB9167836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6" name="Freeform: Shape 5975">
              <a:extLst>
                <a:ext uri="{FF2B5EF4-FFF2-40B4-BE49-F238E27FC236}">
                  <a16:creationId xmlns:a16="http://schemas.microsoft.com/office/drawing/2014/main" id="{0C9BD9BD-F735-42BA-827D-DD31EFECBB55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7" name="Freeform: Shape 5976">
              <a:extLst>
                <a:ext uri="{FF2B5EF4-FFF2-40B4-BE49-F238E27FC236}">
                  <a16:creationId xmlns:a16="http://schemas.microsoft.com/office/drawing/2014/main" id="{0A354C01-CC5C-4A8B-BDED-AC6513522824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8" name="Freeform: Shape 5977">
              <a:extLst>
                <a:ext uri="{FF2B5EF4-FFF2-40B4-BE49-F238E27FC236}">
                  <a16:creationId xmlns:a16="http://schemas.microsoft.com/office/drawing/2014/main" id="{35FEDFB6-6024-48E1-81AD-2B5E3C69F4D0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79" name="Freeform: Shape 5978">
              <a:extLst>
                <a:ext uri="{FF2B5EF4-FFF2-40B4-BE49-F238E27FC236}">
                  <a16:creationId xmlns:a16="http://schemas.microsoft.com/office/drawing/2014/main" id="{16C14ADC-B1DC-4429-A8CE-979293479FEE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80" name="Freeform: Shape 5979">
              <a:extLst>
                <a:ext uri="{FF2B5EF4-FFF2-40B4-BE49-F238E27FC236}">
                  <a16:creationId xmlns:a16="http://schemas.microsoft.com/office/drawing/2014/main" id="{F0C3F27D-DD45-4CF8-9237-03C6140DA311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89" name="Freeform: Shape 5988">
              <a:extLst>
                <a:ext uri="{FF2B5EF4-FFF2-40B4-BE49-F238E27FC236}">
                  <a16:creationId xmlns:a16="http://schemas.microsoft.com/office/drawing/2014/main" id="{01A9B494-006D-49AF-8A6A-7B1FBFC5971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0" name="Freeform: Shape 5989">
              <a:extLst>
                <a:ext uri="{FF2B5EF4-FFF2-40B4-BE49-F238E27FC236}">
                  <a16:creationId xmlns:a16="http://schemas.microsoft.com/office/drawing/2014/main" id="{9D918A84-7150-438A-B788-BC347454EBF5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1" name="Freeform: Shape 5990">
              <a:extLst>
                <a:ext uri="{FF2B5EF4-FFF2-40B4-BE49-F238E27FC236}">
                  <a16:creationId xmlns:a16="http://schemas.microsoft.com/office/drawing/2014/main" id="{50E6A391-726D-404C-BCA3-146D1F1B4111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2" name="Freeform: Shape 5991">
              <a:extLst>
                <a:ext uri="{FF2B5EF4-FFF2-40B4-BE49-F238E27FC236}">
                  <a16:creationId xmlns:a16="http://schemas.microsoft.com/office/drawing/2014/main" id="{4F2E2155-79CA-4840-A087-2785C91749C1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3" name="Freeform: Shape 5992">
              <a:extLst>
                <a:ext uri="{FF2B5EF4-FFF2-40B4-BE49-F238E27FC236}">
                  <a16:creationId xmlns:a16="http://schemas.microsoft.com/office/drawing/2014/main" id="{C9942550-FAC6-48CB-874D-B10455113231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4" name="Freeform: Shape 5993">
              <a:extLst>
                <a:ext uri="{FF2B5EF4-FFF2-40B4-BE49-F238E27FC236}">
                  <a16:creationId xmlns:a16="http://schemas.microsoft.com/office/drawing/2014/main" id="{CA686A97-0AAD-493D-88C9-F422E53AAA7B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5" name="Freeform: Shape 5994">
              <a:extLst>
                <a:ext uri="{FF2B5EF4-FFF2-40B4-BE49-F238E27FC236}">
                  <a16:creationId xmlns:a16="http://schemas.microsoft.com/office/drawing/2014/main" id="{CD4190F4-E22B-4D54-A194-7EA4AD6C048C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6" name="Freeform: Shape 5995">
              <a:extLst>
                <a:ext uri="{FF2B5EF4-FFF2-40B4-BE49-F238E27FC236}">
                  <a16:creationId xmlns:a16="http://schemas.microsoft.com/office/drawing/2014/main" id="{E39D5096-C831-422A-ABE4-E3990ED30DAC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7" name="Freeform: Shape 5996">
              <a:extLst>
                <a:ext uri="{FF2B5EF4-FFF2-40B4-BE49-F238E27FC236}">
                  <a16:creationId xmlns:a16="http://schemas.microsoft.com/office/drawing/2014/main" id="{32CC9D16-67B9-43E4-8BF1-C852BCCC2AD0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8" name="Freeform: Shape 5997">
              <a:extLst>
                <a:ext uri="{FF2B5EF4-FFF2-40B4-BE49-F238E27FC236}">
                  <a16:creationId xmlns:a16="http://schemas.microsoft.com/office/drawing/2014/main" id="{E191DCF6-8C3B-4092-B821-7B906F1BB08F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99" name="Freeform: Shape 5998">
              <a:extLst>
                <a:ext uri="{FF2B5EF4-FFF2-40B4-BE49-F238E27FC236}">
                  <a16:creationId xmlns:a16="http://schemas.microsoft.com/office/drawing/2014/main" id="{D47FFBDD-B6F2-4FAE-ABBA-7F53BE30036A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0" name="Freeform: Shape 5999">
              <a:extLst>
                <a:ext uri="{FF2B5EF4-FFF2-40B4-BE49-F238E27FC236}">
                  <a16:creationId xmlns:a16="http://schemas.microsoft.com/office/drawing/2014/main" id="{B0DA4D2B-766A-4957-AE1F-D1F5EB7D008E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1" name="Freeform: Shape 6000">
              <a:extLst>
                <a:ext uri="{FF2B5EF4-FFF2-40B4-BE49-F238E27FC236}">
                  <a16:creationId xmlns:a16="http://schemas.microsoft.com/office/drawing/2014/main" id="{9EF84306-45E7-4EE2-A00F-4082C07C853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2" name="Freeform: Shape 6001">
              <a:extLst>
                <a:ext uri="{FF2B5EF4-FFF2-40B4-BE49-F238E27FC236}">
                  <a16:creationId xmlns:a16="http://schemas.microsoft.com/office/drawing/2014/main" id="{86969285-8239-4E2D-BFD2-980D6D4515A5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3" name="Freeform: Shape 6002">
              <a:extLst>
                <a:ext uri="{FF2B5EF4-FFF2-40B4-BE49-F238E27FC236}">
                  <a16:creationId xmlns:a16="http://schemas.microsoft.com/office/drawing/2014/main" id="{D1FB6FFA-5114-4C3F-8B34-E9AE3C88263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4" name="Freeform: Shape 6003">
              <a:extLst>
                <a:ext uri="{FF2B5EF4-FFF2-40B4-BE49-F238E27FC236}">
                  <a16:creationId xmlns:a16="http://schemas.microsoft.com/office/drawing/2014/main" id="{125CE7D0-F695-4568-A29F-B9A25D89087D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5" name="Freeform: Shape 6004">
              <a:extLst>
                <a:ext uri="{FF2B5EF4-FFF2-40B4-BE49-F238E27FC236}">
                  <a16:creationId xmlns:a16="http://schemas.microsoft.com/office/drawing/2014/main" id="{FA5DD16A-1BEA-483A-B0DA-5A3564E9F572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6" name="Freeform: Shape 6005">
              <a:extLst>
                <a:ext uri="{FF2B5EF4-FFF2-40B4-BE49-F238E27FC236}">
                  <a16:creationId xmlns:a16="http://schemas.microsoft.com/office/drawing/2014/main" id="{0599B442-CC33-47EB-83B9-8B869675B28A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7" name="Freeform: Shape 6006">
              <a:extLst>
                <a:ext uri="{FF2B5EF4-FFF2-40B4-BE49-F238E27FC236}">
                  <a16:creationId xmlns:a16="http://schemas.microsoft.com/office/drawing/2014/main" id="{14C32CCB-D60B-4850-B55C-F262C9D13CC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08" name="Freeform: Shape 6007">
              <a:extLst>
                <a:ext uri="{FF2B5EF4-FFF2-40B4-BE49-F238E27FC236}">
                  <a16:creationId xmlns:a16="http://schemas.microsoft.com/office/drawing/2014/main" id="{65585FFD-1C2C-4B4F-852A-2C6B3725C804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1" name="Freeform: Shape 6010">
              <a:extLst>
                <a:ext uri="{FF2B5EF4-FFF2-40B4-BE49-F238E27FC236}">
                  <a16:creationId xmlns:a16="http://schemas.microsoft.com/office/drawing/2014/main" id="{01E56364-D0DF-4336-8463-0A76292F57DE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2" name="Freeform: Shape 6011">
              <a:extLst>
                <a:ext uri="{FF2B5EF4-FFF2-40B4-BE49-F238E27FC236}">
                  <a16:creationId xmlns:a16="http://schemas.microsoft.com/office/drawing/2014/main" id="{19E10344-862D-408E-8597-3EFD1F467A79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3" name="Freeform: Shape 6012">
              <a:extLst>
                <a:ext uri="{FF2B5EF4-FFF2-40B4-BE49-F238E27FC236}">
                  <a16:creationId xmlns:a16="http://schemas.microsoft.com/office/drawing/2014/main" id="{C0B1D4A9-8DF8-47C8-9E87-C9A0288AE2D0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4" name="Freeform: Shape 6013">
              <a:extLst>
                <a:ext uri="{FF2B5EF4-FFF2-40B4-BE49-F238E27FC236}">
                  <a16:creationId xmlns:a16="http://schemas.microsoft.com/office/drawing/2014/main" id="{C2EADAB1-F41C-43BC-9D56-CCC683797767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5" name="Freeform: Shape 6014">
              <a:extLst>
                <a:ext uri="{FF2B5EF4-FFF2-40B4-BE49-F238E27FC236}">
                  <a16:creationId xmlns:a16="http://schemas.microsoft.com/office/drawing/2014/main" id="{889F3766-43D5-4547-809F-7FE154DC750F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6" name="Freeform: Shape 6015">
              <a:extLst>
                <a:ext uri="{FF2B5EF4-FFF2-40B4-BE49-F238E27FC236}">
                  <a16:creationId xmlns:a16="http://schemas.microsoft.com/office/drawing/2014/main" id="{B2F3EC37-F6D5-4E0A-837D-616D7B5257FC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7" name="Freeform: Shape 6016">
              <a:extLst>
                <a:ext uri="{FF2B5EF4-FFF2-40B4-BE49-F238E27FC236}">
                  <a16:creationId xmlns:a16="http://schemas.microsoft.com/office/drawing/2014/main" id="{A5C6BD2F-03DF-4EEE-926C-F7F79985952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8" name="Freeform: Shape 6017">
              <a:extLst>
                <a:ext uri="{FF2B5EF4-FFF2-40B4-BE49-F238E27FC236}">
                  <a16:creationId xmlns:a16="http://schemas.microsoft.com/office/drawing/2014/main" id="{78BAE951-4D0E-468E-A60E-ED8D478A8CB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19" name="Freeform: Shape 6018">
              <a:extLst>
                <a:ext uri="{FF2B5EF4-FFF2-40B4-BE49-F238E27FC236}">
                  <a16:creationId xmlns:a16="http://schemas.microsoft.com/office/drawing/2014/main" id="{5651C561-8E94-43CE-B3E7-E2D881BFD66E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0" name="Freeform: Shape 6019">
              <a:extLst>
                <a:ext uri="{FF2B5EF4-FFF2-40B4-BE49-F238E27FC236}">
                  <a16:creationId xmlns:a16="http://schemas.microsoft.com/office/drawing/2014/main" id="{31A5ABF3-FFBD-49DF-8342-DD99FE8A6498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1" name="Freeform: Shape 6020">
              <a:extLst>
                <a:ext uri="{FF2B5EF4-FFF2-40B4-BE49-F238E27FC236}">
                  <a16:creationId xmlns:a16="http://schemas.microsoft.com/office/drawing/2014/main" id="{30B149BB-0A57-4F7A-93A5-0642870B2064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2" name="Freeform: Shape 6021">
              <a:extLst>
                <a:ext uri="{FF2B5EF4-FFF2-40B4-BE49-F238E27FC236}">
                  <a16:creationId xmlns:a16="http://schemas.microsoft.com/office/drawing/2014/main" id="{9617A699-948E-430B-9AA9-5D77B9B0B5E9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3" name="Freeform: Shape 6022">
              <a:extLst>
                <a:ext uri="{FF2B5EF4-FFF2-40B4-BE49-F238E27FC236}">
                  <a16:creationId xmlns:a16="http://schemas.microsoft.com/office/drawing/2014/main" id="{91A453BC-7A1A-4604-80A8-21C80705048A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4" name="Freeform: Shape 6023">
              <a:extLst>
                <a:ext uri="{FF2B5EF4-FFF2-40B4-BE49-F238E27FC236}">
                  <a16:creationId xmlns:a16="http://schemas.microsoft.com/office/drawing/2014/main" id="{A0E46CB1-6A0A-422F-B4D5-A9FF7380D2D6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5" name="Freeform: Shape 6024">
              <a:extLst>
                <a:ext uri="{FF2B5EF4-FFF2-40B4-BE49-F238E27FC236}">
                  <a16:creationId xmlns:a16="http://schemas.microsoft.com/office/drawing/2014/main" id="{6B80B394-E623-4F39-AAB2-7EFAB2A77CBE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6" name="Freeform: Shape 6025">
              <a:extLst>
                <a:ext uri="{FF2B5EF4-FFF2-40B4-BE49-F238E27FC236}">
                  <a16:creationId xmlns:a16="http://schemas.microsoft.com/office/drawing/2014/main" id="{3568909A-0B8B-4C44-842E-D2F27A36C1C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7" name="Freeform: Shape 6026">
              <a:extLst>
                <a:ext uri="{FF2B5EF4-FFF2-40B4-BE49-F238E27FC236}">
                  <a16:creationId xmlns:a16="http://schemas.microsoft.com/office/drawing/2014/main" id="{91AFCD36-115B-4095-9919-DF2E1CCD188E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8" name="Freeform: Shape 6027">
              <a:extLst>
                <a:ext uri="{FF2B5EF4-FFF2-40B4-BE49-F238E27FC236}">
                  <a16:creationId xmlns:a16="http://schemas.microsoft.com/office/drawing/2014/main" id="{0D43F81E-AC02-4A3A-8614-5E5FBA44E6BF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29" name="Freeform: Shape 6028">
              <a:extLst>
                <a:ext uri="{FF2B5EF4-FFF2-40B4-BE49-F238E27FC236}">
                  <a16:creationId xmlns:a16="http://schemas.microsoft.com/office/drawing/2014/main" id="{2B1531FF-F85D-4A4A-8937-A5FA9DC868B2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0" name="Freeform: Shape 6029">
              <a:extLst>
                <a:ext uri="{FF2B5EF4-FFF2-40B4-BE49-F238E27FC236}">
                  <a16:creationId xmlns:a16="http://schemas.microsoft.com/office/drawing/2014/main" id="{5C9A17AD-FBD6-4208-B94F-BCB2F0C240F9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1" name="Freeform: Shape 6030">
              <a:extLst>
                <a:ext uri="{FF2B5EF4-FFF2-40B4-BE49-F238E27FC236}">
                  <a16:creationId xmlns:a16="http://schemas.microsoft.com/office/drawing/2014/main" id="{5D8CBCF4-9E48-4714-A1DA-11F6A18334D0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2" name="Freeform: Shape 6031">
              <a:extLst>
                <a:ext uri="{FF2B5EF4-FFF2-40B4-BE49-F238E27FC236}">
                  <a16:creationId xmlns:a16="http://schemas.microsoft.com/office/drawing/2014/main" id="{63CCCA92-C952-4A6E-961D-69421EE6C537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3" name="Freeform: Shape 6032">
              <a:extLst>
                <a:ext uri="{FF2B5EF4-FFF2-40B4-BE49-F238E27FC236}">
                  <a16:creationId xmlns:a16="http://schemas.microsoft.com/office/drawing/2014/main" id="{8634DE76-B16D-4094-AD7C-868D2F75E3FD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4" name="Freeform: Shape 6033">
              <a:extLst>
                <a:ext uri="{FF2B5EF4-FFF2-40B4-BE49-F238E27FC236}">
                  <a16:creationId xmlns:a16="http://schemas.microsoft.com/office/drawing/2014/main" id="{4B32054D-AF7C-476C-A5CC-25CEC8FA07F8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5" name="Freeform: Shape 6034">
              <a:extLst>
                <a:ext uri="{FF2B5EF4-FFF2-40B4-BE49-F238E27FC236}">
                  <a16:creationId xmlns:a16="http://schemas.microsoft.com/office/drawing/2014/main" id="{7AAEF9F6-51E4-462A-92A7-B339908F273C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6" name="Freeform: Shape 6035">
              <a:extLst>
                <a:ext uri="{FF2B5EF4-FFF2-40B4-BE49-F238E27FC236}">
                  <a16:creationId xmlns:a16="http://schemas.microsoft.com/office/drawing/2014/main" id="{F11579B8-40F8-4615-8122-0A891D9079C1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7" name="Freeform: Shape 6036">
              <a:extLst>
                <a:ext uri="{FF2B5EF4-FFF2-40B4-BE49-F238E27FC236}">
                  <a16:creationId xmlns:a16="http://schemas.microsoft.com/office/drawing/2014/main" id="{1FFE4C94-0684-43A2-AE54-7906DCAE05C3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8" name="Freeform: Shape 6037">
              <a:extLst>
                <a:ext uri="{FF2B5EF4-FFF2-40B4-BE49-F238E27FC236}">
                  <a16:creationId xmlns:a16="http://schemas.microsoft.com/office/drawing/2014/main" id="{EA98FA32-0A9B-40E4-BCC4-F4F94455E326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39" name="Freeform: Shape 6038">
              <a:extLst>
                <a:ext uri="{FF2B5EF4-FFF2-40B4-BE49-F238E27FC236}">
                  <a16:creationId xmlns:a16="http://schemas.microsoft.com/office/drawing/2014/main" id="{42E4D641-F786-4473-ACE5-E5B964E41BB1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40" name="Freeform: Shape 6039">
              <a:extLst>
                <a:ext uri="{FF2B5EF4-FFF2-40B4-BE49-F238E27FC236}">
                  <a16:creationId xmlns:a16="http://schemas.microsoft.com/office/drawing/2014/main" id="{AA96AC35-B7DE-4992-A967-787F092CC21F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41" name="Freeform: Shape 6040">
              <a:extLst>
                <a:ext uri="{FF2B5EF4-FFF2-40B4-BE49-F238E27FC236}">
                  <a16:creationId xmlns:a16="http://schemas.microsoft.com/office/drawing/2014/main" id="{0E91BF33-86C0-4D62-9F4C-5A51305A6CC5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42" name="Freeform: Shape 6041">
              <a:extLst>
                <a:ext uri="{FF2B5EF4-FFF2-40B4-BE49-F238E27FC236}">
                  <a16:creationId xmlns:a16="http://schemas.microsoft.com/office/drawing/2014/main" id="{FEAD7B5E-56B9-4586-9E5D-3405377B5D9F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49" name="Freeform: Shape 6048">
              <a:extLst>
                <a:ext uri="{FF2B5EF4-FFF2-40B4-BE49-F238E27FC236}">
                  <a16:creationId xmlns:a16="http://schemas.microsoft.com/office/drawing/2014/main" id="{F8DB796C-ECF7-4B65-BF6F-3C35CC94F476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0" name="Freeform: Shape 6049">
              <a:extLst>
                <a:ext uri="{FF2B5EF4-FFF2-40B4-BE49-F238E27FC236}">
                  <a16:creationId xmlns:a16="http://schemas.microsoft.com/office/drawing/2014/main" id="{E5818F16-FF5F-4845-8946-FF147C55E237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1" name="Freeform: Shape 6050">
              <a:extLst>
                <a:ext uri="{FF2B5EF4-FFF2-40B4-BE49-F238E27FC236}">
                  <a16:creationId xmlns:a16="http://schemas.microsoft.com/office/drawing/2014/main" id="{BC75E73C-5DF0-4D1C-8CCC-0C0083B4A355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2" name="Freeform: Shape 6051">
              <a:extLst>
                <a:ext uri="{FF2B5EF4-FFF2-40B4-BE49-F238E27FC236}">
                  <a16:creationId xmlns:a16="http://schemas.microsoft.com/office/drawing/2014/main" id="{61B105E7-9A1B-4D09-8D32-DCCD423B44DB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3" name="Freeform: Shape 6052">
              <a:extLst>
                <a:ext uri="{FF2B5EF4-FFF2-40B4-BE49-F238E27FC236}">
                  <a16:creationId xmlns:a16="http://schemas.microsoft.com/office/drawing/2014/main" id="{0097CB24-AC7F-4F73-BDDE-DF2FB7EB6F26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4" name="Freeform: Shape 6053">
              <a:extLst>
                <a:ext uri="{FF2B5EF4-FFF2-40B4-BE49-F238E27FC236}">
                  <a16:creationId xmlns:a16="http://schemas.microsoft.com/office/drawing/2014/main" id="{21264816-CE5A-4713-9F2B-9390C94A743F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5" name="Freeform: Shape 6054">
              <a:extLst>
                <a:ext uri="{FF2B5EF4-FFF2-40B4-BE49-F238E27FC236}">
                  <a16:creationId xmlns:a16="http://schemas.microsoft.com/office/drawing/2014/main" id="{DF45B732-416B-4250-9213-C55B8CF87EF6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56" name="Freeform: Shape 6055">
              <a:extLst>
                <a:ext uri="{FF2B5EF4-FFF2-40B4-BE49-F238E27FC236}">
                  <a16:creationId xmlns:a16="http://schemas.microsoft.com/office/drawing/2014/main" id="{ECE8C531-9427-432F-B989-FB23BB7CFE6C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27" name="Freeform: Shape 6226">
              <a:extLst>
                <a:ext uri="{FF2B5EF4-FFF2-40B4-BE49-F238E27FC236}">
                  <a16:creationId xmlns:a16="http://schemas.microsoft.com/office/drawing/2014/main" id="{302D691F-8847-4F79-BAA3-4D227C47C6A6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25" name="Freeform: Shape 6224">
              <a:extLst>
                <a:ext uri="{FF2B5EF4-FFF2-40B4-BE49-F238E27FC236}">
                  <a16:creationId xmlns:a16="http://schemas.microsoft.com/office/drawing/2014/main" id="{F4749F23-A9F9-4427-A110-493A3CB1822C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9" name="Freeform: Shape 6218">
              <a:extLst>
                <a:ext uri="{FF2B5EF4-FFF2-40B4-BE49-F238E27FC236}">
                  <a16:creationId xmlns:a16="http://schemas.microsoft.com/office/drawing/2014/main" id="{2D47EBE1-4063-4026-BD93-79DEB5C617F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62" name="Freeform: Shape 6061">
              <a:extLst>
                <a:ext uri="{FF2B5EF4-FFF2-40B4-BE49-F238E27FC236}">
                  <a16:creationId xmlns:a16="http://schemas.microsoft.com/office/drawing/2014/main" id="{3AA55624-AAA9-44F0-96BB-49F6441A168A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63" name="Freeform: Shape 6062">
              <a:extLst>
                <a:ext uri="{FF2B5EF4-FFF2-40B4-BE49-F238E27FC236}">
                  <a16:creationId xmlns:a16="http://schemas.microsoft.com/office/drawing/2014/main" id="{C078428A-E6EE-4AD3-8242-1BB548CBB8D8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5" name="Freeform: Shape 6214">
              <a:extLst>
                <a:ext uri="{FF2B5EF4-FFF2-40B4-BE49-F238E27FC236}">
                  <a16:creationId xmlns:a16="http://schemas.microsoft.com/office/drawing/2014/main" id="{0661690A-424B-4D60-93DA-2B1FFCA85856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66" name="Freeform: Shape 6065">
              <a:extLst>
                <a:ext uri="{FF2B5EF4-FFF2-40B4-BE49-F238E27FC236}">
                  <a16:creationId xmlns:a16="http://schemas.microsoft.com/office/drawing/2014/main" id="{D8F45ED1-20F4-487E-9D95-6854A85EF2F0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67" name="Freeform: Shape 6066">
              <a:extLst>
                <a:ext uri="{FF2B5EF4-FFF2-40B4-BE49-F238E27FC236}">
                  <a16:creationId xmlns:a16="http://schemas.microsoft.com/office/drawing/2014/main" id="{CEF22C28-5C6B-431A-B9D0-FCDF6342530E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11" name="Freeform: Shape 6210">
              <a:extLst>
                <a:ext uri="{FF2B5EF4-FFF2-40B4-BE49-F238E27FC236}">
                  <a16:creationId xmlns:a16="http://schemas.microsoft.com/office/drawing/2014/main" id="{70FC858E-1A8E-4AAB-9E89-5A8A2D917A2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0" name="Freeform: Shape 6069">
              <a:extLst>
                <a:ext uri="{FF2B5EF4-FFF2-40B4-BE49-F238E27FC236}">
                  <a16:creationId xmlns:a16="http://schemas.microsoft.com/office/drawing/2014/main" id="{DAC269F9-6D99-4D7E-BEF6-FA4FC4E905A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1" name="Freeform: Shape 6070">
              <a:extLst>
                <a:ext uri="{FF2B5EF4-FFF2-40B4-BE49-F238E27FC236}">
                  <a16:creationId xmlns:a16="http://schemas.microsoft.com/office/drawing/2014/main" id="{B4E545F9-CB87-4786-B4BA-E4955850764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7" name="Freeform: Shape 6206">
              <a:extLst>
                <a:ext uri="{FF2B5EF4-FFF2-40B4-BE49-F238E27FC236}">
                  <a16:creationId xmlns:a16="http://schemas.microsoft.com/office/drawing/2014/main" id="{1F04B1FE-3B71-48AF-8466-33604C377097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4" name="Freeform: Shape 6073">
              <a:extLst>
                <a:ext uri="{FF2B5EF4-FFF2-40B4-BE49-F238E27FC236}">
                  <a16:creationId xmlns:a16="http://schemas.microsoft.com/office/drawing/2014/main" id="{7DAB9E22-AAEF-43DF-ABB9-BCF85015290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5" name="Freeform: Shape 6074">
              <a:extLst>
                <a:ext uri="{FF2B5EF4-FFF2-40B4-BE49-F238E27FC236}">
                  <a16:creationId xmlns:a16="http://schemas.microsoft.com/office/drawing/2014/main" id="{28D259C5-1295-4358-A2DD-445DFB5E7E00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03" name="Freeform: Shape 6202">
              <a:extLst>
                <a:ext uri="{FF2B5EF4-FFF2-40B4-BE49-F238E27FC236}">
                  <a16:creationId xmlns:a16="http://schemas.microsoft.com/office/drawing/2014/main" id="{78D1F430-1475-493B-964A-DB9FEC3FCC05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8" name="Freeform: Shape 6077">
              <a:extLst>
                <a:ext uri="{FF2B5EF4-FFF2-40B4-BE49-F238E27FC236}">
                  <a16:creationId xmlns:a16="http://schemas.microsoft.com/office/drawing/2014/main" id="{FD3551E2-290B-4774-864D-AE30BAECFB95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79" name="Freeform: Shape 6078">
              <a:extLst>
                <a:ext uri="{FF2B5EF4-FFF2-40B4-BE49-F238E27FC236}">
                  <a16:creationId xmlns:a16="http://schemas.microsoft.com/office/drawing/2014/main" id="{1E2D30E6-E499-4F48-B3C8-761098108871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99" name="Freeform: Shape 6198">
              <a:extLst>
                <a:ext uri="{FF2B5EF4-FFF2-40B4-BE49-F238E27FC236}">
                  <a16:creationId xmlns:a16="http://schemas.microsoft.com/office/drawing/2014/main" id="{A51ACEB4-3DBF-4F44-87F5-5C0E81068D7C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82" name="Freeform: Shape 6081">
              <a:extLst>
                <a:ext uri="{FF2B5EF4-FFF2-40B4-BE49-F238E27FC236}">
                  <a16:creationId xmlns:a16="http://schemas.microsoft.com/office/drawing/2014/main" id="{E694E014-5111-48ED-89A1-6F80ECC81E05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83" name="Freeform: Shape 6082">
              <a:extLst>
                <a:ext uri="{FF2B5EF4-FFF2-40B4-BE49-F238E27FC236}">
                  <a16:creationId xmlns:a16="http://schemas.microsoft.com/office/drawing/2014/main" id="{8EE84DF8-BD0C-4537-A8A9-27A1151F26DB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95" name="Freeform: Shape 6194">
              <a:extLst>
                <a:ext uri="{FF2B5EF4-FFF2-40B4-BE49-F238E27FC236}">
                  <a16:creationId xmlns:a16="http://schemas.microsoft.com/office/drawing/2014/main" id="{503AEBC2-FDA4-46EF-9266-16A37A7D04D4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86" name="Freeform: Shape 6085">
              <a:extLst>
                <a:ext uri="{FF2B5EF4-FFF2-40B4-BE49-F238E27FC236}">
                  <a16:creationId xmlns:a16="http://schemas.microsoft.com/office/drawing/2014/main" id="{927F6B3B-D734-43EF-896F-06A06A8CA587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87" name="Freeform: Shape 6086">
              <a:extLst>
                <a:ext uri="{FF2B5EF4-FFF2-40B4-BE49-F238E27FC236}">
                  <a16:creationId xmlns:a16="http://schemas.microsoft.com/office/drawing/2014/main" id="{15BA32BC-4237-4A58-9108-797389A984A2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90" name="Freeform: Shape 6189">
              <a:extLst>
                <a:ext uri="{FF2B5EF4-FFF2-40B4-BE49-F238E27FC236}">
                  <a16:creationId xmlns:a16="http://schemas.microsoft.com/office/drawing/2014/main" id="{57989565-F7A5-4B35-9DC9-6E0973ADE1B6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90" name="Freeform: Shape 6089">
              <a:extLst>
                <a:ext uri="{FF2B5EF4-FFF2-40B4-BE49-F238E27FC236}">
                  <a16:creationId xmlns:a16="http://schemas.microsoft.com/office/drawing/2014/main" id="{04F997EF-D1F1-4C99-886F-0CD86C65F19B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91" name="Freeform: Shape 6090">
              <a:extLst>
                <a:ext uri="{FF2B5EF4-FFF2-40B4-BE49-F238E27FC236}">
                  <a16:creationId xmlns:a16="http://schemas.microsoft.com/office/drawing/2014/main" id="{965C2FE1-75B4-4573-8B4D-A03D207676EE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94" name="Freeform: Shape 6093">
              <a:extLst>
                <a:ext uri="{FF2B5EF4-FFF2-40B4-BE49-F238E27FC236}">
                  <a16:creationId xmlns:a16="http://schemas.microsoft.com/office/drawing/2014/main" id="{DF98B98F-D9D2-4AE9-81C4-2B056D3D7B12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05" name="Freeform: Shape 6104">
              <a:extLst>
                <a:ext uri="{FF2B5EF4-FFF2-40B4-BE49-F238E27FC236}">
                  <a16:creationId xmlns:a16="http://schemas.microsoft.com/office/drawing/2014/main" id="{CDC27170-C54B-45C0-BB99-A658D0E90FF5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06" name="Freeform: Shape 6105">
              <a:extLst>
                <a:ext uri="{FF2B5EF4-FFF2-40B4-BE49-F238E27FC236}">
                  <a16:creationId xmlns:a16="http://schemas.microsoft.com/office/drawing/2014/main" id="{2F0EEA33-5942-4224-9E55-E331F2152B2D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07" name="Freeform: Shape 6106">
              <a:extLst>
                <a:ext uri="{FF2B5EF4-FFF2-40B4-BE49-F238E27FC236}">
                  <a16:creationId xmlns:a16="http://schemas.microsoft.com/office/drawing/2014/main" id="{8ACCE11B-66C2-4A43-8B3B-72A6BD519920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52" name="Freeform: Shape 6251">
              <a:extLst>
                <a:ext uri="{FF2B5EF4-FFF2-40B4-BE49-F238E27FC236}">
                  <a16:creationId xmlns:a16="http://schemas.microsoft.com/office/drawing/2014/main" id="{CD71727F-C0EB-42CF-9087-175F18D666C9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50" name="Freeform: Shape 6249">
              <a:extLst>
                <a:ext uri="{FF2B5EF4-FFF2-40B4-BE49-F238E27FC236}">
                  <a16:creationId xmlns:a16="http://schemas.microsoft.com/office/drawing/2014/main" id="{BB77A140-CEBD-42E1-9F2F-9E4E1BA2DCBE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11" name="Freeform: Shape 6110">
              <a:extLst>
                <a:ext uri="{FF2B5EF4-FFF2-40B4-BE49-F238E27FC236}">
                  <a16:creationId xmlns:a16="http://schemas.microsoft.com/office/drawing/2014/main" id="{E5196603-AA95-4A48-A971-AAC9A7C19675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12" name="Freeform: Shape 6111">
              <a:extLst>
                <a:ext uri="{FF2B5EF4-FFF2-40B4-BE49-F238E27FC236}">
                  <a16:creationId xmlns:a16="http://schemas.microsoft.com/office/drawing/2014/main" id="{03F74B98-BF8F-4B12-9E63-626D0005B6E3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13" name="Freeform: Shape 6112">
              <a:extLst>
                <a:ext uri="{FF2B5EF4-FFF2-40B4-BE49-F238E27FC236}">
                  <a16:creationId xmlns:a16="http://schemas.microsoft.com/office/drawing/2014/main" id="{EDFA05AE-24AC-43FA-BE13-5C09B282E511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39" name="Freeform: Shape 6238">
              <a:extLst>
                <a:ext uri="{FF2B5EF4-FFF2-40B4-BE49-F238E27FC236}">
                  <a16:creationId xmlns:a16="http://schemas.microsoft.com/office/drawing/2014/main" id="{8A8CE69E-E591-4B55-ABF8-CC1A8B599F99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35" name="Freeform: Shape 6234">
              <a:extLst>
                <a:ext uri="{FF2B5EF4-FFF2-40B4-BE49-F238E27FC236}">
                  <a16:creationId xmlns:a16="http://schemas.microsoft.com/office/drawing/2014/main" id="{EDAB7616-B367-441B-806B-466208CCC705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29" name="Freeform: Shape 6228">
              <a:extLst>
                <a:ext uri="{FF2B5EF4-FFF2-40B4-BE49-F238E27FC236}">
                  <a16:creationId xmlns:a16="http://schemas.microsoft.com/office/drawing/2014/main" id="{201447E7-D47A-4F8B-AAE7-87B41E2E122B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54" name="Freeform: Shape 6253">
              <a:extLst>
                <a:ext uri="{FF2B5EF4-FFF2-40B4-BE49-F238E27FC236}">
                  <a16:creationId xmlns:a16="http://schemas.microsoft.com/office/drawing/2014/main" id="{4E01BA32-3ADF-4F45-8B6C-61CC7A908E5F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48" name="Freeform: Shape 6247">
              <a:extLst>
                <a:ext uri="{FF2B5EF4-FFF2-40B4-BE49-F238E27FC236}">
                  <a16:creationId xmlns:a16="http://schemas.microsoft.com/office/drawing/2014/main" id="{0D16455F-7D0F-4799-A10C-7AC54BB44A67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42" name="Freeform: Shape 6241">
              <a:extLst>
                <a:ext uri="{FF2B5EF4-FFF2-40B4-BE49-F238E27FC236}">
                  <a16:creationId xmlns:a16="http://schemas.microsoft.com/office/drawing/2014/main" id="{94C4DA9F-11A6-446C-A1A4-CF0A6C625DC5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31" name="Freeform: Shape 6230">
              <a:extLst>
                <a:ext uri="{FF2B5EF4-FFF2-40B4-BE49-F238E27FC236}">
                  <a16:creationId xmlns:a16="http://schemas.microsoft.com/office/drawing/2014/main" id="{9E7DA6B6-3AAB-4C2E-8943-F42742C6924F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44" name="Freeform: Shape 6243">
              <a:extLst>
                <a:ext uri="{FF2B5EF4-FFF2-40B4-BE49-F238E27FC236}">
                  <a16:creationId xmlns:a16="http://schemas.microsoft.com/office/drawing/2014/main" id="{1C08E3C9-34C6-4AED-862D-CD7A55573E96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1013" cap="flat">
              <a:solidFill>
                <a:schemeClr val="tx2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3840DEE5-6285-442A-B214-5DA92FB786E3}"/>
                </a:ext>
              </a:extLst>
            </p:cNvPr>
            <p:cNvSpPr/>
            <p:nvPr userDrawn="1"/>
          </p:nvSpPr>
          <p:spPr>
            <a:xfrm>
              <a:off x="6769295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53" name="Freeform: Shape 6152">
              <a:extLst>
                <a:ext uri="{FF2B5EF4-FFF2-40B4-BE49-F238E27FC236}">
                  <a16:creationId xmlns:a16="http://schemas.microsoft.com/office/drawing/2014/main" id="{628D250E-F49E-455B-8A7D-7A342342D9E3}"/>
                </a:ext>
              </a:extLst>
            </p:cNvPr>
            <p:cNvSpPr/>
            <p:nvPr userDrawn="1"/>
          </p:nvSpPr>
          <p:spPr>
            <a:xfrm>
              <a:off x="6905869" y="14261"/>
              <a:ext cx="134484" cy="92424"/>
            </a:xfrm>
            <a:custGeom>
              <a:avLst/>
              <a:gdLst>
                <a:gd name="connsiteX0" fmla="*/ 0 w 134484"/>
                <a:gd name="connsiteY0" fmla="*/ 0 h 92424"/>
                <a:gd name="connsiteX1" fmla="*/ 134484 w 134484"/>
                <a:gd name="connsiteY1" fmla="*/ 0 h 92424"/>
                <a:gd name="connsiteX2" fmla="*/ 0 w 134484"/>
                <a:gd name="connsiteY2" fmla="*/ 92424 h 92424"/>
                <a:gd name="connsiteX3" fmla="*/ 0 w 13448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84" h="92424">
                  <a:moveTo>
                    <a:pt x="0" y="0"/>
                  </a:moveTo>
                  <a:lnTo>
                    <a:pt x="134484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52" name="Freeform: Shape 6151">
              <a:extLst>
                <a:ext uri="{FF2B5EF4-FFF2-40B4-BE49-F238E27FC236}">
                  <a16:creationId xmlns:a16="http://schemas.microsoft.com/office/drawing/2014/main" id="{22890B46-D6C2-47DB-A00B-3CB848F2E84E}"/>
                </a:ext>
              </a:extLst>
            </p:cNvPr>
            <p:cNvSpPr/>
            <p:nvPr userDrawn="1"/>
          </p:nvSpPr>
          <p:spPr>
            <a:xfrm>
              <a:off x="7450047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51" name="Freeform: Shape 6150">
              <a:extLst>
                <a:ext uri="{FF2B5EF4-FFF2-40B4-BE49-F238E27FC236}">
                  <a16:creationId xmlns:a16="http://schemas.microsoft.com/office/drawing/2014/main" id="{34B5AF54-532D-4DC7-83C2-A1640D67EB95}"/>
                </a:ext>
              </a:extLst>
            </p:cNvPr>
            <p:cNvSpPr/>
            <p:nvPr userDrawn="1"/>
          </p:nvSpPr>
          <p:spPr>
            <a:xfrm>
              <a:off x="7586621" y="14261"/>
              <a:ext cx="134484" cy="92424"/>
            </a:xfrm>
            <a:custGeom>
              <a:avLst/>
              <a:gdLst>
                <a:gd name="connsiteX0" fmla="*/ 0 w 134484"/>
                <a:gd name="connsiteY0" fmla="*/ 0 h 92424"/>
                <a:gd name="connsiteX1" fmla="*/ 134484 w 134484"/>
                <a:gd name="connsiteY1" fmla="*/ 0 h 92424"/>
                <a:gd name="connsiteX2" fmla="*/ 0 w 134484"/>
                <a:gd name="connsiteY2" fmla="*/ 92424 h 92424"/>
                <a:gd name="connsiteX3" fmla="*/ 0 w 13448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84" h="92424">
                  <a:moveTo>
                    <a:pt x="0" y="0"/>
                  </a:moveTo>
                  <a:lnTo>
                    <a:pt x="134484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50" name="Freeform: Shape 6149">
              <a:extLst>
                <a:ext uri="{FF2B5EF4-FFF2-40B4-BE49-F238E27FC236}">
                  <a16:creationId xmlns:a16="http://schemas.microsoft.com/office/drawing/2014/main" id="{5246199E-98E7-4BC7-817E-9FD623B9D2CE}"/>
                </a:ext>
              </a:extLst>
            </p:cNvPr>
            <p:cNvSpPr/>
            <p:nvPr userDrawn="1"/>
          </p:nvSpPr>
          <p:spPr>
            <a:xfrm>
              <a:off x="8130799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9" name="Freeform: Shape 6148">
              <a:extLst>
                <a:ext uri="{FF2B5EF4-FFF2-40B4-BE49-F238E27FC236}">
                  <a16:creationId xmlns:a16="http://schemas.microsoft.com/office/drawing/2014/main" id="{43DCB682-2580-4A12-B18E-7F8AAA0D2281}"/>
                </a:ext>
              </a:extLst>
            </p:cNvPr>
            <p:cNvSpPr/>
            <p:nvPr userDrawn="1"/>
          </p:nvSpPr>
          <p:spPr>
            <a:xfrm>
              <a:off x="8267373" y="14261"/>
              <a:ext cx="133965" cy="92424"/>
            </a:xfrm>
            <a:custGeom>
              <a:avLst/>
              <a:gdLst>
                <a:gd name="connsiteX0" fmla="*/ 0 w 133965"/>
                <a:gd name="connsiteY0" fmla="*/ 0 h 92424"/>
                <a:gd name="connsiteX1" fmla="*/ 133965 w 133965"/>
                <a:gd name="connsiteY1" fmla="*/ 0 h 92424"/>
                <a:gd name="connsiteX2" fmla="*/ 0 w 133965"/>
                <a:gd name="connsiteY2" fmla="*/ 92424 h 92424"/>
                <a:gd name="connsiteX3" fmla="*/ 0 w 133965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65" h="92424">
                  <a:moveTo>
                    <a:pt x="0" y="0"/>
                  </a:moveTo>
                  <a:lnTo>
                    <a:pt x="133965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8" name="Freeform: Shape 6147">
              <a:extLst>
                <a:ext uri="{FF2B5EF4-FFF2-40B4-BE49-F238E27FC236}">
                  <a16:creationId xmlns:a16="http://schemas.microsoft.com/office/drawing/2014/main" id="{CF2F1ABE-581C-4B97-8789-F0BFF1EF9817}"/>
                </a:ext>
              </a:extLst>
            </p:cNvPr>
            <p:cNvSpPr/>
            <p:nvPr userDrawn="1"/>
          </p:nvSpPr>
          <p:spPr>
            <a:xfrm>
              <a:off x="8811551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7" name="Freeform: Shape 6146">
              <a:extLst>
                <a:ext uri="{FF2B5EF4-FFF2-40B4-BE49-F238E27FC236}">
                  <a16:creationId xmlns:a16="http://schemas.microsoft.com/office/drawing/2014/main" id="{E46BA663-5319-4ACB-B9F8-003400E1BEA1}"/>
                </a:ext>
              </a:extLst>
            </p:cNvPr>
            <p:cNvSpPr/>
            <p:nvPr userDrawn="1"/>
          </p:nvSpPr>
          <p:spPr>
            <a:xfrm>
              <a:off x="8948125" y="14261"/>
              <a:ext cx="133965" cy="92424"/>
            </a:xfrm>
            <a:custGeom>
              <a:avLst/>
              <a:gdLst>
                <a:gd name="connsiteX0" fmla="*/ 0 w 133965"/>
                <a:gd name="connsiteY0" fmla="*/ 0 h 92424"/>
                <a:gd name="connsiteX1" fmla="*/ 133965 w 133965"/>
                <a:gd name="connsiteY1" fmla="*/ 0 h 92424"/>
                <a:gd name="connsiteX2" fmla="*/ 0 w 133965"/>
                <a:gd name="connsiteY2" fmla="*/ 92424 h 92424"/>
                <a:gd name="connsiteX3" fmla="*/ 0 w 133965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65" h="92424">
                  <a:moveTo>
                    <a:pt x="0" y="0"/>
                  </a:moveTo>
                  <a:lnTo>
                    <a:pt x="133965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6" name="Freeform: Shape 6145">
              <a:extLst>
                <a:ext uri="{FF2B5EF4-FFF2-40B4-BE49-F238E27FC236}">
                  <a16:creationId xmlns:a16="http://schemas.microsoft.com/office/drawing/2014/main" id="{4D8B8A1C-8442-443A-A5DA-0ADF670416C4}"/>
                </a:ext>
              </a:extLst>
            </p:cNvPr>
            <p:cNvSpPr/>
            <p:nvPr userDrawn="1"/>
          </p:nvSpPr>
          <p:spPr>
            <a:xfrm>
              <a:off x="9492302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5" name="Freeform: Shape 6144">
              <a:extLst>
                <a:ext uri="{FF2B5EF4-FFF2-40B4-BE49-F238E27FC236}">
                  <a16:creationId xmlns:a16="http://schemas.microsoft.com/office/drawing/2014/main" id="{B357CE03-2732-445D-A95D-B6F53D8E39EE}"/>
                </a:ext>
              </a:extLst>
            </p:cNvPr>
            <p:cNvSpPr/>
            <p:nvPr userDrawn="1"/>
          </p:nvSpPr>
          <p:spPr>
            <a:xfrm>
              <a:off x="9628877" y="14261"/>
              <a:ext cx="133965" cy="92424"/>
            </a:xfrm>
            <a:custGeom>
              <a:avLst/>
              <a:gdLst>
                <a:gd name="connsiteX0" fmla="*/ 0 w 133965"/>
                <a:gd name="connsiteY0" fmla="*/ 0 h 92424"/>
                <a:gd name="connsiteX1" fmla="*/ 133965 w 133965"/>
                <a:gd name="connsiteY1" fmla="*/ 0 h 92424"/>
                <a:gd name="connsiteX2" fmla="*/ 0 w 133965"/>
                <a:gd name="connsiteY2" fmla="*/ 92424 h 92424"/>
                <a:gd name="connsiteX3" fmla="*/ 0 w 133965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65" h="92424">
                  <a:moveTo>
                    <a:pt x="0" y="0"/>
                  </a:moveTo>
                  <a:lnTo>
                    <a:pt x="133965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4" name="Freeform: Shape 6143">
              <a:extLst>
                <a:ext uri="{FF2B5EF4-FFF2-40B4-BE49-F238E27FC236}">
                  <a16:creationId xmlns:a16="http://schemas.microsoft.com/office/drawing/2014/main" id="{279D371F-C3F0-43CE-B2F7-2BACBEE30DBB}"/>
                </a:ext>
              </a:extLst>
            </p:cNvPr>
            <p:cNvSpPr/>
            <p:nvPr userDrawn="1"/>
          </p:nvSpPr>
          <p:spPr>
            <a:xfrm>
              <a:off x="10172544" y="14261"/>
              <a:ext cx="133275" cy="92424"/>
            </a:xfrm>
            <a:custGeom>
              <a:avLst/>
              <a:gdLst>
                <a:gd name="connsiteX0" fmla="*/ 0 w 133275"/>
                <a:gd name="connsiteY0" fmla="*/ 0 h 92424"/>
                <a:gd name="connsiteX1" fmla="*/ 133275 w 133275"/>
                <a:gd name="connsiteY1" fmla="*/ 0 h 92424"/>
                <a:gd name="connsiteX2" fmla="*/ 133275 w 133275"/>
                <a:gd name="connsiteY2" fmla="*/ 92424 h 92424"/>
                <a:gd name="connsiteX3" fmla="*/ 0 w 133275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75" h="92424">
                  <a:moveTo>
                    <a:pt x="0" y="0"/>
                  </a:moveTo>
                  <a:lnTo>
                    <a:pt x="133275" y="0"/>
                  </a:lnTo>
                  <a:lnTo>
                    <a:pt x="133275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3" name="Freeform: Shape 6142">
              <a:extLst>
                <a:ext uri="{FF2B5EF4-FFF2-40B4-BE49-F238E27FC236}">
                  <a16:creationId xmlns:a16="http://schemas.microsoft.com/office/drawing/2014/main" id="{A74597DD-5FDB-4A8F-B541-B7B94A682E14}"/>
                </a:ext>
              </a:extLst>
            </p:cNvPr>
            <p:cNvSpPr/>
            <p:nvPr userDrawn="1"/>
          </p:nvSpPr>
          <p:spPr>
            <a:xfrm>
              <a:off x="10308993" y="14261"/>
              <a:ext cx="134484" cy="92424"/>
            </a:xfrm>
            <a:custGeom>
              <a:avLst/>
              <a:gdLst>
                <a:gd name="connsiteX0" fmla="*/ 0 w 134484"/>
                <a:gd name="connsiteY0" fmla="*/ 0 h 92424"/>
                <a:gd name="connsiteX1" fmla="*/ 134484 w 134484"/>
                <a:gd name="connsiteY1" fmla="*/ 0 h 92424"/>
                <a:gd name="connsiteX2" fmla="*/ 0 w 134484"/>
                <a:gd name="connsiteY2" fmla="*/ 92424 h 92424"/>
                <a:gd name="connsiteX3" fmla="*/ 0 w 13448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84" h="92424">
                  <a:moveTo>
                    <a:pt x="0" y="0"/>
                  </a:moveTo>
                  <a:lnTo>
                    <a:pt x="134484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2" name="Freeform: Shape 6141">
              <a:extLst>
                <a:ext uri="{FF2B5EF4-FFF2-40B4-BE49-F238E27FC236}">
                  <a16:creationId xmlns:a16="http://schemas.microsoft.com/office/drawing/2014/main" id="{B98D90C4-8077-41D4-B201-D1903822FA67}"/>
                </a:ext>
              </a:extLst>
            </p:cNvPr>
            <p:cNvSpPr/>
            <p:nvPr userDrawn="1"/>
          </p:nvSpPr>
          <p:spPr>
            <a:xfrm>
              <a:off x="10853296" y="14261"/>
              <a:ext cx="133275" cy="92424"/>
            </a:xfrm>
            <a:custGeom>
              <a:avLst/>
              <a:gdLst>
                <a:gd name="connsiteX0" fmla="*/ 0 w 133275"/>
                <a:gd name="connsiteY0" fmla="*/ 0 h 92424"/>
                <a:gd name="connsiteX1" fmla="*/ 133275 w 133275"/>
                <a:gd name="connsiteY1" fmla="*/ 0 h 92424"/>
                <a:gd name="connsiteX2" fmla="*/ 133275 w 133275"/>
                <a:gd name="connsiteY2" fmla="*/ 92424 h 92424"/>
                <a:gd name="connsiteX3" fmla="*/ 0 w 133275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75" h="92424">
                  <a:moveTo>
                    <a:pt x="0" y="0"/>
                  </a:moveTo>
                  <a:lnTo>
                    <a:pt x="133275" y="0"/>
                  </a:lnTo>
                  <a:lnTo>
                    <a:pt x="133275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1" name="Freeform: Shape 6140">
              <a:extLst>
                <a:ext uri="{FF2B5EF4-FFF2-40B4-BE49-F238E27FC236}">
                  <a16:creationId xmlns:a16="http://schemas.microsoft.com/office/drawing/2014/main" id="{31A081B5-D34C-420C-BEA6-1DC52440C6E3}"/>
                </a:ext>
              </a:extLst>
            </p:cNvPr>
            <p:cNvSpPr/>
            <p:nvPr userDrawn="1"/>
          </p:nvSpPr>
          <p:spPr>
            <a:xfrm>
              <a:off x="10989745" y="14261"/>
              <a:ext cx="134484" cy="92424"/>
            </a:xfrm>
            <a:custGeom>
              <a:avLst/>
              <a:gdLst>
                <a:gd name="connsiteX0" fmla="*/ 0 w 134484"/>
                <a:gd name="connsiteY0" fmla="*/ 0 h 92424"/>
                <a:gd name="connsiteX1" fmla="*/ 134484 w 134484"/>
                <a:gd name="connsiteY1" fmla="*/ 0 h 92424"/>
                <a:gd name="connsiteX2" fmla="*/ 0 w 134484"/>
                <a:gd name="connsiteY2" fmla="*/ 92424 h 92424"/>
                <a:gd name="connsiteX3" fmla="*/ 0 w 13448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84" h="92424">
                  <a:moveTo>
                    <a:pt x="0" y="0"/>
                  </a:moveTo>
                  <a:lnTo>
                    <a:pt x="134484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40" name="Freeform: Shape 6139">
              <a:extLst>
                <a:ext uri="{FF2B5EF4-FFF2-40B4-BE49-F238E27FC236}">
                  <a16:creationId xmlns:a16="http://schemas.microsoft.com/office/drawing/2014/main" id="{0BEF72E1-9375-408C-9B17-D6BA127EF926}"/>
                </a:ext>
              </a:extLst>
            </p:cNvPr>
            <p:cNvSpPr/>
            <p:nvPr userDrawn="1"/>
          </p:nvSpPr>
          <p:spPr>
            <a:xfrm>
              <a:off x="11533923" y="14261"/>
              <a:ext cx="132764" cy="92424"/>
            </a:xfrm>
            <a:custGeom>
              <a:avLst/>
              <a:gdLst>
                <a:gd name="connsiteX0" fmla="*/ 0 w 132764"/>
                <a:gd name="connsiteY0" fmla="*/ 0 h 92424"/>
                <a:gd name="connsiteX1" fmla="*/ 132764 w 132764"/>
                <a:gd name="connsiteY1" fmla="*/ 0 h 92424"/>
                <a:gd name="connsiteX2" fmla="*/ 132764 w 132764"/>
                <a:gd name="connsiteY2" fmla="*/ 92424 h 92424"/>
                <a:gd name="connsiteX3" fmla="*/ 0 w 13276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64" h="92424">
                  <a:moveTo>
                    <a:pt x="0" y="0"/>
                  </a:moveTo>
                  <a:lnTo>
                    <a:pt x="132764" y="0"/>
                  </a:lnTo>
                  <a:lnTo>
                    <a:pt x="132764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39" name="Freeform: Shape 6138">
              <a:extLst>
                <a:ext uri="{FF2B5EF4-FFF2-40B4-BE49-F238E27FC236}">
                  <a16:creationId xmlns:a16="http://schemas.microsoft.com/office/drawing/2014/main" id="{7BE92B07-2F51-409B-BA46-A7B6D0C77FB1}"/>
                </a:ext>
              </a:extLst>
            </p:cNvPr>
            <p:cNvSpPr/>
            <p:nvPr userDrawn="1"/>
          </p:nvSpPr>
          <p:spPr>
            <a:xfrm>
              <a:off x="11670497" y="14261"/>
              <a:ext cx="134484" cy="92424"/>
            </a:xfrm>
            <a:custGeom>
              <a:avLst/>
              <a:gdLst>
                <a:gd name="connsiteX0" fmla="*/ 0 w 134484"/>
                <a:gd name="connsiteY0" fmla="*/ 0 h 92424"/>
                <a:gd name="connsiteX1" fmla="*/ 134484 w 134484"/>
                <a:gd name="connsiteY1" fmla="*/ 0 h 92424"/>
                <a:gd name="connsiteX2" fmla="*/ 0 w 134484"/>
                <a:gd name="connsiteY2" fmla="*/ 92424 h 92424"/>
                <a:gd name="connsiteX3" fmla="*/ 0 w 134484"/>
                <a:gd name="connsiteY3" fmla="*/ 0 h 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84" h="92424">
                  <a:moveTo>
                    <a:pt x="0" y="0"/>
                  </a:moveTo>
                  <a:lnTo>
                    <a:pt x="134484" y="0"/>
                  </a:lnTo>
                  <a:lnTo>
                    <a:pt x="0" y="9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7020" name="Picture Placeholder 33">
            <a:extLst>
              <a:ext uri="{FF2B5EF4-FFF2-40B4-BE49-F238E27FC236}">
                <a16:creationId xmlns:a16="http://schemas.microsoft.com/office/drawing/2014/main" id="{2553D35C-BABD-4833-AD23-C0AB993BEB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18" name="Freeform: Shape 7017">
            <a:extLst>
              <a:ext uri="{FF2B5EF4-FFF2-40B4-BE49-F238E27FC236}">
                <a16:creationId xmlns:a16="http://schemas.microsoft.com/office/drawing/2014/main" id="{3A555F56-FDD9-4F4A-AD54-7F3C1D7E650A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5654" name="Graphic 5653">
            <a:extLst>
              <a:ext uri="{FF2B5EF4-FFF2-40B4-BE49-F238E27FC236}">
                <a16:creationId xmlns:a16="http://schemas.microsoft.com/office/drawing/2014/main" id="{DB1C9D5B-1D82-44CB-8498-34AB93A95A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7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- One Text Box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31F13A-10AD-4675-A331-5DE9CEADE59F}"/>
              </a:ext>
            </a:extLst>
          </p:cNvPr>
          <p:cNvSpPr/>
          <p:nvPr userDrawn="1"/>
        </p:nvSpPr>
        <p:spPr>
          <a:xfrm rot="3341389" flipH="1">
            <a:off x="1619971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3FC7BE-295B-451C-AA25-410A983C9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11277600" cy="379548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020055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D473A4-8DB2-4EDF-8C7A-C5F0A15369BD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D2E50D-760D-4988-8551-8440713E17CD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26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C68E87-2396-4945-9846-AC597AEBF9C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DEB0551-9906-0F4F-853B-AE6B38C0A6D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739E1F1D-B720-154D-A12B-5FD37900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18BB443-16DE-476A-906C-306D6FED0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3C180B55-29D5-4D83-8640-B1D992AE27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0463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5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7DA8E25-20B2-4CCB-8C05-32E4FE821C0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3965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0730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83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Coral Title Divider -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8C873A1-D739-43CD-8B0D-74D4AA3AFD7A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5163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3126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A38676E-2691-49B7-938B-41EBBAE414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1088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42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Coral Title Divide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4EEE118-0313-4C9F-841E-AE2924EDD0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3965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0730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C011085-E9FE-48C5-B2A4-C709027DC8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751CCF1-B3B5-4455-9BE0-0131EF798F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3965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CD1012B-C24D-4E8C-9372-BDEC48BF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70730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225A138-8D03-4E68-8998-611A6F18F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913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Coral Title Divider - 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C68E87-2396-4945-9846-AC597AEBF9C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DEB0551-9906-0F4F-853B-AE6B38C0A6D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739E1F1D-B720-154D-A12B-5FD37900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18BB443-16DE-476A-906C-306D6FED0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bg1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33BB8C7-CC94-48A2-AE6B-15583FB4A05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8387" y="2401059"/>
            <a:ext cx="4873625" cy="3795713"/>
          </a:xfr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2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1A244BB-4228-44A5-8696-0D94B4F1FD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9896"/>
            <a:ext cx="1221716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4074250" y="6877896"/>
                </a:lnTo>
                <a:lnTo>
                  <a:pt x="13855" y="6850187"/>
                </a:lnTo>
                <a:cubicBezTo>
                  <a:pt x="9237" y="508142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8BFED82-0752-2B4C-9928-7844755D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999782"/>
            <a:ext cx="6454310" cy="990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Title of the deck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1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N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8354CAE-1A7A-4144-A599-EE694FA9CD4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0743" y="2363698"/>
            <a:ext cx="11300453" cy="3455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BEEFE40-2FFD-7445-A2AA-C25E6FCEB7E2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4620EA2F-E490-2C47-98D8-93D59AADF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47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B22D278-3A87-493A-827C-B8860FF078D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909979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909979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343566"/>
            <a:ext cx="5126037" cy="363538"/>
          </a:xfrm>
        </p:spPr>
        <p:txBody>
          <a:bodyPr/>
          <a:lstStyle>
            <a:lvl1pPr marL="0" indent="0" algn="ctr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343566"/>
            <a:ext cx="5126037" cy="363538"/>
          </a:xfrm>
        </p:spPr>
        <p:txBody>
          <a:bodyPr/>
          <a:lstStyle>
            <a:lvl1pPr marL="0" indent="0" algn="ctr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07756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07756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16370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16370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3484BA-493A-4EDA-B3AA-D94FA66A1E9A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A60C98-2DDA-4164-B001-8BE1A7AE5341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8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71B510-1D98-42DB-B45D-554916384A1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FF4D63-BE21-420B-80E7-02289AE6A1F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3DBC33-7B8E-4774-BF5B-302272AEA00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04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-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57DF18B-E99E-4243-ADEF-0D9947145F0C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77940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77940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3090C84-9EB5-4D52-9BAA-A05AC6E3DF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838145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72BE85-880D-4E0A-8352-FC43453B67B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46182B-78CB-403D-B5FC-625088C46872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97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D79AFD-E064-41DB-B196-E40E10A9205C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77940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77940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3090C84-9EB5-4D52-9BAA-A05AC6E3DF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838145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631000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631000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689743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dirty="0" smtClean="0"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50DE06D-8C06-4944-A666-597131180BE0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72CD0B2-AFB6-4E62-816E-85954FA268A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5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rofi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453416-DC10-448B-A7EF-08D389CDE4D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0056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04950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69844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34738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A10E2E9-EE61-224E-9537-94C4D70AD91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EB52326-890B-7847-908A-34FB6FAF10D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F945EBC2-EDD3-1F4B-A3BC-13F0570B6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796499F9-8147-4AC8-A381-F389829F7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50E4D5E6-0A74-461D-9D88-BCF3D68F9D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EFC4F90-BCD5-4FB5-9382-09156FE54E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057" y="4264179"/>
            <a:ext cx="2448000" cy="194612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/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D31C2633-03C8-4C67-BF7B-C58F584C60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6292" y="4264179"/>
            <a:ext cx="2448000" cy="194612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/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4FF1FDC0-B429-4EA3-9D21-84014344DA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7527" y="4264179"/>
            <a:ext cx="2448000" cy="194612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/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6CADF272-8FD7-4C1C-9F30-C1F0F805D2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8762" y="4264179"/>
            <a:ext cx="2448000" cy="194612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/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D0BA89-4F74-4866-9C91-E9B1EE56FB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15F57F67-F56A-40A8-A7CE-EC5D362E5B9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B5DF5E-9FDD-49B8-AE9F-655290BDC140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494C80-B63D-406C-B321-BEC69FB63EE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418DD0-773D-4CC7-AC00-8FFB11C3DEB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9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D8EBE1-C115-46D2-8D9F-2B0F0F4E69C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89EFFC3-E0E2-DE4C-8B41-80C5EB549FEE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6234C15-DA8F-0B41-B82C-CF7F5CD3E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FC6CCA6-1B18-43B7-89DF-8826CE457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C6CF88-2045-4465-997C-62822D2E1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8DA99FBF-5766-4E11-B95D-4062A013DE8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B7FB02-323B-4446-9A92-794A93F797A8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454E00-BEEE-4D64-A0C3-779B2CBE10B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BD9B82-28A8-4EFA-AC33-4383364ED6A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11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132F60-4676-4808-95E3-06691D2F1AB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EB1D9B-6D54-BE48-A38C-E020CAE7F15A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BE2532-4C80-3345-A34D-0DFC5901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5F0C21-40C3-4262-B58F-47873E1504A8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27FB49-C927-4B63-B91F-077157EFB686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7E9E42-0469-4631-A795-64E7CA7E5A72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8F53F6-E210-4B2B-9D0B-F91382276F9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01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avy - No Corn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71882F-0549-4D1C-80F0-5AECB47216A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EB1D9B-6D54-BE48-A38C-E020CAE7F15A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BE2532-4C80-3345-A34D-0DFC5901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1871373-3B32-48E1-9B8D-387AEBAD8840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49ABD-C92D-4FBA-A1A6-7BB26259254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2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Slide -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3C86B8-43CF-41E7-95EF-63601CF8E7CB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962DDE-8AC7-49DA-8F07-296F58F6024A}"/>
              </a:ext>
            </a:extLst>
          </p:cNvPr>
          <p:cNvSpPr/>
          <p:nvPr userDrawn="1"/>
        </p:nvSpPr>
        <p:spPr>
          <a:xfrm rot="5400000">
            <a:off x="4276567" y="-2413181"/>
            <a:ext cx="1759270" cy="9400989"/>
          </a:xfrm>
          <a:prstGeom prst="rect">
            <a:avLst/>
          </a:prstGeom>
          <a:gradFill>
            <a:gsLst>
              <a:gs pos="3000">
                <a:schemeClr val="tx2">
                  <a:alpha val="1000"/>
                </a:schemeClr>
              </a:gs>
              <a:gs pos="74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D88D58D-8AC7-3941-9FF0-58B456897128}"/>
              </a:ext>
            </a:extLst>
          </p:cNvPr>
          <p:cNvSpPr/>
          <p:nvPr/>
        </p:nvSpPr>
        <p:spPr>
          <a:xfrm>
            <a:off x="347658" y="336514"/>
            <a:ext cx="1521570" cy="5847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34" name="Tabellenplatzhalter 50">
            <a:extLst>
              <a:ext uri="{FF2B5EF4-FFF2-40B4-BE49-F238E27FC236}">
                <a16:creationId xmlns:a16="http://schemas.microsoft.com/office/drawing/2014/main" id="{37C5FF30-F7F2-8C46-BA51-88A034BF110E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136249" y="4765799"/>
            <a:ext cx="2414068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F7DE624E-032F-0743-8B5D-A7D22C1F4D0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9419" y="1492782"/>
            <a:ext cx="1723430" cy="1582892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9E7AFBBC-1F75-8F44-BD75-8C7ACDDCF60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074442" y="184652"/>
            <a:ext cx="1636379" cy="63349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86C7E4DD-141E-2745-B681-BD2114B21CD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55626084-1DD9-4349-BCAE-D06BA98C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AD48BCF9-8C04-45E8-829C-DAE901060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075" y="343569"/>
            <a:ext cx="8067846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4AAF7B94-06D9-4CA6-8980-0AB36F894B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52599"/>
            <a:ext cx="11288344" cy="34325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3CE3015-5AD9-49A9-BBEF-12F5954DC5F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09098" y="1749519"/>
            <a:ext cx="2913134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AADCD0F-B9BB-43C8-A643-DE50D1EB6D0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49467" y="1749519"/>
            <a:ext cx="3744465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80D5F6BB-E847-4E03-9BA3-813C95C632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00308" y="1749519"/>
            <a:ext cx="1957017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9CC4596A-D39D-4DDD-9C1F-537131F4D8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5708" y="3605213"/>
            <a:ext cx="3744465" cy="259539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77D60413-08AF-49F2-A517-DA931CDB658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16097" y="3605213"/>
            <a:ext cx="4310279" cy="258704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CC473AF2-98EC-4CAF-981A-6D75337CAB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43257" y="3605214"/>
            <a:ext cx="2414068" cy="72759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1C2B2FC-E90B-417A-AB94-7C36A6BA919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66909FA9-F750-4399-A4FC-1BAC40C6BC1F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1BB45F-BF0D-42E1-A655-D80C36881F83}"/>
              </a:ext>
            </a:extLst>
          </p:cNvPr>
          <p:cNvSpPr/>
          <p:nvPr userDrawn="1"/>
        </p:nvSpPr>
        <p:spPr>
          <a:xfrm>
            <a:off x="365446" y="3314545"/>
            <a:ext cx="402546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05E6F1-5930-4713-84D8-F4C4F982C5CB}"/>
              </a:ext>
            </a:extLst>
          </p:cNvPr>
          <p:cNvSpPr/>
          <p:nvPr userDrawn="1"/>
        </p:nvSpPr>
        <p:spPr>
          <a:xfrm>
            <a:off x="4415970" y="3314545"/>
            <a:ext cx="294183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FC99E1-0528-4A7C-9118-22339A1879F3}"/>
              </a:ext>
            </a:extLst>
          </p:cNvPr>
          <p:cNvSpPr/>
          <p:nvPr userDrawn="1"/>
        </p:nvSpPr>
        <p:spPr>
          <a:xfrm>
            <a:off x="9044498" y="3257393"/>
            <a:ext cx="2941831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863F9F-84C1-42FC-A689-B51A28CECB2B}"/>
              </a:ext>
            </a:extLst>
          </p:cNvPr>
          <p:cNvSpPr/>
          <p:nvPr userDrawn="1"/>
        </p:nvSpPr>
        <p:spPr>
          <a:xfrm>
            <a:off x="9044498" y="4402673"/>
            <a:ext cx="2941831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42FFDA-7CDC-4214-BB59-442CF7506A90}"/>
              </a:ext>
            </a:extLst>
          </p:cNvPr>
          <p:cNvSpPr/>
          <p:nvPr userDrawn="1"/>
        </p:nvSpPr>
        <p:spPr>
          <a:xfrm>
            <a:off x="2418836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9A2E5C-A0D4-4E9F-9C93-6E330A87025D}"/>
              </a:ext>
            </a:extLst>
          </p:cNvPr>
          <p:cNvSpPr/>
          <p:nvPr userDrawn="1"/>
        </p:nvSpPr>
        <p:spPr>
          <a:xfrm>
            <a:off x="5559205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67DAF3-DE3A-4EB5-8958-0460D3B5708E}"/>
              </a:ext>
            </a:extLst>
          </p:cNvPr>
          <p:cNvSpPr/>
          <p:nvPr userDrawn="1"/>
        </p:nvSpPr>
        <p:spPr>
          <a:xfrm>
            <a:off x="9510045" y="1458851"/>
            <a:ext cx="224882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E4D42A-5326-49B2-8287-8780B66BD12F}"/>
              </a:ext>
            </a:extLst>
          </p:cNvPr>
          <p:cNvCxnSpPr>
            <a:cxnSpLocks/>
          </p:cNvCxnSpPr>
          <p:nvPr userDrawn="1"/>
        </p:nvCxnSpPr>
        <p:spPr>
          <a:xfrm>
            <a:off x="457197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45D64D1-019D-4FC4-AEB4-75119322365D}"/>
              </a:ext>
            </a:extLst>
          </p:cNvPr>
          <p:cNvCxnSpPr>
            <a:cxnSpLocks/>
          </p:cNvCxnSpPr>
          <p:nvPr userDrawn="1"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A98FD0A-3D33-4A5D-9584-F6D33A354010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1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8" y="1181779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EA545EF-3BBC-2B43-B7B5-3EDDA30C4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80257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EF425F-0C2C-4F9C-8261-AD21152B8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43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Slide -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687A2BC-B863-495F-9174-5EF66025DDD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D88D58D-8AC7-3941-9FF0-58B456897128}"/>
              </a:ext>
            </a:extLst>
          </p:cNvPr>
          <p:cNvSpPr/>
          <p:nvPr/>
        </p:nvSpPr>
        <p:spPr>
          <a:xfrm>
            <a:off x="347658" y="336514"/>
            <a:ext cx="1521570" cy="5847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31046B-E7C4-0041-AD00-D6E261CF6224}"/>
              </a:ext>
            </a:extLst>
          </p:cNvPr>
          <p:cNvSpPr/>
          <p:nvPr/>
        </p:nvSpPr>
        <p:spPr>
          <a:xfrm>
            <a:off x="365446" y="3314545"/>
            <a:ext cx="402546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E8CCA-2ACC-FC47-B6FA-C74A85D09BD4}"/>
              </a:ext>
            </a:extLst>
          </p:cNvPr>
          <p:cNvSpPr/>
          <p:nvPr/>
        </p:nvSpPr>
        <p:spPr>
          <a:xfrm>
            <a:off x="4415970" y="3314545"/>
            <a:ext cx="294183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428C2-56C3-194F-8A10-AC107C664FF7}"/>
              </a:ext>
            </a:extLst>
          </p:cNvPr>
          <p:cNvSpPr/>
          <p:nvPr/>
        </p:nvSpPr>
        <p:spPr>
          <a:xfrm>
            <a:off x="9044498" y="3257393"/>
            <a:ext cx="2941831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4" name="Tabellenplatzhalter 50">
            <a:extLst>
              <a:ext uri="{FF2B5EF4-FFF2-40B4-BE49-F238E27FC236}">
                <a16:creationId xmlns:a16="http://schemas.microsoft.com/office/drawing/2014/main" id="{37C5FF30-F7F2-8C46-BA51-88A034BF110E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136249" y="4765799"/>
            <a:ext cx="2414068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D4A7AC-B613-DD4D-BF21-12CB8DE90E05}"/>
              </a:ext>
            </a:extLst>
          </p:cNvPr>
          <p:cNvSpPr/>
          <p:nvPr/>
        </p:nvSpPr>
        <p:spPr>
          <a:xfrm>
            <a:off x="9044498" y="4402673"/>
            <a:ext cx="2941831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9E7AFBBC-1F75-8F44-BD75-8C7ACDDCF60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074442" y="184652"/>
            <a:ext cx="1636379" cy="63349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6">
            <a:extLst>
              <a:ext uri="{FF2B5EF4-FFF2-40B4-BE49-F238E27FC236}">
                <a16:creationId xmlns:a16="http://schemas.microsoft.com/office/drawing/2014/main" id="{19B6C7CE-4836-4F4A-A54F-AECB0C826A0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34748" y="1532587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EF2422A1-05B9-E84A-85FD-0D41739EAE9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58" name="Footer Placeholder 3">
            <a:extLst>
              <a:ext uri="{FF2B5EF4-FFF2-40B4-BE49-F238E27FC236}">
                <a16:creationId xmlns:a16="http://schemas.microsoft.com/office/drawing/2014/main" id="{C0E5710F-1BF8-2340-9497-2B28CE474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4F4A78A5-F1EF-46C6-BA33-DDD8D5A26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075" y="343569"/>
            <a:ext cx="8067846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1C19A75-666F-464D-BF87-FB362466C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52599"/>
            <a:ext cx="11288344" cy="34325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9CF7645F-D50E-47F2-8A68-6D05CBDF7B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00005" y="1749519"/>
            <a:ext cx="3234880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2FF8BADC-1EA0-48A2-A0C1-FF73E18B638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36588" y="1749519"/>
            <a:ext cx="3744465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89A2D5F-49CA-4793-9A53-34A87D8D4B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00308" y="1749519"/>
            <a:ext cx="1957017" cy="12787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74246ED5-133F-4273-9D06-D38BB1963B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5708" y="3605213"/>
            <a:ext cx="3744465" cy="259539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31757CD-E8BC-4438-A81A-6E058FB1E15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16097" y="3605213"/>
            <a:ext cx="4310279" cy="258704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7E03D044-49B2-411D-A48E-F175EFA6FF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43257" y="3605214"/>
            <a:ext cx="2414068" cy="72759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EF3EAE0-83C4-40AC-9DE3-8FB2DA8E0E1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1998AA-0CE8-4BC3-874D-D18190A5DD7A}"/>
              </a:ext>
            </a:extLst>
          </p:cNvPr>
          <p:cNvSpPr/>
          <p:nvPr userDrawn="1"/>
        </p:nvSpPr>
        <p:spPr>
          <a:xfrm>
            <a:off x="365446" y="3314545"/>
            <a:ext cx="402546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72152-B60C-49E9-9EBD-C50D9179240C}"/>
              </a:ext>
            </a:extLst>
          </p:cNvPr>
          <p:cNvSpPr/>
          <p:nvPr userDrawn="1"/>
        </p:nvSpPr>
        <p:spPr>
          <a:xfrm>
            <a:off x="4415970" y="3314545"/>
            <a:ext cx="294183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0218CD-664F-485C-AD67-CB3C9B18DDED}"/>
              </a:ext>
            </a:extLst>
          </p:cNvPr>
          <p:cNvSpPr/>
          <p:nvPr userDrawn="1"/>
        </p:nvSpPr>
        <p:spPr>
          <a:xfrm>
            <a:off x="9044498" y="3257393"/>
            <a:ext cx="2941831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C83D23-D830-4D57-AE8A-1F17AC43CBA1}"/>
              </a:ext>
            </a:extLst>
          </p:cNvPr>
          <p:cNvSpPr/>
          <p:nvPr userDrawn="1"/>
        </p:nvSpPr>
        <p:spPr>
          <a:xfrm>
            <a:off x="9044498" y="4402673"/>
            <a:ext cx="2941831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82B5DF-4399-4238-A113-EABBED3BACBF}"/>
              </a:ext>
            </a:extLst>
          </p:cNvPr>
          <p:cNvSpPr/>
          <p:nvPr userDrawn="1"/>
        </p:nvSpPr>
        <p:spPr>
          <a:xfrm>
            <a:off x="2109743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B62222-0D0E-4C24-9EE9-96AF4342F094}"/>
              </a:ext>
            </a:extLst>
          </p:cNvPr>
          <p:cNvSpPr/>
          <p:nvPr userDrawn="1"/>
        </p:nvSpPr>
        <p:spPr>
          <a:xfrm>
            <a:off x="5546326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3DF435-0166-4025-A2D0-CAC2D48A1B99}"/>
              </a:ext>
            </a:extLst>
          </p:cNvPr>
          <p:cNvSpPr/>
          <p:nvPr userDrawn="1"/>
        </p:nvSpPr>
        <p:spPr>
          <a:xfrm>
            <a:off x="9510045" y="1458851"/>
            <a:ext cx="224882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6A078-25DC-47D2-BC7C-3207FBC31C2D}"/>
              </a:ext>
            </a:extLst>
          </p:cNvPr>
          <p:cNvCxnSpPr>
            <a:cxnSpLocks/>
          </p:cNvCxnSpPr>
          <p:nvPr userDrawn="1"/>
        </p:nvCxnSpPr>
        <p:spPr>
          <a:xfrm>
            <a:off x="457197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F328D4-C8BF-4B2C-8671-C2F130A984D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2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with Head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6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60EDE0F-165C-BF47-9455-29CA1212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7B105B-282E-4FD3-A7AF-37B9A2AACA8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70932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with Hexagon Head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6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60EDE0F-165C-BF47-9455-29CA1212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7B105B-282E-4FD3-A7AF-37B9A2AACA8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45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White with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CDF4571-CDA4-1541-995D-8792DD49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FBE605-03F5-4DD5-8ABD-7F3445B79607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90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73DE54D-A078-49F5-8A80-FCB06339C0B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9AA353-828F-9843-81DF-C8715D95E2FD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13A4A38-B2A1-774E-B726-80570CBE972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5720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5720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5720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5720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8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FBEF9D5-DFC2-4261-9C07-563F830DFB3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31086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6619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" y="431086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7200" y="466619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9173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13432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49173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213432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9AA353-828F-9843-81DF-C8715D95E2F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13A4A38-B2A1-774E-B726-80570CBE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D0568-C7C6-5E40-990C-DF5AFCB39574}"/>
              </a:ext>
            </a:extLst>
          </p:cNvPr>
          <p:cNvSpPr txBox="1"/>
          <p:nvPr userDrawn="1"/>
        </p:nvSpPr>
        <p:spPr>
          <a:xfrm>
            <a:off x="4213352" y="2232879"/>
            <a:ext cx="1862328" cy="1862328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4F0660-424B-5A4C-A8BE-A28F30575A72}"/>
              </a:ext>
            </a:extLst>
          </p:cNvPr>
          <p:cNvSpPr txBox="1"/>
          <p:nvPr userDrawn="1"/>
        </p:nvSpPr>
        <p:spPr>
          <a:xfrm>
            <a:off x="6187440" y="2232879"/>
            <a:ext cx="1862328" cy="1862328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54BB3-FC35-3043-B83F-3BC87CEC0AE4}"/>
              </a:ext>
            </a:extLst>
          </p:cNvPr>
          <p:cNvSpPr txBox="1"/>
          <p:nvPr userDrawn="1"/>
        </p:nvSpPr>
        <p:spPr>
          <a:xfrm>
            <a:off x="4207010" y="4249909"/>
            <a:ext cx="1862328" cy="1862328"/>
          </a:xfrm>
          <a:prstGeom prst="rect">
            <a:avLst/>
          </a:prstGeom>
          <a:solidFill>
            <a:srgbClr val="00AECF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D63F4-2E4A-9245-8DA6-8FD63E14348B}"/>
              </a:ext>
            </a:extLst>
          </p:cNvPr>
          <p:cNvSpPr txBox="1"/>
          <p:nvPr userDrawn="1"/>
        </p:nvSpPr>
        <p:spPr>
          <a:xfrm>
            <a:off x="6195075" y="4249908"/>
            <a:ext cx="1862327" cy="186232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5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 with Images and Text Box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873575D-CD57-46DE-A268-0054DD9B8AD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rgbClr val="021D44"/>
              </a:gs>
              <a:gs pos="100000">
                <a:srgbClr val="021D44">
                  <a:alpha val="0"/>
                </a:srgbClr>
              </a:gs>
              <a:gs pos="95000">
                <a:srgbClr val="021D44"/>
              </a:gs>
              <a:gs pos="5000">
                <a:srgbClr val="021D44"/>
              </a:gs>
              <a:gs pos="0">
                <a:srgbClr val="021D44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5330" y="4118185"/>
            <a:ext cx="2578608" cy="2146211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7926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05016-DF99-44EF-94D8-B393366C2A13}"/>
              </a:ext>
            </a:extLst>
          </p:cNvPr>
          <p:cNvSpPr/>
          <p:nvPr/>
        </p:nvSpPr>
        <p:spPr>
          <a:xfrm>
            <a:off x="3353422" y="4118185"/>
            <a:ext cx="2578608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56018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FC10AD-CC57-40B8-9ECA-DFA43EDFDBD9}"/>
              </a:ext>
            </a:extLst>
          </p:cNvPr>
          <p:cNvSpPr/>
          <p:nvPr/>
        </p:nvSpPr>
        <p:spPr>
          <a:xfrm>
            <a:off x="6276504" y="4118185"/>
            <a:ext cx="2578608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79100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D9C979-CFA7-4920-9284-0DEF89A9E1EE}"/>
              </a:ext>
            </a:extLst>
          </p:cNvPr>
          <p:cNvSpPr/>
          <p:nvPr/>
        </p:nvSpPr>
        <p:spPr>
          <a:xfrm>
            <a:off x="9182589" y="4118185"/>
            <a:ext cx="2578608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5185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6788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8E3906-30C9-4008-A4B2-75EC4B0C0F40}"/>
              </a:ext>
            </a:extLst>
          </p:cNvPr>
          <p:cNvCxnSpPr>
            <a:cxnSpLocks/>
          </p:cNvCxnSpPr>
          <p:nvPr/>
        </p:nvCxnSpPr>
        <p:spPr>
          <a:xfrm>
            <a:off x="3504880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520AF0-87BA-479D-A115-A1D4DF393CCA}"/>
              </a:ext>
            </a:extLst>
          </p:cNvPr>
          <p:cNvCxnSpPr>
            <a:cxnSpLocks/>
          </p:cNvCxnSpPr>
          <p:nvPr/>
        </p:nvCxnSpPr>
        <p:spPr>
          <a:xfrm>
            <a:off x="6427962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6D6B12-E05B-4062-8E5E-65DE184DFE6D}"/>
              </a:ext>
            </a:extLst>
          </p:cNvPr>
          <p:cNvCxnSpPr>
            <a:cxnSpLocks/>
          </p:cNvCxnSpPr>
          <p:nvPr/>
        </p:nvCxnSpPr>
        <p:spPr>
          <a:xfrm>
            <a:off x="9334047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D8637AC-FDCE-8A45-AC02-1EFA98207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39EADDE-0E61-AD49-8101-97C98C841A87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FFDB06AC-0DBB-474C-9451-EB787A1BF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788" y="4118186"/>
            <a:ext cx="2319251" cy="38962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6788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38B14960-C1EC-4784-9FA9-BB0DD3853F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4880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41BF7593-409D-4E13-8A28-818252645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4880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86F9957B-E17F-42FD-94EF-22772E15C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7962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C802A871-072C-4FD1-A773-C2CB3DEAEE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27962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7AB69A81-AD0A-43BD-8DCE-CCA8FE01E8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047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A1184C7B-3C56-4015-A7E2-8196165F1B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4047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24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Large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6811" y="2525173"/>
            <a:ext cx="5043487" cy="1716341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solidFill>
                  <a:schemeClr val="accent6"/>
                </a:solidFill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6811" y="4428352"/>
            <a:ext cx="5043487" cy="1716341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solidFill>
                  <a:schemeClr val="accent2"/>
                </a:solidFill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6811" y="479949"/>
            <a:ext cx="5043487" cy="1716341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solidFill>
                  <a:schemeClr val="accent1"/>
                </a:solidFill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6554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D1D48A-C6B2-C840-ACF7-BDFFCDC07EB1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6E50F16F-4912-A54F-8EC8-9B7B0573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1739830"/>
            <a:ext cx="2230714" cy="2166556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28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5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056E5A-50B8-4FF1-9AD8-E4003692D263}"/>
              </a:ext>
            </a:extLst>
          </p:cNvPr>
          <p:cNvSpPr/>
          <p:nvPr userDrawn="1"/>
        </p:nvSpPr>
        <p:spPr>
          <a:xfrm>
            <a:off x="5122878" y="2446026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122878" y="401719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90BBA3B-007E-49C2-B8B9-A965F9165FC7}"/>
              </a:ext>
            </a:extLst>
          </p:cNvPr>
          <p:cNvSpPr/>
          <p:nvPr userDrawn="1"/>
        </p:nvSpPr>
        <p:spPr>
          <a:xfrm>
            <a:off x="5122878" y="4340636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8480" y="510073"/>
            <a:ext cx="266700" cy="3048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0C001C4-EE98-4465-8B7B-D8A818ED69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4983" y="4480049"/>
            <a:ext cx="247990" cy="25791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99936D8-E816-4D48-9BE0-BF3EFC24B9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6404" y="2567718"/>
            <a:ext cx="225147" cy="278123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600" y="1371866"/>
            <a:ext cx="2230714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635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rge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6554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D1D48A-C6B2-C840-ACF7-BDFFCDC07EB1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6E50F16F-4912-A54F-8EC8-9B7B0573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1739830"/>
            <a:ext cx="2230714" cy="2166556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28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5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4A7277B-220B-4BC3-B274-B2623CDF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2600" y="1371866"/>
            <a:ext cx="2230714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42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402B9B-95A9-DD4E-9E17-67C7ED8D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/>
          <p:nvPr userDrawn="1"/>
        </p:nvCxnSpPr>
        <p:spPr>
          <a:xfrm>
            <a:off x="4571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7" y="3565604"/>
            <a:ext cx="2810216" cy="11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57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-14991" y="0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F3AC65-093E-9F4A-8174-2994D890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7650" y="6431515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098063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41145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-11150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95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963170-CB3C-A344-98BB-A684C53F2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42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4EFF21-15C7-764F-A1C2-C75DD4E9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571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7" y="3565604"/>
            <a:ext cx="2810216" cy="11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4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4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45B787A-9A74-2449-A25B-7B85FAE0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67465" y="6416675"/>
            <a:ext cx="2390775" cy="237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 smtClean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57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181779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203F0FA-081B-F64D-BCBF-E4C34976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80257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7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1A244BB-4228-44A5-8696-0D94B4F1FD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9896"/>
            <a:ext cx="1221716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4074250" y="6877896"/>
                </a:lnTo>
                <a:lnTo>
                  <a:pt x="13855" y="6850187"/>
                </a:lnTo>
                <a:cubicBezTo>
                  <a:pt x="9237" y="508142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8BFED82-0752-2B4C-9928-7844755D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75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8" y="1181779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EA545EF-3BBC-2B43-B7B5-3EDDA30C4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80257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75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-14991" y="0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F3AC65-093E-9F4A-8174-2994D890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87650" y="6431515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098063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41145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-11150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78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AD7C56-DD36-4108-B250-F008D6977ED8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45D68DCD-B4B5-C547-B78D-4B5A500F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3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-9519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C47DF5-E9CA-D246-8B77-BF35B13D89F9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F882762-C970-ED43-B6AA-137193AA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5414586-BC01-4327-BFC0-F76BBC280F0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89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1232704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F13918-72BE-A948-812C-7F1FA995E53A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8964F2C-66D2-2D42-BC61-BC06971F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DC32E83-7051-4988-BCEB-BB52366F78B7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722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F25B893B-2240-4952-A87C-DD3FE8262431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FACACF8-05A5-A445-A6A5-BDE54B5C75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56768" y="0"/>
            <a:ext cx="8135233" cy="5660235"/>
          </a:xfrm>
          <a:custGeom>
            <a:avLst/>
            <a:gdLst>
              <a:gd name="connsiteX0" fmla="*/ 0 w 8135233"/>
              <a:gd name="connsiteY0" fmla="*/ 0 h 5660235"/>
              <a:gd name="connsiteX1" fmla="*/ 5756188 w 8135233"/>
              <a:gd name="connsiteY1" fmla="*/ 0 h 5660235"/>
              <a:gd name="connsiteX2" fmla="*/ 8135233 w 8135233"/>
              <a:gd name="connsiteY2" fmla="*/ 1634737 h 5660235"/>
              <a:gd name="connsiteX3" fmla="*/ 8135233 w 8135233"/>
              <a:gd name="connsiteY3" fmla="*/ 5660235 h 56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5233" h="5660235">
                <a:moveTo>
                  <a:pt x="0" y="0"/>
                </a:moveTo>
                <a:lnTo>
                  <a:pt x="5756188" y="0"/>
                </a:lnTo>
                <a:lnTo>
                  <a:pt x="8135233" y="1634737"/>
                </a:lnTo>
                <a:lnTo>
                  <a:pt x="8135233" y="566023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972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AD7C56-DD36-4108-B250-F008D6977ED8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45D68DCD-B4B5-C547-B78D-4B5A500F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729A7E8-06AE-4591-B502-26A8E0BF461F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EE7B5B-BF79-4623-841C-47135BE44996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579135-1CDC-4141-83AA-F18A1F4EE702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F9BF7CD4-F228-C74B-A856-98CBA626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214317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A6F135BC-1BC3-423B-A6F9-65A0B4610EAC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8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 smtClean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F0D2E2-2742-7940-ABDD-58FB9D49EB23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993CEB8-1392-6D40-B3E0-F39563900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8BD1DE52-945F-4211-95A8-6EC6236CCAA3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4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AD6F2E-E98E-9044-9478-ACD5AF551C6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4D85586-5DE1-B042-804D-6E4DEB2D8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 smtClean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4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ivider Option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Description</a:t>
            </a:r>
            <a:r>
              <a:rPr lang="da-DK"/>
              <a:t> </a:t>
            </a:r>
            <a:r>
              <a:rPr lang="da-DK" err="1"/>
              <a:t>goes</a:t>
            </a:r>
            <a:r>
              <a:rPr lang="da-DK"/>
              <a:t> </a:t>
            </a:r>
            <a:r>
              <a:rPr lang="da-DK" err="1"/>
              <a:t>here</a:t>
            </a:r>
            <a:endParaRPr lang="da-DK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err="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6F403F-0246-A84C-98CF-60D4432A379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2B42450-104F-034B-9B6F-91C091919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 smtClean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option-6</a:t>
            </a:r>
            <a:endParaRPr lang="en-GB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AE480CE-076A-414C-AFB4-F7FD7AE5177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Content with Ang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3FC7BE-295B-451C-AA25-410A983C9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5842467" cy="379548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5842467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388845"/>
            <a:ext cx="5842468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3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 with Nav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C45FAEB-14CD-489E-8AC0-800CA223B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11277600" cy="360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020055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16ED8EF-7BAA-8847-A793-51CE6DEF2A39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0CD2B59-E245-F74E-B5D0-65CDD18A2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8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0B949801-D1CB-4FAA-AA6A-7CA71D329D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C45FAEB-14CD-489E-8AC0-800CA223B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11277600" cy="360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A10DA9-F3EE-DE4E-95FA-945D1E6ED1E9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0226A528-945C-5A43-A075-4CF56CADB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26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DEB0551-9906-0F4F-853B-AE6B38C0A6D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739E1F1D-B720-154D-A12B-5FD37900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18BB443-16DE-476A-906C-306D6FED0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3C180B55-29D5-4D83-8640-B1D992AE27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0463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6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3965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0730" y="2498999"/>
            <a:ext cx="3132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Coral Title Divider -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5163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3126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A38676E-2691-49B7-938B-41EBBAE414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1088" y="2498999"/>
            <a:ext cx="2628000" cy="3795487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64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00" cy="68655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DA1266-9152-4A32-8502-59116D5DE105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C542C48-A55C-4471-A9A2-F86C8F9C76F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0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Coral Title Divide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182E920-76C2-7D48-A20D-59713625B20C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9ACF265-EE31-4144-8B71-14F128F1C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22CFED2-F786-42B3-9BD7-D64AA1DDC0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666AE2-2A5D-4220-B698-BF93D33E31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3965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79D8D0-8E03-4D54-83A9-34731ECB04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0730" y="2498999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C011085-E9FE-48C5-B2A4-C709027DC8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751CCF1-B3B5-4455-9BE0-0131EF798F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3965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CD1012B-C24D-4E8C-9372-BDEC48BF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70730" y="4465525"/>
            <a:ext cx="3132000" cy="170513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225A138-8D03-4E68-8998-611A6F18F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28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Coral Title Divider - 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DEB0551-9906-0F4F-853B-AE6B38C0A6DB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739E1F1D-B720-154D-A12B-5FD37900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18BB443-16DE-476A-906C-306D6FED0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98999"/>
            <a:ext cx="4860000" cy="37954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8387" y="2498999"/>
            <a:ext cx="4873625" cy="2972299"/>
          </a:xfr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8385" y="5548945"/>
            <a:ext cx="4873625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03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Coral Title Divider - N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0743" y="2363698"/>
            <a:ext cx="11300453" cy="3455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BEEFE40-2FFD-7445-A2AA-C25E6FCEB7E2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4620EA2F-E490-2C47-98D8-93D59AADF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82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909979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909979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343566"/>
            <a:ext cx="5126037" cy="36353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343566"/>
            <a:ext cx="5126037" cy="36353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07756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07756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16370"/>
            <a:ext cx="5779496" cy="896347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16370"/>
            <a:ext cx="6008687" cy="896347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1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22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77940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77940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838145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59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77940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77940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92780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92780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76208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76208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300452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B57D75-5F5E-C041-8A1B-7856968E19B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912066A-675D-A44C-89A2-612CCDF7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5B11D0-B444-4F17-867D-8E310083C2D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354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2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134951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986548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838145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631000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631000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689743"/>
            <a:ext cx="502822" cy="555611"/>
          </a:xfr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38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0056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04950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69844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34738" y="2397091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5FD441D-6813-334F-9ACF-AAC2475C7E48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BA91B997-92CA-9742-9413-F98BA703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057" y="4264179"/>
            <a:ext cx="2448000" cy="1946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6292" y="4264179"/>
            <a:ext cx="2448000" cy="1946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7527" y="4264179"/>
            <a:ext cx="2448000" cy="1946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8762" y="4264179"/>
            <a:ext cx="2448000" cy="1946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0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6849DA-228E-214B-8089-5274FDBBFCAF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258CF8F-6FBF-4340-A67F-94C4A387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3FFC3F-8A83-4C4D-A0C9-08E98B591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76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hite with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672E01-4D64-BA4B-A9E8-01086F147FB0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CDF4571-CDA4-1541-995D-8792DD49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92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-9519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3C47DF5-E9CA-D246-8B77-BF35B13D89F9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F882762-C970-ED43-B6AA-137193AA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076C9671-50FC-4F0D-B307-4A56C63A8056}"/>
              </a:ext>
            </a:extLst>
          </p:cNvPr>
          <p:cNvSpPr/>
          <p:nvPr userDrawn="1"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0B0B480-D1CC-484F-8896-98B9A28CF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5414586-BC01-4327-BFC0-F76BBC280F0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4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 No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672E01-4D64-BA4B-A9E8-01086F147FB0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C941B8D-837E-C348-A867-8DAB20D5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3" y="-530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A9D039-F08F-6C49-B91D-93326C9CD63C}"/>
              </a:ext>
            </a:extLst>
          </p:cNvPr>
          <p:cNvCxnSpPr>
            <a:cxnSpLocks/>
          </p:cNvCxnSpPr>
          <p:nvPr userDrawn="1"/>
        </p:nvCxnSpPr>
        <p:spPr>
          <a:xfrm>
            <a:off x="457200" y="819092"/>
            <a:ext cx="1078992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05C7FA9-3EA2-0C42-85A0-653398A2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922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- Option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57197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347658" y="336514"/>
            <a:ext cx="1521570" cy="5847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365446" y="3314545"/>
            <a:ext cx="402546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15970" y="3314545"/>
            <a:ext cx="294183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44498" y="3257393"/>
            <a:ext cx="2941831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4276567" y="-2413181"/>
            <a:ext cx="1759270" cy="9400989"/>
          </a:xfrm>
          <a:prstGeom prst="rect">
            <a:avLst/>
          </a:prstGeom>
          <a:gradFill>
            <a:gsLst>
              <a:gs pos="0">
                <a:schemeClr val="accent1">
                  <a:alpha val="5000"/>
                </a:schemeClr>
              </a:gs>
              <a:gs pos="74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9419" y="1492782"/>
            <a:ext cx="1723430" cy="1582892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Insert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44498" y="4402673"/>
            <a:ext cx="2941831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18836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559205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510045" y="1458851"/>
            <a:ext cx="224882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AA1ED5E-FC72-F74E-B1E0-0DEAD288D5A6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4DACD81E-0F9C-6B44-9D15-A80EFB90C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075" y="343569"/>
            <a:ext cx="8067846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52599"/>
            <a:ext cx="11288344" cy="34325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09098" y="1749519"/>
            <a:ext cx="2913134" cy="127870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49467" y="1749519"/>
            <a:ext cx="3744465" cy="127870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00308" y="1749519"/>
            <a:ext cx="1957017" cy="127870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5708" y="3605213"/>
            <a:ext cx="3744465" cy="2595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16097" y="3605213"/>
            <a:ext cx="4310279" cy="258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43257" y="3605214"/>
            <a:ext cx="2414068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136249" y="4765799"/>
            <a:ext cx="2414068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5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Option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0715125-3DF7-40C1-AEC0-53BCA4753F8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57197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41CCC-0C11-5145-9DC5-DC17B7B22FDA}"/>
              </a:ext>
            </a:extLst>
          </p:cNvPr>
          <p:cNvSpPr txBox="1"/>
          <p:nvPr/>
        </p:nvSpPr>
        <p:spPr>
          <a:xfrm>
            <a:off x="4730292" y="-922264"/>
            <a:ext cx="1975308" cy="994627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pPr algn="l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347658" y="336514"/>
            <a:ext cx="1521570" cy="5847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365446" y="3314545"/>
            <a:ext cx="402546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15970" y="3314545"/>
            <a:ext cx="294183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44498" y="3257393"/>
            <a:ext cx="2941831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0" name="Tabellenplatzhalter 50">
            <a:extLst>
              <a:ext uri="{FF2B5EF4-FFF2-40B4-BE49-F238E27FC236}">
                <a16:creationId xmlns:a16="http://schemas.microsoft.com/office/drawing/2014/main" id="{0C79C2C0-C248-5440-B1D7-933AA34B1052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136249" y="4765799"/>
            <a:ext cx="2414068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44498" y="4402673"/>
            <a:ext cx="2941831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109743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546326" y="1458851"/>
            <a:ext cx="3677164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510045" y="1458851"/>
            <a:ext cx="2248820" cy="523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b="1" kern="120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Picture Placeholder 16">
            <a:extLst>
              <a:ext uri="{FF2B5EF4-FFF2-40B4-BE49-F238E27FC236}">
                <a16:creationId xmlns:a16="http://schemas.microsoft.com/office/drawing/2014/main" id="{614D7300-6843-2243-A6BF-042F56AD7DC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34748" y="1532587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72BFE6A-DA21-A741-8FF9-AC0A4BBF6A7F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A324CE4F-5825-504E-A35E-0CF45D19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23E66FF2-826D-4FDE-B6E1-F6D4DB40F9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075" y="343569"/>
            <a:ext cx="8067846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D024FDE-41F6-4BA8-BACC-5A3476DCE8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52599"/>
            <a:ext cx="11288344" cy="34325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24D409EF-7749-4308-94ED-9D06C741D6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00005" y="1749519"/>
            <a:ext cx="3234880" cy="127870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tabLst/>
              <a:defRPr sz="1200" b="0">
                <a:solidFill>
                  <a:schemeClr val="tx2"/>
                </a:solidFill>
                <a:latin typeface="+mn-lt"/>
              </a:defRPr>
            </a:lvl1pPr>
            <a:lvl2pPr marL="0" indent="0">
              <a:buNone/>
              <a:defRPr/>
            </a:lvl2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marR="0" lvl="2" indent="-2698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B10B6D2B-4D18-464A-8B9B-13A55F3C05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36588" y="1749519"/>
            <a:ext cx="3744465" cy="127870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92D99582-B633-4866-BF9F-1E0A59CC947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00308" y="1749519"/>
            <a:ext cx="1957017" cy="127870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AFF2DD8-64E0-4DEB-8753-9105546A50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5708" y="3605213"/>
            <a:ext cx="3744465" cy="2595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8873C269-D1AD-44E9-846B-A599756B51F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16097" y="3605213"/>
            <a:ext cx="4310279" cy="2587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3E55D7C2-72D1-4BA1-B324-7EFB8EB586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43257" y="3605214"/>
            <a:ext cx="2414068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A5EE136-05F4-4382-ADA7-54663738D9A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9D8B231-9DFF-47F8-81E6-5DC4C4678E1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 algn="ctr"/>
            <a:r>
              <a:rPr lang="en-US"/>
              <a:t>Insert logo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10FE73-6EC6-4238-91F1-C1BA6B22F90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60EDE0F-165C-BF47-9455-29CA1212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7B105B-282E-4FD3-A7AF-37B9A2AACA8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53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with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60EDE0F-165C-BF47-9455-29CA1212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7B105B-282E-4FD3-A7AF-37B9A2AACA8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241492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with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60EDE0F-165C-BF47-9455-29CA1212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57B105B-282E-4FD3-A7AF-37B9A2AACA8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48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Slide White No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672E01-4D64-BA4B-A9E8-01086F147FB0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CDF4571-CDA4-1541-995D-8792DD49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307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9AA353-828F-9843-81DF-C8715D95E2FD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13A4A38-B2A1-774E-B726-80570CBE972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5720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5720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5720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5720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82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7200" y="460523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43077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9AA353-828F-9843-81DF-C8715D95E2F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13A4A38-B2A1-774E-B726-80570CBE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2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31086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6619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" y="431086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7200" y="4666193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9173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13432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491739"/>
            <a:ext cx="3429000" cy="161806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213432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9AA353-828F-9843-81DF-C8715D95E2FD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13A4A38-B2A1-774E-B726-80570CBE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D0568-C7C6-5E40-990C-DF5AFCB39574}"/>
              </a:ext>
            </a:extLst>
          </p:cNvPr>
          <p:cNvSpPr txBox="1"/>
          <p:nvPr userDrawn="1"/>
        </p:nvSpPr>
        <p:spPr>
          <a:xfrm>
            <a:off x="4213352" y="2232879"/>
            <a:ext cx="1862328" cy="1862328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4F0660-424B-5A4C-A8BE-A28F30575A72}"/>
              </a:ext>
            </a:extLst>
          </p:cNvPr>
          <p:cNvSpPr txBox="1"/>
          <p:nvPr userDrawn="1"/>
        </p:nvSpPr>
        <p:spPr>
          <a:xfrm>
            <a:off x="6187440" y="2232879"/>
            <a:ext cx="1862328" cy="1862328"/>
          </a:xfrm>
          <a:prstGeom prst="rect">
            <a:avLst/>
          </a:prstGeom>
          <a:solidFill>
            <a:srgbClr val="10548C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54BB3-FC35-3043-B83F-3BC87CEC0AE4}"/>
              </a:ext>
            </a:extLst>
          </p:cNvPr>
          <p:cNvSpPr txBox="1"/>
          <p:nvPr userDrawn="1"/>
        </p:nvSpPr>
        <p:spPr>
          <a:xfrm>
            <a:off x="4207010" y="4249909"/>
            <a:ext cx="1862328" cy="1862328"/>
          </a:xfrm>
          <a:prstGeom prst="rect">
            <a:avLst/>
          </a:prstGeom>
          <a:solidFill>
            <a:srgbClr val="00AECF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D63F4-2E4A-9245-8DA6-8FD63E14348B}"/>
              </a:ext>
            </a:extLst>
          </p:cNvPr>
          <p:cNvSpPr txBox="1"/>
          <p:nvPr userDrawn="1"/>
        </p:nvSpPr>
        <p:spPr>
          <a:xfrm>
            <a:off x="6195075" y="4249908"/>
            <a:ext cx="1862327" cy="186232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1"/>
                </a:solidFill>
              </a:rPr>
              <a:t>Lorem ipsum dolor sit </a:t>
            </a:r>
            <a:r>
              <a:rPr lang="en-US" b="1" err="1">
                <a:solidFill>
                  <a:schemeClr val="bg1"/>
                </a:solidFill>
              </a:rPr>
              <a:t>amet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47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1232704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F13918-72BE-A948-812C-7F1FA995E53A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8964F2C-66D2-2D42-BC61-BC06971F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DC32E83-7051-4988-BCEB-BB52366F78B7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56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 with Images and Text Box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5330" y="4118185"/>
            <a:ext cx="2578608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7926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05016-DF99-44EF-94D8-B393366C2A13}"/>
              </a:ext>
            </a:extLst>
          </p:cNvPr>
          <p:cNvSpPr/>
          <p:nvPr/>
        </p:nvSpPr>
        <p:spPr>
          <a:xfrm>
            <a:off x="3353422" y="4118185"/>
            <a:ext cx="2578608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56018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FC10AD-CC57-40B8-9ECA-DFA43EDFDBD9}"/>
              </a:ext>
            </a:extLst>
          </p:cNvPr>
          <p:cNvSpPr/>
          <p:nvPr/>
        </p:nvSpPr>
        <p:spPr>
          <a:xfrm>
            <a:off x="6276504" y="4118185"/>
            <a:ext cx="2578608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79100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D9C979-CFA7-4920-9284-0DEF89A9E1EE}"/>
              </a:ext>
            </a:extLst>
          </p:cNvPr>
          <p:cNvSpPr/>
          <p:nvPr/>
        </p:nvSpPr>
        <p:spPr>
          <a:xfrm>
            <a:off x="9182589" y="4118185"/>
            <a:ext cx="2578608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5185" y="2340074"/>
            <a:ext cx="2576012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6788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8E3906-30C9-4008-A4B2-75EC4B0C0F40}"/>
              </a:ext>
            </a:extLst>
          </p:cNvPr>
          <p:cNvCxnSpPr>
            <a:cxnSpLocks/>
          </p:cNvCxnSpPr>
          <p:nvPr/>
        </p:nvCxnSpPr>
        <p:spPr>
          <a:xfrm>
            <a:off x="3504880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520AF0-87BA-479D-A115-A1D4DF393CCA}"/>
              </a:ext>
            </a:extLst>
          </p:cNvPr>
          <p:cNvCxnSpPr>
            <a:cxnSpLocks/>
          </p:cNvCxnSpPr>
          <p:nvPr/>
        </p:nvCxnSpPr>
        <p:spPr>
          <a:xfrm>
            <a:off x="6427962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6D6B12-E05B-4062-8E5E-65DE184DFE6D}"/>
              </a:ext>
            </a:extLst>
          </p:cNvPr>
          <p:cNvCxnSpPr>
            <a:cxnSpLocks/>
          </p:cNvCxnSpPr>
          <p:nvPr/>
        </p:nvCxnSpPr>
        <p:spPr>
          <a:xfrm>
            <a:off x="9334047" y="4507806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D8637AC-FDCE-8A45-AC02-1EFA98207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39EADDE-0E61-AD49-8101-97C98C841A87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FFDB06AC-0DBB-474C-9451-EB787A1BF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486906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788" y="4118186"/>
            <a:ext cx="2319251" cy="38962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6788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38B14960-C1EC-4784-9FA9-BB0DD3853F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4880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41BF7593-409D-4E13-8A28-818252645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4880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86F9957B-E17F-42FD-94EF-22772E15C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7962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C802A871-072C-4FD1-A773-C2CB3DEAEE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27962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7AB69A81-AD0A-43BD-8DCE-CCA8FE01E8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047" y="4118186"/>
            <a:ext cx="2319251" cy="3896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400" b="0" dirty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A1184C7B-3C56-4015-A7E2-8196165F1B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4047" y="4592763"/>
            <a:ext cx="2319251" cy="174912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1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Large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6811" y="2525173"/>
            <a:ext cx="5043487" cy="1716341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2"/>
                </a:solidFill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accent3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6811" y="4428352"/>
            <a:ext cx="5043487" cy="1716341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accent2"/>
                </a:solidFill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accent3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6811" y="479949"/>
            <a:ext cx="5043487" cy="1716341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1300" kern="1200" dirty="0" smtClean="0">
                <a:solidFill>
                  <a:schemeClr val="accent3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6554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" y="3771"/>
            <a:ext cx="4778088" cy="68655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D1D48A-C6B2-C840-ACF7-BDFFCDC07EB1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6E50F16F-4912-A54F-8EC8-9B7B0573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1739830"/>
            <a:ext cx="2230714" cy="2166556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28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5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056E5A-50B8-4FF1-9AD8-E4003692D263}"/>
              </a:ext>
            </a:extLst>
          </p:cNvPr>
          <p:cNvSpPr/>
          <p:nvPr userDrawn="1"/>
        </p:nvSpPr>
        <p:spPr>
          <a:xfrm>
            <a:off x="5122878" y="2446026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122878" y="401719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90BBA3B-007E-49C2-B8B9-A965F9165FC7}"/>
              </a:ext>
            </a:extLst>
          </p:cNvPr>
          <p:cNvSpPr/>
          <p:nvPr userDrawn="1"/>
        </p:nvSpPr>
        <p:spPr>
          <a:xfrm>
            <a:off x="5122878" y="4340636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8480" y="510073"/>
            <a:ext cx="266700" cy="3048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0C001C4-EE98-4465-8B7B-D8A818ED696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4983" y="4480049"/>
            <a:ext cx="247990" cy="25791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99936D8-E816-4D48-9BE0-BF3EFC24B9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6404" y="2567718"/>
            <a:ext cx="225147" cy="278123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600" y="1371866"/>
            <a:ext cx="2230714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253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1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402B9B-95A9-DD4E-9E17-67C7ED8D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/>
          <p:nvPr userDrawn="1"/>
        </p:nvCxnSpPr>
        <p:spPr>
          <a:xfrm>
            <a:off x="4571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387" y="3565604"/>
            <a:ext cx="2810216" cy="11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2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963170-CB3C-A344-98BB-A684C53F2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02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ption 3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4EFF21-15C7-764F-A1C2-C75DD4E9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571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7" y="3565604"/>
            <a:ext cx="2810216" cy="11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45B787A-9A74-2449-A25B-7B85FAE0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67465" y="6416675"/>
            <a:ext cx="2390775" cy="237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6849DA-228E-214B-8089-5274FDBBFCAF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A91B997-92CA-9742-9413-F98BA703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39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E4DE-59E9-4D9B-ADA3-566980F9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189ED-F800-4F00-A508-0EE9DD1A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0364-1034-44A4-AF46-3A3204E7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361-1775-48CD-8911-DDD7BBA55987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1D2F-7FF7-46F5-88B3-4534786A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1CAF-2793-4CC7-9330-C450982C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C5B3-5D90-41C5-967B-13B0B4A8C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448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2019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DCBE3F-9CE8-4FAC-94F4-2B6FBE70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Opt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579135-1CDC-4141-83AA-F18A1F4EE702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F9BF7CD4-F228-C74B-A856-98CBA626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214317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 smtClean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A6F135BC-1BC3-423B-A6F9-65A0B4610EAC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7034B25-9BF5-4DF6-B0E7-575392AD6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0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45" Type="http://schemas.openxmlformats.org/officeDocument/2006/relationships/slideLayout" Target="../slideLayouts/slideLayout87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slideLayout" Target="../slideLayouts/slideLayout85.xml"/><Relationship Id="rId48" Type="http://schemas.openxmlformats.org/officeDocument/2006/relationships/image" Target="../media/image21.png"/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62.xml"/><Relationship Id="rId41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E99B4E-EB3E-460C-82DA-FC808C1A8257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540"/>
            <a:ext cx="12193200" cy="68655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4" y="388845"/>
            <a:ext cx="10378800" cy="990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EAA-EDBF-4903-A566-0D2BA248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744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03238" lvl="1" indent="-2365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/>
              <a:t>Second level</a:t>
            </a:r>
          </a:p>
          <a:p>
            <a:pPr marL="715963" lvl="2" indent="-192088" algn="l" defTabSz="809625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6CFD-A46F-4D8C-9DC4-9F9723D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24427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D9982-80C7-473C-BFA8-5C4A1E6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6436977"/>
            <a:ext cx="185468" cy="190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GB" sz="800" b="1" smtClean="0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fld id="{F614F82A-B1F0-497E-B440-1AC0EA5CDB0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374" r:id="rId3"/>
    <p:sldLayoutId id="2147484387" r:id="rId4"/>
    <p:sldLayoutId id="2147484093" r:id="rId5"/>
    <p:sldLayoutId id="2147484404" r:id="rId6"/>
    <p:sldLayoutId id="2147484095" r:id="rId7"/>
    <p:sldLayoutId id="2147484096" r:id="rId8"/>
    <p:sldLayoutId id="2147484097" r:id="rId9"/>
    <p:sldLayoutId id="2147484098" r:id="rId10"/>
    <p:sldLayoutId id="2147484388" r:id="rId11"/>
    <p:sldLayoutId id="2147484099" r:id="rId12"/>
    <p:sldLayoutId id="2147484370" r:id="rId13"/>
    <p:sldLayoutId id="2147484103" r:id="rId14"/>
    <p:sldLayoutId id="2147484389" r:id="rId15"/>
    <p:sldLayoutId id="2147484390" r:id="rId16"/>
    <p:sldLayoutId id="2147484391" r:id="rId17"/>
    <p:sldLayoutId id="2147484392" r:id="rId18"/>
    <p:sldLayoutId id="2147484401" r:id="rId19"/>
    <p:sldLayoutId id="2147484393" r:id="rId20"/>
    <p:sldLayoutId id="2147484359" r:id="rId21"/>
    <p:sldLayoutId id="2147484364" r:id="rId22"/>
    <p:sldLayoutId id="2147484363" r:id="rId23"/>
    <p:sldLayoutId id="2147484362" r:id="rId24"/>
    <p:sldLayoutId id="2147484104" r:id="rId25"/>
    <p:sldLayoutId id="2147484105" r:id="rId26"/>
    <p:sldLayoutId id="2147484106" r:id="rId27"/>
    <p:sldLayoutId id="2147484107" r:id="rId28"/>
    <p:sldLayoutId id="2147484109" r:id="rId29"/>
    <p:sldLayoutId id="2147484110" r:id="rId30"/>
    <p:sldLayoutId id="2147484357" r:id="rId31"/>
    <p:sldLayoutId id="2147484358" r:id="rId32"/>
    <p:sldLayoutId id="2147484337" r:id="rId33"/>
    <p:sldLayoutId id="2147484395" r:id="rId34"/>
    <p:sldLayoutId id="2147484394" r:id="rId35"/>
    <p:sldLayoutId id="2147484396" r:id="rId36"/>
    <p:sldLayoutId id="2147484400" r:id="rId37"/>
    <p:sldLayoutId id="2147484397" r:id="rId38"/>
    <p:sldLayoutId id="2147484101" r:id="rId39"/>
    <p:sldLayoutId id="2147484100" r:id="rId40"/>
    <p:sldLayoutId id="2147484399" r:id="rId41"/>
    <p:sldLayoutId id="2147484398" r:id="rId42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3200" b="0" kern="1200" dirty="0">
          <a:solidFill>
            <a:schemeClr val="bg1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■"/>
        <a:defRPr lang="en-US" sz="1400" kern="1200" dirty="0" smtClean="0">
          <a:solidFill>
            <a:schemeClr val="bg1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6096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5"/>
        </a:buBlip>
        <a:defRPr lang="en-US" sz="1200" kern="1200" dirty="0" smtClean="0">
          <a:solidFill>
            <a:schemeClr val="bg1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866775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6"/>
        </a:buBlip>
        <a:defRPr lang="en-US" sz="1050" kern="1200" dirty="0" smtClean="0">
          <a:solidFill>
            <a:schemeClr val="bg1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42">
          <p15:clr>
            <a:srgbClr val="F26B43"/>
          </p15:clr>
        </p15:guide>
        <p15:guide id="6">
          <p15:clr>
            <a:srgbClr val="F26B43"/>
          </p15:clr>
        </p15:guide>
        <p15:guide id="8" pos="7680">
          <p15:clr>
            <a:srgbClr val="F26B43"/>
          </p15:clr>
        </p15:guide>
        <p15:guide id="9" orient="horz">
          <p15:clr>
            <a:srgbClr val="F26B43"/>
          </p15:clr>
        </p15:guide>
        <p15:guide id="10" orient="horz" pos="4320">
          <p15:clr>
            <a:srgbClr val="F26B43"/>
          </p15:clr>
        </p15:guide>
        <p15:guide id="11" orient="horz" pos="2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4F223C-6ED7-4EF1-B9E2-360DC483996B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4" y="388845"/>
            <a:ext cx="10378800" cy="990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6CFD-A46F-4D8C-9DC4-9F9723D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24427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D9982-80C7-473C-BFA8-5C4A1E6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6436977"/>
            <a:ext cx="185468" cy="190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GB" sz="800" b="1" smtClean="0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fld id="{F614F82A-B1F0-497E-B440-1AC0EA5CDB0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508CFE-DEE7-4125-8FA9-F7936A73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744" y="1825625"/>
            <a:ext cx="10378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Third level</a:t>
            </a:r>
          </a:p>
          <a:p>
            <a:pPr marL="503238" lvl="3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/>
              <a:t>Fourth level</a:t>
            </a:r>
          </a:p>
          <a:p>
            <a:pPr marL="717550" lvl="4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8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113" r:id="rId3"/>
    <p:sldLayoutId id="2147484114" r:id="rId4"/>
    <p:sldLayoutId id="2147484112" r:id="rId5"/>
    <p:sldLayoutId id="2147484373" r:id="rId6"/>
    <p:sldLayoutId id="2147484375" r:id="rId7"/>
    <p:sldLayoutId id="2147484376" r:id="rId8"/>
    <p:sldLayoutId id="2147484377" r:id="rId9"/>
    <p:sldLayoutId id="2147484115" r:id="rId10"/>
    <p:sldLayoutId id="2147484378" r:id="rId11"/>
    <p:sldLayoutId id="2147484381" r:id="rId12"/>
    <p:sldLayoutId id="2147484119" r:id="rId13"/>
    <p:sldLayoutId id="2147484118" r:id="rId14"/>
    <p:sldLayoutId id="2147484120" r:id="rId15"/>
    <p:sldLayoutId id="2147484121" r:id="rId16"/>
    <p:sldLayoutId id="2147484360" r:id="rId17"/>
    <p:sldLayoutId id="2147484361" r:id="rId18"/>
    <p:sldLayoutId id="2147484402" r:id="rId19"/>
    <p:sldLayoutId id="2147484122" r:id="rId20"/>
    <p:sldLayoutId id="2147484369" r:id="rId21"/>
    <p:sldLayoutId id="2147484366" r:id="rId22"/>
    <p:sldLayoutId id="2147484367" r:id="rId23"/>
    <p:sldLayoutId id="2147484365" r:id="rId24"/>
    <p:sldLayoutId id="2147484126" r:id="rId25"/>
    <p:sldLayoutId id="2147484127" r:id="rId26"/>
    <p:sldLayoutId id="2147484128" r:id="rId27"/>
    <p:sldLayoutId id="2147484129" r:id="rId28"/>
    <p:sldLayoutId id="2147484382" r:id="rId29"/>
    <p:sldLayoutId id="2147484135" r:id="rId30"/>
    <p:sldLayoutId id="2147484383" r:id="rId31"/>
    <p:sldLayoutId id="2147484384" r:id="rId32"/>
    <p:sldLayoutId id="2147484385" r:id="rId33"/>
    <p:sldLayoutId id="2147484386" r:id="rId34"/>
    <p:sldLayoutId id="2147484123" r:id="rId35"/>
    <p:sldLayoutId id="2147484406" r:id="rId36"/>
    <p:sldLayoutId id="2147484368" r:id="rId37"/>
    <p:sldLayoutId id="2147484133" r:id="rId38"/>
    <p:sldLayoutId id="2147484356" r:id="rId39"/>
    <p:sldLayoutId id="2147484380" r:id="rId40"/>
    <p:sldLayoutId id="2147484379" r:id="rId41"/>
    <p:sldLayoutId id="2147484117" r:id="rId42"/>
    <p:sldLayoutId id="2147484116" r:id="rId43"/>
    <p:sldLayoutId id="2147484408" r:id="rId44"/>
    <p:sldLayoutId id="2147484414" r:id="rId45"/>
    <p:sldLayoutId id="2147484417" r:id="rId4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32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600" b="1" kern="1200" dirty="0" smtClean="0">
          <a:solidFill>
            <a:schemeClr val="accent1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  <a:lvl2pPr marL="4381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►"/>
        <a:defRPr lang="en-US" sz="1600" b="0" kern="1200" dirty="0" smtClean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23875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lang="en-US" sz="1400" kern="1200" dirty="0" smtClean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55562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2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0962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05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42">
          <p15:clr>
            <a:srgbClr val="F26B43"/>
          </p15:clr>
        </p15:guide>
        <p15:guide id="6">
          <p15:clr>
            <a:srgbClr val="F26B43"/>
          </p15:clr>
        </p15:guide>
        <p15:guide id="8" pos="7680">
          <p15:clr>
            <a:srgbClr val="F26B43"/>
          </p15:clr>
        </p15:guide>
        <p15:guide id="9" orient="horz">
          <p15:clr>
            <a:srgbClr val="F26B43"/>
          </p15:clr>
        </p15:guide>
        <p15:guide id="10" orient="horz" pos="4320">
          <p15:clr>
            <a:srgbClr val="F26B43"/>
          </p15:clr>
        </p15:guide>
        <p15:guide id="11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AD23B5-E47A-254F-9836-30760577C7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B59630-268E-434B-980A-142ECF8E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53" y="1723796"/>
            <a:ext cx="10385305" cy="990000"/>
          </a:xfrm>
        </p:spPr>
        <p:txBody>
          <a:bodyPr/>
          <a:lstStyle/>
          <a:p>
            <a:r>
              <a:rPr lang="en-IN" sz="4000" dirty="0"/>
              <a:t>Production Support Chatbot-</a:t>
            </a:r>
            <a:r>
              <a:rPr lang="en-IN" sz="4000" dirty="0" err="1"/>
              <a:t>ProdAssist</a:t>
            </a:r>
            <a:endParaRPr lang="en-US" dirty="0"/>
          </a:p>
        </p:txBody>
      </p:sp>
      <p:pic>
        <p:nvPicPr>
          <p:cNvPr id="6" name="Picture Placeholder 27" descr="A picture containing road, building, train, track&#10;&#10;Description automatically generated">
            <a:extLst>
              <a:ext uri="{FF2B5EF4-FFF2-40B4-BE49-F238E27FC236}">
                <a16:creationId xmlns:a16="http://schemas.microsoft.com/office/drawing/2014/main" id="{59601D72-B34A-594A-9D23-BA55405E75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</p:pic>
      <p:sp>
        <p:nvSpPr>
          <p:cNvPr id="7" name="Freeform: Shape 38">
            <a:extLst>
              <a:ext uri="{FF2B5EF4-FFF2-40B4-BE49-F238E27FC236}">
                <a16:creationId xmlns:a16="http://schemas.microsoft.com/office/drawing/2014/main" id="{FFE084DC-C6C5-EF47-AC18-6A3B1BBF5E68}"/>
              </a:ext>
            </a:extLst>
          </p:cNvPr>
          <p:cNvSpPr/>
          <p:nvPr/>
        </p:nvSpPr>
        <p:spPr>
          <a:xfrm>
            <a:off x="2929209" y="4934104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8">
            <a:extLst>
              <a:ext uri="{FF2B5EF4-FFF2-40B4-BE49-F238E27FC236}">
                <a16:creationId xmlns:a16="http://schemas.microsoft.com/office/drawing/2014/main" id="{6A372D23-3EE6-F542-95A5-843372C9A40D}"/>
              </a:ext>
            </a:extLst>
          </p:cNvPr>
          <p:cNvSpPr/>
          <p:nvPr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31AA688-63B2-7442-BDA4-AF9AC4C3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9F4F1-F7C8-C634-BCF2-81ACD86112B4}"/>
              </a:ext>
            </a:extLst>
          </p:cNvPr>
          <p:cNvSpPr txBox="1"/>
          <p:nvPr/>
        </p:nvSpPr>
        <p:spPr>
          <a:xfrm>
            <a:off x="474953" y="2913654"/>
            <a:ext cx="1378634" cy="914400"/>
          </a:xfrm>
          <a:prstGeom prst="rect">
            <a:avLst/>
          </a:prstGeom>
        </p:spPr>
        <p:txBody>
          <a:bodyPr vert="horz" wrap="none" lIns="0" tIns="45720" rIns="91440" bIns="45720" rtlCol="0" anchor="t">
            <a:noAutofit/>
          </a:bodyPr>
          <a:lstStyle/>
          <a:p>
            <a:pPr algn="l"/>
            <a:r>
              <a:rPr lang="en-US" dirty="0"/>
              <a:t>01/08/2024</a:t>
            </a:r>
          </a:p>
        </p:txBody>
      </p:sp>
    </p:spTree>
    <p:extLst>
      <p:ext uri="{BB962C8B-B14F-4D97-AF65-F5344CB8AC3E}">
        <p14:creationId xmlns:p14="http://schemas.microsoft.com/office/powerpoint/2010/main" val="744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1252E88-44AF-F559-BC50-6AA0691E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596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D399-D2D6-D8FB-F8B6-979C720057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825" y="-5455"/>
            <a:ext cx="12017339" cy="48577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tx1"/>
                </a:solidFill>
                <a:latin typeface="Bogle" panose="020B0503020203060203" pitchFamily="34" charset="77"/>
              </a:rPr>
              <a:t>ProdAssist- </a:t>
            </a:r>
            <a:r>
              <a:rPr lang="en-US" sz="2400" b="1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Pre-requisite for </a:t>
            </a:r>
            <a:r>
              <a:rPr lang="en-US" sz="2400" b="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n</a:t>
            </a:r>
            <a:r>
              <a:rPr lang="en-US" sz="2400" b="1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ew setup</a:t>
            </a:r>
            <a:endParaRPr lang="en-US" sz="2400" b="1" dirty="0">
              <a:solidFill>
                <a:schemeClr val="tx1"/>
              </a:solidFill>
              <a:latin typeface="Bogle" panose="020B0503020203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015FC-BE5A-AC4E-DF4E-1A06FDCBAE47}"/>
              </a:ext>
            </a:extLst>
          </p:cNvPr>
          <p:cNvSpPr txBox="1"/>
          <p:nvPr/>
        </p:nvSpPr>
        <p:spPr>
          <a:xfrm>
            <a:off x="2638425" y="3429000"/>
            <a:ext cx="6438900" cy="1190625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pPr algn="l"/>
            <a:endParaRPr lang="en-IN" dirty="0" err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998CEE-EDDE-53F9-DA53-E408B1DD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8559"/>
              </p:ext>
            </p:extLst>
          </p:nvPr>
        </p:nvGraphicFramePr>
        <p:xfrm>
          <a:off x="123291" y="468111"/>
          <a:ext cx="11938570" cy="6279751"/>
        </p:xfrm>
        <a:graphic>
          <a:graphicData uri="http://schemas.openxmlformats.org/drawingml/2006/table">
            <a:tbl>
              <a:tblPr/>
              <a:tblGrid>
                <a:gridCol w="2794570">
                  <a:extLst>
                    <a:ext uri="{9D8B030D-6E8A-4147-A177-3AD203B41FA5}">
                      <a16:colId xmlns:a16="http://schemas.microsoft.com/office/drawing/2014/main" val="3294873650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25563995"/>
                    </a:ext>
                  </a:extLst>
                </a:gridCol>
              </a:tblGrid>
              <a:tr h="284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 Item Details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5827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Creation/Access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Generic ID Creation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34970"/>
                  </a:ext>
                </a:extLst>
              </a:tr>
              <a:tr h="187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User list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7800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Contributor Access to Azure Infra on Generic ID</a:t>
                      </a:r>
                    </a:p>
                  </a:txBody>
                  <a:tcPr marL="5037" marR="5037" marT="5037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373"/>
                  </a:ext>
                </a:extLst>
              </a:tr>
              <a:tr h="1993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 Model Inputs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FAQ or Question Answer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15132"/>
                  </a:ext>
                </a:extLst>
              </a:tr>
              <a:tr h="357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 of intent and entity model (Like Create Jira Issue)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87966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Base or SOP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44424"/>
                  </a:ext>
                </a:extLst>
              </a:tr>
              <a:tr h="19936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Cloud Resources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6762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Service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84380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 Service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01424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Gateway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52894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84731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 Service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94265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 Search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62759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AI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4917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Management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78315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Vault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276244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65146"/>
                  </a:ext>
                </a:extLst>
              </a:tr>
              <a:tr h="199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Blob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97842"/>
                  </a:ext>
                </a:extLst>
              </a:tr>
              <a:tr h="1993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Integrated Application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Atlassian Confluence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55433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Atlassian Jira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73813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SharePoint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24854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Office365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07642"/>
                  </a:ext>
                </a:extLst>
              </a:tr>
              <a:tr h="199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Platform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Power Automate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728396"/>
                  </a:ext>
                </a:extLst>
              </a:tr>
              <a:tr h="1993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 Data Visualization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Power BI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44121"/>
                  </a:ext>
                </a:extLst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Application Insights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45122"/>
                  </a:ext>
                </a:extLst>
              </a:tr>
              <a:tr h="199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Scripting Language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44152"/>
                  </a:ext>
                </a:extLst>
              </a:tr>
              <a:tr h="199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Chatbot Development   Framework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Bot Framework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79653"/>
                  </a:ext>
                </a:extLst>
              </a:tr>
              <a:tr h="199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VS Code/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/Git</a:t>
                      </a:r>
                    </a:p>
                  </a:txBody>
                  <a:tcPr marL="5037" marR="5037" marT="5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8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01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D399-D2D6-D8FB-F8B6-979C720057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626" y="200464"/>
            <a:ext cx="11524930" cy="48577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0"/>
              </a:spcAft>
              <a:buClr>
                <a:schemeClr val="accent1"/>
              </a:buClr>
            </a:pPr>
            <a:r>
              <a:rPr lang="en-US" sz="2400" b="1" dirty="0">
                <a:latin typeface="Georgia"/>
              </a:rPr>
              <a:t>CKA(</a:t>
            </a:r>
            <a:r>
              <a:rPr lang="en-US" sz="2400" b="1" dirty="0" err="1">
                <a:latin typeface="Georgia"/>
              </a:rPr>
              <a:t>ProdAssist</a:t>
            </a:r>
            <a:r>
              <a:rPr lang="en-US" sz="2400" b="1" dirty="0">
                <a:latin typeface="Georgia"/>
              </a:rPr>
              <a:t>) Integrated with SNOW- Challenges-Solutions-Benefits </a:t>
            </a:r>
            <a:endParaRPr lang="en-US" sz="2400" b="1" dirty="0">
              <a:solidFill>
                <a:schemeClr val="tx1"/>
              </a:solidFill>
              <a:latin typeface="Bogle" panose="020B0503020203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015FC-BE5A-AC4E-DF4E-1A06FDCBAE47}"/>
              </a:ext>
            </a:extLst>
          </p:cNvPr>
          <p:cNvSpPr txBox="1"/>
          <p:nvPr/>
        </p:nvSpPr>
        <p:spPr>
          <a:xfrm>
            <a:off x="2638425" y="3429000"/>
            <a:ext cx="6438900" cy="1190625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pPr algn="l"/>
            <a:endParaRPr lang="en-IN" dirty="0" err="1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1252E88-44AF-F559-BC50-6AA0691E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596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2024 Copyright Genpact. All Rights Reserved.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D225B5-C428-FC3F-55E7-120DDBDE26CB}"/>
              </a:ext>
            </a:extLst>
          </p:cNvPr>
          <p:cNvGraphicFramePr>
            <a:graphicFrameLocks noGrp="1"/>
          </p:cNvGraphicFramePr>
          <p:nvPr/>
        </p:nvGraphicFramePr>
        <p:xfrm>
          <a:off x="460744" y="715029"/>
          <a:ext cx="11599297" cy="3985962"/>
        </p:xfrm>
        <a:graphic>
          <a:graphicData uri="http://schemas.openxmlformats.org/drawingml/2006/table">
            <a:tbl>
              <a:tblPr/>
              <a:tblGrid>
                <a:gridCol w="2238301">
                  <a:extLst>
                    <a:ext uri="{9D8B030D-6E8A-4147-A177-3AD203B41FA5}">
                      <a16:colId xmlns:a16="http://schemas.microsoft.com/office/drawing/2014/main" val="808047852"/>
                    </a:ext>
                  </a:extLst>
                </a:gridCol>
                <a:gridCol w="3906302">
                  <a:extLst>
                    <a:ext uri="{9D8B030D-6E8A-4147-A177-3AD203B41FA5}">
                      <a16:colId xmlns:a16="http://schemas.microsoft.com/office/drawing/2014/main" val="305159404"/>
                    </a:ext>
                  </a:extLst>
                </a:gridCol>
                <a:gridCol w="3823160">
                  <a:extLst>
                    <a:ext uri="{9D8B030D-6E8A-4147-A177-3AD203B41FA5}">
                      <a16:colId xmlns:a16="http://schemas.microsoft.com/office/drawing/2014/main" val="61473521"/>
                    </a:ext>
                  </a:extLst>
                </a:gridCol>
                <a:gridCol w="1631534">
                  <a:extLst>
                    <a:ext uri="{9D8B030D-6E8A-4147-A177-3AD203B41FA5}">
                      <a16:colId xmlns:a16="http://schemas.microsoft.com/office/drawing/2014/main" val="729615981"/>
                    </a:ext>
                  </a:extLst>
                </a:gridCol>
              </a:tblGrid>
              <a:tr h="437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Challenges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 Solution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Benefit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99232"/>
                  </a:ext>
                </a:extLst>
              </a:tr>
              <a:tr h="6220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Self-Service Capabilities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Production support users must manually review alerts, extract relevant information from JIRA, Check status of 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JIRA tickets,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 gather information from multiple sources before creating a ticket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chatbot provides self-service capabilities to users, allowing them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access knowledge articles, FAQs, SOPs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and other relevant information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Faster response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3879"/>
                  </a:ext>
                </a:extLst>
              </a:tr>
              <a:tr h="3036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KT-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 team members must gather and review SOPs and knowledge articles from various sources in the onboarded phase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6436"/>
                  </a:ext>
                </a:extLst>
              </a:tr>
              <a:tr h="959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Automated Ticket Generation and find resolution steps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Manually creating, updating, closing and monitoring incident tickets could lead to SLA response breaches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Chatbot’s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Automated ticket generation and acknowledge response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improving SLA response time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 generation of ticket and improve efficiencies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50788"/>
                  </a:ext>
                </a:extLst>
              </a:tr>
              <a:tr h="1290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SNOW Knowledge Base Integration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Utilization of various communication channels such as email, messages, team connect, KB and SharePoint links to obtain project/product support-related information results in significant delays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br>
                        <a:rPr lang="en-US" sz="1200" dirty="0"/>
                      </a:b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Through integration with a knowledge base system SNOW KB the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chatbot grants users access to a repository of FAQs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 relevant information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ensuring accurate and up-to-date information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their queries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Higher efficiency and faster response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7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0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D399-D2D6-D8FB-F8B6-979C720057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626" y="200464"/>
            <a:ext cx="11524930" cy="48577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0"/>
              </a:spcAft>
              <a:buClr>
                <a:schemeClr val="accent1"/>
              </a:buClr>
            </a:pPr>
            <a:r>
              <a:rPr lang="en-US" sz="2400" b="1" dirty="0">
                <a:latin typeface="Georgia"/>
              </a:rPr>
              <a:t>CORA Knowledge Assist(ProdAssist)- Challenges-Solutions-Benefits </a:t>
            </a:r>
            <a:endParaRPr lang="en-US" sz="2400" b="1" dirty="0">
              <a:solidFill>
                <a:schemeClr val="tx1"/>
              </a:solidFill>
              <a:latin typeface="Bogle" panose="020B0503020203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015FC-BE5A-AC4E-DF4E-1A06FDCBAE47}"/>
              </a:ext>
            </a:extLst>
          </p:cNvPr>
          <p:cNvSpPr txBox="1"/>
          <p:nvPr/>
        </p:nvSpPr>
        <p:spPr>
          <a:xfrm>
            <a:off x="2638425" y="3429000"/>
            <a:ext cx="6438900" cy="1190625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pPr algn="l"/>
            <a:endParaRPr lang="en-IN" dirty="0" err="1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1252E88-44AF-F559-BC50-6AA0691E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596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ea typeface="Cambria" panose="02040503050406030204" pitchFamily="18" charset="0"/>
                <a:cs typeface="Calibri" charset="0"/>
              </a:rPr>
              <a:t>© 2024 Copyright Genpact. All Rights Reserved.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D225B5-C428-FC3F-55E7-120DDBDE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348"/>
              </p:ext>
            </p:extLst>
          </p:nvPr>
        </p:nvGraphicFramePr>
        <p:xfrm>
          <a:off x="460744" y="715029"/>
          <a:ext cx="11599297" cy="5657827"/>
        </p:xfrm>
        <a:graphic>
          <a:graphicData uri="http://schemas.openxmlformats.org/drawingml/2006/table">
            <a:tbl>
              <a:tblPr/>
              <a:tblGrid>
                <a:gridCol w="2238301">
                  <a:extLst>
                    <a:ext uri="{9D8B030D-6E8A-4147-A177-3AD203B41FA5}">
                      <a16:colId xmlns:a16="http://schemas.microsoft.com/office/drawing/2014/main" val="808047852"/>
                    </a:ext>
                  </a:extLst>
                </a:gridCol>
                <a:gridCol w="3906302">
                  <a:extLst>
                    <a:ext uri="{9D8B030D-6E8A-4147-A177-3AD203B41FA5}">
                      <a16:colId xmlns:a16="http://schemas.microsoft.com/office/drawing/2014/main" val="305159404"/>
                    </a:ext>
                  </a:extLst>
                </a:gridCol>
                <a:gridCol w="3823160">
                  <a:extLst>
                    <a:ext uri="{9D8B030D-6E8A-4147-A177-3AD203B41FA5}">
                      <a16:colId xmlns:a16="http://schemas.microsoft.com/office/drawing/2014/main" val="61473521"/>
                    </a:ext>
                  </a:extLst>
                </a:gridCol>
                <a:gridCol w="1631534">
                  <a:extLst>
                    <a:ext uri="{9D8B030D-6E8A-4147-A177-3AD203B41FA5}">
                      <a16:colId xmlns:a16="http://schemas.microsoft.com/office/drawing/2014/main" val="729615981"/>
                    </a:ext>
                  </a:extLst>
                </a:gridCol>
              </a:tblGrid>
              <a:tr h="4372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Challenges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 Solution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Benefit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3262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99232"/>
                  </a:ext>
                </a:extLst>
              </a:tr>
              <a:tr h="6220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Self-Service Capabilities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Production support users must manually review alerts, extract relevant information from JIRA, Check status of 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JIRA tickets,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 gather information from multiple sources before creating a ticket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chatbot provides self-service capabilities to users, allowing them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access knowledge articles, FAQs, SOPs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and other relevant information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Faster response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3879"/>
                  </a:ext>
                </a:extLst>
              </a:tr>
              <a:tr h="3036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KT-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 team members must gather and review SOPs and knowledge articles from various sources in the onboarded phase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6436"/>
                  </a:ext>
                </a:extLst>
              </a:tr>
              <a:tr h="765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SLA- Notification and Alerts 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Possibility of missing SLAs if they are monitored manually in JIRA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chatbot can send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proactive notifications and alerts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SLAs approach their deadlines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Improved SLA response and efficiencies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49425"/>
                  </a:ext>
                </a:extLst>
              </a:tr>
              <a:tr h="959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Automated Ticket Generation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Manually creating, updating, closing and monitoring incident tickets could lead to SLA response breaches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Chatbot’s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Automated ticket generation and acknowledge response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improving SLA response time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 generation of ticket and improve efficiencies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50788"/>
                  </a:ext>
                </a:extLst>
              </a:tr>
              <a:tr h="906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 to Real Time Dashboards</a:t>
                      </a:r>
                    </a:p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Reporting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access to weekly, monthly KPI data on a real time basis across all accounts/towers. This takes time to gather manually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chatbot is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integrated with the Live Production Support Dashboard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on Power BI,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offering real-time insights into daily, weekly, and monthly KPI data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Real time insights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35730"/>
                  </a:ext>
                </a:extLst>
              </a:tr>
              <a:tr h="1290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Knowledge Base Integration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Utilization of various communication channels such as email, messages, team connect and SharePoint links to obtain project/product support-related information results in significant delays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br>
                        <a:rPr lang="en-US" sz="1200" dirty="0"/>
                      </a:b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Through integration with a knowledge base system (Confluence), the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chatbot grants users access to a repository of FAQs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 relevant information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ensuring accurate and up-to-date information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their queries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Higher efficiency and faster response</a:t>
                      </a:r>
                    </a:p>
                  </a:txBody>
                  <a:tcPr marL="9104" marR="9104" marT="9104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1D44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7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89D17C2-DD6C-DE45-9228-F244A76CF68D}"/>
              </a:ext>
            </a:extLst>
          </p:cNvPr>
          <p:cNvSpPr/>
          <p:nvPr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Placeholder 28" descr="A picture containing outdoor, street, city, man&#10;&#10;Description automatically generated">
            <a:extLst>
              <a:ext uri="{FF2B5EF4-FFF2-40B4-BE49-F238E27FC236}">
                <a16:creationId xmlns:a16="http://schemas.microsoft.com/office/drawing/2014/main" id="{68416EB9-BFC6-47EC-8135-78847E843FF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" r="90"/>
          <a:stretch/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D9430-DAD9-6949-BC69-2D6D74A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2023 Copyright Genpact.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A2CD5-F86D-4109-B462-337A1845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AC78EF-44AB-4FB0-909E-BA7A9039885C}"/>
              </a:ext>
            </a:extLst>
          </p:cNvPr>
          <p:cNvSpPr/>
          <p:nvPr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CAB6F5-7AD3-461A-81F6-8BB183B880C3}"/>
              </a:ext>
            </a:extLst>
          </p:cNvPr>
          <p:cNvSpPr/>
          <p:nvPr/>
        </p:nvSpPr>
        <p:spPr>
          <a:xfrm rot="3299037">
            <a:off x="4714038" y="3363336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5053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Genpact Color Palette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45720" rIns="91440" bIns="45720" rtlCol="0" anchor="t">
        <a:noAutofit/>
      </a:bodyPr>
      <a:lstStyle>
        <a:defPPr algn="l">
          <a:spcAft>
            <a:spcPts val="1200"/>
          </a:spcAft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enpact Dark Theme" id="{A2668F21-1306-4DE0-BACC-75C1A7D6B5C9}" vid="{F2804E56-C690-406B-BB94-91D5A71C2B93}"/>
    </a:ext>
  </a:extLst>
</a:theme>
</file>

<file path=ppt/theme/theme2.xml><?xml version="1.0" encoding="utf-8"?>
<a:theme xmlns:a="http://schemas.openxmlformats.org/drawingml/2006/main" name="Light Theme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45720" rIns="91440" bIns="45720" rtlCol="0" anchor="t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ew Genpact Colors_2020">
      <a:dk1>
        <a:srgbClr val="000000"/>
      </a:dk1>
      <a:lt1>
        <a:srgbClr val="FFFFFF"/>
      </a:lt1>
      <a:dk2>
        <a:srgbClr val="7B8399"/>
      </a:dk2>
      <a:lt2>
        <a:srgbClr val="073262"/>
      </a:lt2>
      <a:accent1>
        <a:srgbClr val="FF555F"/>
      </a:accent1>
      <a:accent2>
        <a:srgbClr val="00AECF"/>
      </a:accent2>
      <a:accent3>
        <a:srgbClr val="021D44"/>
      </a:accent3>
      <a:accent4>
        <a:srgbClr val="894560"/>
      </a:accent4>
      <a:accent5>
        <a:srgbClr val="007199"/>
      </a:accent5>
      <a:accent6>
        <a:srgbClr val="10548C"/>
      </a:accent6>
      <a:hlink>
        <a:srgbClr val="00AECF"/>
      </a:hlink>
      <a:folHlink>
        <a:srgbClr val="00AEC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21D44"/>
    </a:dk2>
    <a:lt2>
      <a:srgbClr val="798399"/>
    </a:lt2>
    <a:accent1>
      <a:srgbClr val="00AECF"/>
    </a:accent1>
    <a:accent2>
      <a:srgbClr val="FF555F"/>
    </a:accent2>
    <a:accent3>
      <a:srgbClr val="073262"/>
    </a:accent3>
    <a:accent4>
      <a:srgbClr val="007199"/>
    </a:accent4>
    <a:accent5>
      <a:srgbClr val="894560"/>
    </a:accent5>
    <a:accent6>
      <a:srgbClr val="10548C"/>
    </a:accent6>
    <a:hlink>
      <a:srgbClr val="10548C"/>
    </a:hlink>
    <a:folHlink>
      <a:srgbClr val="89456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 xsi:nil="true"/>
    <lcf76f155ced4ddcb4097134ff3c332f xmlns="8e665a47-885b-4367-b7b7-3e786733f79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084A9A6E99E840865CDDD8EC34C94B" ma:contentTypeVersion="16" ma:contentTypeDescription="Create a new document." ma:contentTypeScope="" ma:versionID="9ddf791719e3a9e836087719f700a925">
  <xsd:schema xmlns:xsd="http://www.w3.org/2001/XMLSchema" xmlns:xs="http://www.w3.org/2001/XMLSchema" xmlns:p="http://schemas.microsoft.com/office/2006/metadata/properties" xmlns:ns2="8e665a47-885b-4367-b7b7-3e786733f795" xmlns:ns3="88c76825-6c82-4540-b56d-3fea973fa499" xmlns:ns4="372e849b-fc60-49fc-88ef-6f6a3a7352cc" targetNamespace="http://schemas.microsoft.com/office/2006/metadata/properties" ma:root="true" ma:fieldsID="c5b30fb6ea5fad79659673a30fa5b5fa" ns2:_="" ns3:_="" ns4:_="">
    <xsd:import namespace="8e665a47-885b-4367-b7b7-3e786733f795"/>
    <xsd:import namespace="88c76825-6c82-4540-b56d-3fea973fa499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65a47-885b-4367-b7b7-3e786733f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76825-6c82-4540-b56d-3fea973fa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31ca8eb-752f-46ad-8727-fdf3db131781}" ma:internalName="TaxCatchAll" ma:showField="CatchAllData" ma:web="88c76825-6c82-4540-b56d-3fea973fa4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653CEB-BF5A-4085-AC15-A00F4501FE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B7FDEA-BD5D-472C-8905-FDBBDD7D965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88c76825-6c82-4540-b56d-3fea973fa499"/>
    <ds:schemaRef ds:uri="http://purl.org/dc/dcmitype/"/>
    <ds:schemaRef ds:uri="372e849b-fc60-49fc-88ef-6f6a3a7352cc"/>
    <ds:schemaRef ds:uri="http://schemas.microsoft.com/office/infopath/2007/PartnerControls"/>
    <ds:schemaRef ds:uri="http://schemas.microsoft.com/office/2006/metadata/properties"/>
    <ds:schemaRef ds:uri="8e665a47-885b-4367-b7b7-3e786733f79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362B38-E835-47F8-9FFA-F5CE635425B9}">
  <ds:schemaRefs>
    <ds:schemaRef ds:uri="372e849b-fc60-49fc-88ef-6f6a3a7352cc"/>
    <ds:schemaRef ds:uri="88c76825-6c82-4540-b56d-3fea973fa499"/>
    <ds:schemaRef ds:uri="8e665a47-885b-4367-b7b7-3e786733f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34794</TotalTime>
  <Words>663</Words>
  <Application>Microsoft Office PowerPoint</Application>
  <PresentationFormat>Widescreen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Bogle</vt:lpstr>
      <vt:lpstr>Calibri</vt:lpstr>
      <vt:lpstr>Cambria</vt:lpstr>
      <vt:lpstr>Georgia</vt:lpstr>
      <vt:lpstr>Wingdings</vt:lpstr>
      <vt:lpstr>Dark Theme</vt:lpstr>
      <vt:lpstr>Light Theme</vt:lpstr>
      <vt:lpstr>Production Support Chatbot-ProdAssist</vt:lpstr>
      <vt:lpstr>ProdAssist- Pre-requisite for new setup</vt:lpstr>
      <vt:lpstr>CKA(ProdAssist) Integrated with SNOW- Challenges-Solutions-Benefits </vt:lpstr>
      <vt:lpstr>CORA Knowledge Assist(ProdAssist)- Challenges-Solutions-Benefits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Ramegowda, Ravi</dc:creator>
  <cp:keywords/>
  <dc:description/>
  <cp:lastModifiedBy>Mandal, Sanjith</cp:lastModifiedBy>
  <cp:revision>173</cp:revision>
  <dcterms:created xsi:type="dcterms:W3CDTF">2020-01-24T05:48:47Z</dcterms:created>
  <dcterms:modified xsi:type="dcterms:W3CDTF">2024-06-04T09:15:45Z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0x010100FA084A9A6E99E840865CDDD8EC34C94B</vt:lpwstr>
  </property>
  <property fmtid="{D5CDD505-2E9C-101B-9397-08002B2CF9AE}" pid="3" name="MediaServiceImageTags">
    <vt:lpwstr/>
  </property>
</Properties>
</file>