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Prata" charset="0"/>
      <p:regular r:id="rId11"/>
    </p:embeddedFon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Raleway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6" d="100"/>
          <a:sy n="56" d="100"/>
        </p:scale>
        <p:origin x="-584" y="-72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lonmusk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coca-cola.co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allStreet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548279" y="3706535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CYBERSQUATTING</a:t>
            </a:r>
            <a:endParaRPr lang="en-US" sz="6150" dirty="0"/>
          </a:p>
        </p:txBody>
      </p:sp>
      <p:sp>
        <p:nvSpPr>
          <p:cNvPr id="3" name="Text 1"/>
          <p:cNvSpPr/>
          <p:nvPr/>
        </p:nvSpPr>
        <p:spPr>
          <a:xfrm>
            <a:off x="793790" y="464927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Rectangle 4"/>
          <p:cNvSpPr/>
          <p:nvPr/>
        </p:nvSpPr>
        <p:spPr>
          <a:xfrm>
            <a:off x="12914489" y="7823200"/>
            <a:ext cx="1546578" cy="237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39747"/>
            <a:ext cx="666595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What is Cybersquatting?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02154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Cybersquatting is  registering trademark or domain names and selling those domain names back to the trademark owner or third party for high profit is known as cybersquatting. It is a form of trademark infringement.Also known as domain squatting</a:t>
            </a:r>
            <a:endParaRPr lang="en-US" sz="17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922758"/>
            <a:ext cx="566976" cy="56697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360765" y="4883110"/>
            <a:ext cx="1247584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Rectangle 6"/>
          <p:cNvSpPr/>
          <p:nvPr/>
        </p:nvSpPr>
        <p:spPr>
          <a:xfrm>
            <a:off x="12937067" y="7778044"/>
            <a:ext cx="1535289" cy="293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11718"/>
            <a:ext cx="659391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Types of Cybersquatting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72927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A3B3C"/>
          </a:solidFill>
          <a:ln/>
        </p:spPr>
      </p:sp>
      <p:sp>
        <p:nvSpPr>
          <p:cNvPr id="4" name="Text 2"/>
          <p:cNvSpPr/>
          <p:nvPr/>
        </p:nvSpPr>
        <p:spPr>
          <a:xfrm>
            <a:off x="878860" y="377178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7292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Typosquatting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4219694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Exploits typos of popular domain names.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28667" y="372927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A3B3C"/>
          </a:solidFill>
          <a:ln/>
        </p:spPr>
      </p:sp>
      <p:sp>
        <p:nvSpPr>
          <p:cNvPr id="8" name="Text 6"/>
          <p:cNvSpPr/>
          <p:nvPr/>
        </p:nvSpPr>
        <p:spPr>
          <a:xfrm>
            <a:off x="7513737" y="377178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8165783" y="37292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Namejacking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8165783" y="4219694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Targets personal names, often celebrities.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93790" y="506456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A3B3C"/>
          </a:solidFill>
          <a:ln/>
        </p:spPr>
      </p:sp>
      <p:sp>
        <p:nvSpPr>
          <p:cNvPr id="12" name="Text 10"/>
          <p:cNvSpPr/>
          <p:nvPr/>
        </p:nvSpPr>
        <p:spPr>
          <a:xfrm>
            <a:off x="878860" y="510706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530906" y="50645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Brandjacking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530906" y="5554980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Mirrors existing brand names.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8667" y="506456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A3B3C"/>
          </a:solidFill>
          <a:ln/>
        </p:spPr>
      </p:sp>
      <p:sp>
        <p:nvSpPr>
          <p:cNvPr id="16" name="Text 14"/>
          <p:cNvSpPr/>
          <p:nvPr/>
        </p:nvSpPr>
        <p:spPr>
          <a:xfrm>
            <a:off x="7513737" y="510706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8165783" y="50645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Domain Speculation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8165783" y="5554980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Registers potentially valuable domains.</a:t>
            </a:r>
            <a:endParaRPr lang="en-US" sz="1750" dirty="0"/>
          </a:p>
        </p:txBody>
      </p:sp>
      <p:sp>
        <p:nvSpPr>
          <p:cNvPr id="19" name="Rectangle 18"/>
          <p:cNvSpPr/>
          <p:nvPr/>
        </p:nvSpPr>
        <p:spPr>
          <a:xfrm>
            <a:off x="12937067" y="7778044"/>
            <a:ext cx="1535289" cy="293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5963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Typosquatting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2203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Typosquatting registers domains with misspellings of brands. "Gooogle.com" is a typosquatting version of "google.com". These sites may contain ads or phishing scams.</a:t>
            </a:r>
            <a:endParaRPr lang="en-US" sz="17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902994"/>
            <a:ext cx="566976" cy="56697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3790" y="546996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Rectangle 5"/>
          <p:cNvSpPr/>
          <p:nvPr/>
        </p:nvSpPr>
        <p:spPr>
          <a:xfrm>
            <a:off x="12903200" y="7778044"/>
            <a:ext cx="1569156" cy="282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77058"/>
            <a:ext cx="854606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Namejacking and Brandjacking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5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Namejacking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33957"/>
            <a:ext cx="624470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Namejacking involves registering domain names that contain personal names. It often targets celebrities, politicians, or public figures. Registering "</a:t>
            </a:r>
            <a:r>
              <a:rPr lang="en-US" sz="1750" u="sng" dirty="0">
                <a:solidFill>
                  <a:srgbClr val="EEE27D"/>
                </a:solidFill>
                <a:latin typeface="Raleway" pitchFamily="34" charset="0"/>
                <a:ea typeface="Raleway" pitchFamily="34" charset="-122"/>
                <a:cs typeface="Raleway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elonmusk.com</a:t>
            </a: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" before Elon Musk does is an example. It poses privacy and reputational risks.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45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Brandjacking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033957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Brandjacking involves registering domains that closely resemble existing brands.For example"coca-cola-shop.net" instead of "</a:t>
            </a:r>
            <a:r>
              <a:rPr lang="en-US" sz="1750" u="sng" dirty="0">
                <a:solidFill>
                  <a:srgbClr val="EEE27D"/>
                </a:solidFill>
                <a:latin typeface="Raleway" pitchFamily="34" charset="0"/>
                <a:ea typeface="Raleway" pitchFamily="34" charset="-122"/>
                <a:cs typeface="Raleway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coca-cola.com</a:t>
            </a: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".. It damages brand reputation, diverts traffic, and sells counterfeit products.</a:t>
            </a:r>
            <a:endParaRPr lang="en-US" sz="1750" dirty="0"/>
          </a:p>
        </p:txBody>
      </p:sp>
      <p:sp>
        <p:nvSpPr>
          <p:cNvPr id="7" name="Rectangle 6"/>
          <p:cNvSpPr/>
          <p:nvPr/>
        </p:nvSpPr>
        <p:spPr>
          <a:xfrm>
            <a:off x="12914489" y="7845778"/>
            <a:ext cx="1557867" cy="2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3974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Domain Speculation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02154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Domain name speculation is essentially buying and holding domain names, hoping their value will increase, and then selling them for a profit.For Example </a:t>
            </a:r>
            <a:r>
              <a:rPr lang="en-US" sz="1750" b="1" u="sng" dirty="0">
                <a:solidFill>
                  <a:srgbClr val="EEE27D"/>
                </a:solidFill>
                <a:latin typeface="Raleway" pitchFamily="34" charset="0"/>
                <a:ea typeface="Raleway" pitchFamily="34" charset="-122"/>
                <a:cs typeface="Raleway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WallStreet.com</a:t>
            </a:r>
            <a:r>
              <a:rPr lang="en-US" sz="17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:</a:t>
            </a: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Registered in 1994 for $70 and sold for $1 million in 1999.</a:t>
            </a:r>
            <a:endParaRPr lang="en-US" sz="17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922758"/>
            <a:ext cx="566976" cy="56697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360765" y="4883110"/>
            <a:ext cx="1247584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Rectangle 5"/>
          <p:cNvSpPr/>
          <p:nvPr/>
        </p:nvSpPr>
        <p:spPr>
          <a:xfrm>
            <a:off x="12925778" y="7800622"/>
            <a:ext cx="1546578" cy="27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65534"/>
            <a:ext cx="88307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Requirements of Cybersquatting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27941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Trademark Ownership : </a:t>
            </a: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plaintiff (the trademark owner) must demonstrate ownership of a trademark that is either distinctive or famous and entitled to protection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33304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Domain Name Similarity </a:t>
            </a: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: The domain name registered by the defendant must be either identical to, or confusingly similar to, the plaintiff's trademark.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13814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Bad Faith Intent:</a:t>
            </a: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key element of a cybersquatting claim is the defendant's registration of the domain name with the bad faith intent to profit from the trademark.</a:t>
            </a:r>
            <a:endParaRPr lang="en-US" sz="1750" dirty="0"/>
          </a:p>
        </p:txBody>
      </p:sp>
      <p:sp>
        <p:nvSpPr>
          <p:cNvPr id="6" name="Rectangle 5"/>
          <p:cNvSpPr/>
          <p:nvPr/>
        </p:nvSpPr>
        <p:spPr>
          <a:xfrm>
            <a:off x="12914489" y="7845778"/>
            <a:ext cx="1557867" cy="214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00920"/>
            <a:ext cx="581036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Prevention Strategies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6332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Trademark owners can take steps to protect themselves. This includes 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38138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Registering trademarks as domain names.  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2357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Monitoring the internet for misuse.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6577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Take action against cybersquatters.</a:t>
            </a:r>
            <a:endParaRPr lang="en-US" sz="1750" dirty="0"/>
          </a:p>
        </p:txBody>
      </p:sp>
      <p:sp>
        <p:nvSpPr>
          <p:cNvPr id="7" name="Rectangle 6"/>
          <p:cNvSpPr/>
          <p:nvPr/>
        </p:nvSpPr>
        <p:spPr>
          <a:xfrm>
            <a:off x="12914489" y="7811911"/>
            <a:ext cx="1546578" cy="259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349</Words>
  <Application>Microsoft Office PowerPoint</Application>
  <PresentationFormat>Custom</PresentationFormat>
  <Paragraphs>42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Prata</vt:lpstr>
      <vt:lpstr>Calibri</vt:lpstr>
      <vt:lpstr>Raleway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Admin</cp:lastModifiedBy>
  <cp:revision>2</cp:revision>
  <dcterms:created xsi:type="dcterms:W3CDTF">2025-04-02T17:54:15Z</dcterms:created>
  <dcterms:modified xsi:type="dcterms:W3CDTF">2025-04-02T18:00:47Z</dcterms:modified>
</cp:coreProperties>
</file>