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80" r:id="rId14"/>
    <p:sldId id="263" r:id="rId15"/>
    <p:sldId id="264" r:id="rId16"/>
    <p:sldId id="265" r:id="rId17"/>
    <p:sldId id="267" r:id="rId18"/>
    <p:sldId id="282" r:id="rId19"/>
    <p:sldId id="268" r:id="rId20"/>
    <p:sldId id="283" r:id="rId21"/>
    <p:sldId id="269" r:id="rId22"/>
    <p:sldId id="270" r:id="rId23"/>
    <p:sldId id="271" r:id="rId24"/>
    <p:sldId id="272" r:id="rId25"/>
    <p:sldId id="275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pPr/>
              <a:t>21/08/2025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pPr/>
              <a:t>21/08/2025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QUIZ PUZZLE-GAMIFIED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SOORAJ K P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MES24MCA-2056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User Registration and login </a:t>
            </a:r>
            <a:r>
              <a:rPr lang="en-US" sz="2600" dirty="0"/>
              <a:t>Secure sign-up and login system for students and administrators to access the platform.</a:t>
            </a:r>
          </a:p>
          <a:p>
            <a:r>
              <a:rPr lang="en-US" sz="2600" b="1" dirty="0"/>
              <a:t>Quiz creation and management (Admin) </a:t>
            </a:r>
            <a:r>
              <a:rPr lang="en-US" sz="2600" dirty="0"/>
              <a:t>Administrators can create, edit, and delete quiz questions, set difficulty levels, and organize quizzes.</a:t>
            </a:r>
          </a:p>
          <a:p>
            <a:r>
              <a:rPr lang="en-US" sz="2600" b="1" dirty="0"/>
              <a:t>Puzzle integration </a:t>
            </a:r>
            <a:r>
              <a:rPr lang="en-US" sz="2600" dirty="0"/>
              <a:t>Each correct answer unlocks a piece of a hidden puzzle image, adding excitement and motivation.</a:t>
            </a:r>
            <a:endParaRPr lang="en-US" sz="26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Quiz Participation (Student) </a:t>
            </a:r>
            <a:r>
              <a:rPr lang="en-US" sz="2600" dirty="0"/>
              <a:t>Students can attempt quizzes, receive instant feedback, and track puzzle progress in real time.</a:t>
            </a:r>
          </a:p>
          <a:p>
            <a:r>
              <a:rPr lang="en-US" sz="2600" b="1" dirty="0"/>
              <a:t>Image Upload &amp; Puzzle Configuration (Admin) </a:t>
            </a:r>
            <a:r>
              <a:rPr lang="en-US" sz="2600" dirty="0" err="1"/>
              <a:t>Admins</a:t>
            </a:r>
            <a:r>
              <a:rPr lang="en-US" sz="2600" dirty="0"/>
              <a:t> can upload puzzle images and configure them into pieces for different quiz levels.</a:t>
            </a:r>
          </a:p>
          <a:p>
            <a:r>
              <a:rPr lang="en-US" sz="2600" b="1" dirty="0" err="1"/>
              <a:t>ProgressTracking</a:t>
            </a:r>
            <a:r>
              <a:rPr lang="en-US" sz="2600" b="1" dirty="0"/>
              <a:t> – </a:t>
            </a:r>
            <a:r>
              <a:rPr lang="en-US" sz="2600" dirty="0"/>
              <a:t>Personalized student   dashboards display quiz scores, puzzle completion, and learning milestones.</a:t>
            </a:r>
            <a:endParaRPr lang="en-US"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800" b="1" dirty="0"/>
              <a:t>1.Admin Module</a:t>
            </a:r>
          </a:p>
          <a:p>
            <a:pPr marL="514350" indent="-514350"/>
            <a:r>
              <a:rPr lang="en-US" sz="2400" b="1" dirty="0"/>
              <a:t>Admin Registration/Login</a:t>
            </a:r>
            <a:r>
              <a:rPr lang="en-US" sz="2400" dirty="0"/>
              <a:t> – Provides secure access for administrators to manage the platform.</a:t>
            </a:r>
          </a:p>
          <a:p>
            <a:pPr marL="514350" indent="-514350"/>
            <a:r>
              <a:rPr lang="en-US" sz="2400" b="1" dirty="0"/>
              <a:t>Quiz Management</a:t>
            </a:r>
            <a:r>
              <a:rPr lang="en-US" sz="2400" dirty="0"/>
              <a:t> – Create, edit, and delete quiz questions with flexible options.</a:t>
            </a:r>
          </a:p>
          <a:p>
            <a:pPr marL="514350" indent="-514350"/>
            <a:r>
              <a:rPr lang="en-US" sz="2400" b="1" dirty="0"/>
              <a:t>Puzzle Image Management</a:t>
            </a:r>
            <a:r>
              <a:rPr lang="en-US" sz="2400" dirty="0"/>
              <a:t> – Upload puzzle images and configure how pieces are revealed.</a:t>
            </a:r>
          </a:p>
          <a:p>
            <a:pPr marL="514350" indent="-514350"/>
            <a:r>
              <a:rPr lang="en-US" sz="2400" b="1" dirty="0"/>
              <a:t>Student Management</a:t>
            </a:r>
            <a:r>
              <a:rPr lang="en-US" sz="2400" dirty="0"/>
              <a:t> – View, manage, and monitor student accounts and activity.</a:t>
            </a:r>
          </a:p>
          <a:p>
            <a:pPr marL="514350" indent="-514350"/>
            <a:r>
              <a:rPr lang="en-US" sz="2400" b="1" dirty="0"/>
              <a:t>Progress </a:t>
            </a:r>
            <a:r>
              <a:rPr lang="en-US" sz="2400" dirty="0"/>
              <a:t>– Track student quiz performance</a:t>
            </a:r>
          </a:p>
          <a:p>
            <a:pPr marL="514350" indent="-514350"/>
            <a:endParaRPr lang="en-US" sz="2400" b="1" dirty="0"/>
          </a:p>
          <a:p>
            <a:pPr marL="514350" indent="-514350">
              <a:buNone/>
            </a:pPr>
            <a:endParaRPr lang="en-US" b="1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/>
              <a:t>2.</a:t>
            </a:r>
            <a:r>
              <a:rPr lang="en-US" sz="2600" dirty="0"/>
              <a:t> </a:t>
            </a:r>
            <a:r>
              <a:rPr lang="en-US" sz="2600" b="1" dirty="0"/>
              <a:t>Student Module</a:t>
            </a:r>
          </a:p>
          <a:p>
            <a:r>
              <a:rPr lang="en-US" sz="2600" b="1" dirty="0"/>
              <a:t>User Registration/Login</a:t>
            </a:r>
            <a:r>
              <a:rPr lang="en-US" sz="2600" dirty="0"/>
              <a:t> – Allows students to create accounts and log in securely.</a:t>
            </a:r>
          </a:p>
          <a:p>
            <a:r>
              <a:rPr lang="en-US" sz="2600" b="1" dirty="0"/>
              <a:t>Quiz Participation</a:t>
            </a:r>
            <a:r>
              <a:rPr lang="en-US" sz="2600" dirty="0"/>
              <a:t> – Students attempt quizzes where each correct answer unlocks a puzzle piece.</a:t>
            </a:r>
          </a:p>
          <a:p>
            <a:r>
              <a:rPr lang="en-US" sz="2600" b="1" dirty="0"/>
              <a:t>Puzzle Completion</a:t>
            </a:r>
            <a:r>
              <a:rPr lang="en-US" sz="2600" dirty="0"/>
              <a:t> – Completing all questions reveals the full image.</a:t>
            </a:r>
          </a:p>
          <a:p>
            <a:pPr algn="l"/>
            <a:r>
              <a:rPr lang="en-US" sz="2600" b="1" dirty="0"/>
              <a:t>Personal Dashboard</a:t>
            </a:r>
            <a:r>
              <a:rPr lang="en-US" sz="2600" dirty="0"/>
              <a:t>– View progress, </a:t>
            </a:r>
            <a:r>
              <a:rPr lang="en-US" sz="2600" dirty="0" smtClean="0"/>
              <a:t>achievements.</a:t>
            </a:r>
            <a:endParaRPr lang="en-US" sz="2600" dirty="0"/>
          </a:p>
          <a:p>
            <a:pPr>
              <a:buNone/>
            </a:pP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Operating System</a:t>
            </a:r>
            <a:r>
              <a:rPr lang="en-US" sz="2800" dirty="0"/>
              <a:t>: </a:t>
            </a:r>
            <a:r>
              <a:rPr lang="en-US" sz="2800" dirty="0" smtClean="0"/>
              <a:t>Windows 11</a:t>
            </a:r>
            <a:endParaRPr lang="en-US" sz="2800" dirty="0"/>
          </a:p>
          <a:p>
            <a:r>
              <a:rPr lang="en-US" sz="2800" b="1" dirty="0"/>
              <a:t>Front End</a:t>
            </a:r>
            <a:r>
              <a:rPr lang="en-US" sz="2800" dirty="0"/>
              <a:t>: HTML5, CSS3, JavaScript</a:t>
            </a:r>
          </a:p>
          <a:p>
            <a:r>
              <a:rPr lang="en-US" sz="2800" b="1" dirty="0"/>
              <a:t>Back End</a:t>
            </a:r>
            <a:r>
              <a:rPr lang="en-US" sz="2800" dirty="0"/>
              <a:t>: Python</a:t>
            </a:r>
          </a:p>
          <a:p>
            <a:r>
              <a:rPr lang="en-US" sz="2800" b="1" dirty="0"/>
              <a:t>Database</a:t>
            </a:r>
            <a:r>
              <a:rPr lang="en-US" sz="2800" dirty="0"/>
              <a:t>: </a:t>
            </a:r>
            <a:r>
              <a:rPr lang="en-US" sz="2800" dirty="0" err="1"/>
              <a:t>SQLite</a:t>
            </a:r>
            <a:endParaRPr lang="en-US" sz="2800" dirty="0"/>
          </a:p>
          <a:p>
            <a:r>
              <a:rPr lang="en-US" sz="2800" b="1" dirty="0"/>
              <a:t>IDE</a:t>
            </a:r>
            <a:r>
              <a:rPr lang="en-US" sz="2800" dirty="0"/>
              <a:t>: Visual Studio Code</a:t>
            </a:r>
          </a:p>
          <a:p>
            <a:r>
              <a:rPr lang="en-US" sz="2800" b="1" dirty="0"/>
              <a:t>Version Control</a:t>
            </a:r>
            <a:r>
              <a:rPr lang="en-US" sz="2800" dirty="0"/>
              <a:t>: </a:t>
            </a:r>
            <a:r>
              <a:rPr lang="en-US" sz="2800" dirty="0" err="1"/>
              <a:t>Git</a:t>
            </a:r>
            <a:r>
              <a:rPr lang="en-US" sz="2800" dirty="0"/>
              <a:t> &amp; </a:t>
            </a:r>
            <a:r>
              <a:rPr lang="en-US" sz="2800" dirty="0" err="1"/>
              <a:t>GitHub</a:t>
            </a:r>
            <a:endParaRPr lang="en-US" sz="2800" dirty="0"/>
          </a:p>
          <a:p>
            <a:r>
              <a:rPr lang="en-US" sz="2800" b="1" dirty="0"/>
              <a:t>Framework</a:t>
            </a:r>
            <a:r>
              <a:rPr lang="en-US" sz="2800" dirty="0"/>
              <a:t>: Flask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="" xmlns:p14="http://schemas.microsoft.com/office/powerpoint/2010/main" val="3206989839"/>
              </p:ext>
            </p:extLst>
          </p:nvPr>
        </p:nvGraphicFramePr>
        <p:xfrm>
          <a:off x="457200" y="1177233"/>
          <a:ext cx="8229599" cy="51691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8342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40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42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UI Design (Login &amp; Dashboard)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28/08/2025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64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Quiz System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03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Puzzle Image Integration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07/09/2025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40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703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Student Progress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11/09/2025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10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 panel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16/09/2025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4770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="" xmlns:p14="http://schemas.microsoft.com/office/powerpoint/2010/main" val="3902094266"/>
              </p:ext>
            </p:extLst>
          </p:nvPr>
        </p:nvGraphicFramePr>
        <p:xfrm>
          <a:off x="457199" y="1241610"/>
          <a:ext cx="8229603" cy="36380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Testing &amp; Debugging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27/09/2025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Deployment &amp; Documentation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05/10/2025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TOTAL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="" xmlns:p14="http://schemas.microsoft.com/office/powerpoint/2010/main" val="716020743"/>
              </p:ext>
            </p:extLst>
          </p:nvPr>
        </p:nvGraphicFramePr>
        <p:xfrm>
          <a:off x="489375" y="1219200"/>
          <a:ext cx="8165225" cy="4679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UI Design (Login &amp; Dashboard)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Quiz Module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Puzzle Image Integration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Student Progress Dashboard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MEDIUM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 Panel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9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="" xmlns:p14="http://schemas.microsoft.com/office/powerpoint/2010/main" val="716020743"/>
              </p:ext>
            </p:extLst>
          </p:nvPr>
        </p:nvGraphicFramePr>
        <p:xfrm>
          <a:off x="489375" y="1219200"/>
          <a:ext cx="8165225" cy="2529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Testing &amp; Debugging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Deployment &amp; Documentation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MEDIUM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9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="" xmlns:p14="http://schemas.microsoft.com/office/powerpoint/2010/main" val="2611526191"/>
              </p:ext>
            </p:extLst>
          </p:nvPr>
        </p:nvGraphicFramePr>
        <p:xfrm>
          <a:off x="515964" y="1247241"/>
          <a:ext cx="8143125" cy="49783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43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4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Register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Allow authorized personnel to manage the platform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37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Securely access the admin dashboard with username and password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2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Create and Manage Quizzes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Add, edit, and delete quiz questions for students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2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Monitor Student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Track performance,</a:t>
                      </a:r>
                      <a:r>
                        <a:rPr lang="en-GB" sz="1100" baseline="0" dirty="0"/>
                        <a:t> and </a:t>
                      </a:r>
                      <a:r>
                        <a:rPr lang="en-GB" sz="1100" dirty="0"/>
                        <a:t>puzzle completion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6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Register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Create an account to access quizzes and puzzles</a:t>
                      </a:r>
                      <a:endParaRPr lang="en-GB"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6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Login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Securely access my personalized dashboard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72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Attempt Quizzes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Answer questions to reveal puzzle pieces and learn interactively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03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Ms</a:t>
            </a: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C M SULAIKHA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9799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="" xmlns:p14="http://schemas.microsoft.com/office/powerpoint/2010/main" val="975679594"/>
              </p:ext>
            </p:extLst>
          </p:nvPr>
        </p:nvGraphicFramePr>
        <p:xfrm>
          <a:off x="533400" y="1247241"/>
          <a:ext cx="8125689" cy="1356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1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67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630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697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My Dashboard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Track my quiz performance</a:t>
                      </a:r>
                      <a:r>
                        <a:rPr lang="en-GB" sz="1100" baseline="0" dirty="0"/>
                        <a:t> and</a:t>
                      </a:r>
                      <a:r>
                        <a:rPr lang="en-GB" sz="1100" dirty="0"/>
                        <a:t>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07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="" xmlns:p14="http://schemas.microsoft.com/office/powerpoint/2010/main" val="2944679008"/>
              </p:ext>
            </p:extLst>
          </p:nvPr>
        </p:nvGraphicFramePr>
        <p:xfrm>
          <a:off x="457200" y="1249950"/>
          <a:ext cx="8381999" cy="4312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6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8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84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22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818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054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54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14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80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3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3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3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3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97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="" xmlns:p14="http://schemas.microsoft.com/office/powerpoint/2010/main" val="3431841109"/>
              </p:ext>
            </p:extLst>
          </p:nvPr>
        </p:nvGraphicFramePr>
        <p:xfrm>
          <a:off x="505690" y="1219200"/>
          <a:ext cx="8181110" cy="1934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021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22/09/2025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</a:t>
                      </a:r>
                      <a:r>
                        <a:rPr lang="en" dirty="0" smtClean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28/09/2025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05/10/2025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06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0</a:t>
            </a:r>
            <a:endParaRPr lang="en-US" dirty="0"/>
          </a:p>
          <a:p>
            <a:pPr>
              <a:buNone/>
            </a:pPr>
            <a:r>
              <a:rPr lang="en-US" dirty="0"/>
              <a:t>			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8" name="Picture 7" descr="Untitled Diagram.draw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133600"/>
            <a:ext cx="5867400" cy="3124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30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026" name="Picture 2" descr="C:\Users\Admin\Downloads\level2(org)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676400"/>
            <a:ext cx="7467601" cy="43434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5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pic>
        <p:nvPicPr>
          <p:cNvPr id="1026" name="Picture 2" descr="C:\Users\Admin\Downloads\LEVEL2QUIZ.draw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324725" cy="4191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543800" y="640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51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8" name="Content Placeholder 7" descr="quiz_puzzle_er(new).drawi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143001"/>
            <a:ext cx="8077199" cy="4983162"/>
          </a:xfrm>
        </p:spPr>
      </p:pic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50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228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sz="3000" dirty="0"/>
              <a:t>QUIZ PUZZLE-GAMIFIED LEARNING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Enhances student engagement through interactive quizzes and </a:t>
            </a:r>
            <a:r>
              <a:rPr lang="en-US" sz="2400" dirty="0" err="1"/>
              <a:t>gamification</a:t>
            </a:r>
            <a:endParaRPr lang="en-US" sz="2400" dirty="0"/>
          </a:p>
          <a:p>
            <a:r>
              <a:rPr lang="en-US" sz="2400" dirty="0"/>
              <a:t>Each correct quiz answer uncovers a puzzle piece, motivating learners to complete the image.</a:t>
            </a:r>
          </a:p>
          <a:p>
            <a:r>
              <a:rPr lang="en-US" sz="2400" dirty="0"/>
              <a:t>Combines quizzes with a puzzle-based image reveal system to make studying interactive and </a:t>
            </a:r>
            <a:r>
              <a:rPr lang="en-US" sz="2400" dirty="0" err="1"/>
              <a:t>fun.Encourages</a:t>
            </a:r>
            <a:r>
              <a:rPr lang="en-US" sz="2400" dirty="0"/>
              <a:t> active participation, curiosity, and self-paced learning</a:t>
            </a:r>
          </a:p>
          <a:p>
            <a:r>
              <a:rPr lang="en-US" sz="2400" dirty="0"/>
              <a:t>Provides personalized dashboards for students to track their progress.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QUIZ PUZZLE-GAMIFIED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Enables administrators to easily create, edit, and manage quizzes from a centralized panel.</a:t>
            </a:r>
          </a:p>
          <a:p>
            <a:r>
              <a:rPr lang="en-US" sz="2400" dirty="0"/>
              <a:t>Aims to deliver a user-friendly, rewarding educational experience for both learners and educators.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Increase student engagement by integrating </a:t>
            </a:r>
            <a:r>
              <a:rPr lang="en-US" sz="2800" dirty="0" err="1"/>
              <a:t>gamification</a:t>
            </a:r>
            <a:r>
              <a:rPr lang="en-US" sz="2800" dirty="0"/>
              <a:t> into the learning process.</a:t>
            </a:r>
          </a:p>
          <a:p>
            <a:pPr lvl="0"/>
            <a:r>
              <a:rPr lang="en-US" sz="2800" dirty="0"/>
              <a:t>Encourage active participation and curiosity through interactive quiz-based activities.</a:t>
            </a:r>
          </a:p>
          <a:p>
            <a:pPr lvl="0"/>
            <a:r>
              <a:rPr lang="en-US" sz="2800" dirty="0"/>
              <a:t>Provide continuous motivation through a reward-based puzzle image reveal system.</a:t>
            </a:r>
          </a:p>
          <a:p>
            <a:pPr lvl="0"/>
            <a:r>
              <a:rPr lang="en-US" sz="2800" dirty="0"/>
              <a:t>Offer personalized dashboards for students to monitor progress and achievements.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Traditional online quiz platforms focus solely on question-and-answer formats without </a:t>
            </a:r>
            <a:r>
              <a:rPr lang="en-US" sz="2800" dirty="0" err="1"/>
              <a:t>gamification</a:t>
            </a:r>
            <a:r>
              <a:rPr lang="en-US" sz="2800" dirty="0"/>
              <a:t>.</a:t>
            </a:r>
          </a:p>
          <a:p>
            <a:r>
              <a:rPr lang="en-US" sz="2800" dirty="0"/>
              <a:t>Limited engagement strategies—no interactive or rewarding elements to maintain learner interest.</a:t>
            </a:r>
          </a:p>
          <a:p>
            <a:r>
              <a:rPr lang="en-US" sz="2800" dirty="0"/>
              <a:t>Mostly static learning experience, leading to reduced motivation and attention span.</a:t>
            </a:r>
          </a:p>
          <a:p>
            <a:r>
              <a:rPr lang="en-US" sz="2800" dirty="0"/>
              <a:t>Lack of visual incentives such as puzzles or progress-based rewards.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06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800" dirty="0"/>
              <a:t>Introduces a web-based </a:t>
            </a:r>
            <a:r>
              <a:rPr lang="en-US" sz="2800" dirty="0" err="1"/>
              <a:t>gamified</a:t>
            </a:r>
            <a:r>
              <a:rPr lang="en-US" sz="2800" dirty="0"/>
              <a:t> learning platform to increase student engagement and motivation.</a:t>
            </a:r>
          </a:p>
          <a:p>
            <a:pPr lvl="0"/>
            <a:r>
              <a:rPr lang="en-US" sz="2800" dirty="0"/>
              <a:t>Reveals a hidden image with each correct answer until complete.</a:t>
            </a:r>
          </a:p>
          <a:p>
            <a:pPr lvl="0"/>
            <a:r>
              <a:rPr lang="en-US" sz="2800" dirty="0"/>
              <a:t>Encourages active participation and curiosity through interactive quiz-solving.</a:t>
            </a:r>
          </a:p>
          <a:p>
            <a:pPr lvl="0"/>
            <a:r>
              <a:rPr lang="en-US" sz="2800" dirty="0"/>
              <a:t>Offers administrator tools for creating, managing, and monitoring quizzes efficiently.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07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600" dirty="0"/>
              <a:t>Create a fun and rewarding learning experience that transforms routine study into an enjoyable activity.</a:t>
            </a:r>
          </a:p>
          <a:p>
            <a:pPr lvl="0"/>
            <a:r>
              <a:rPr lang="en-US" sz="2600" dirty="0"/>
              <a:t>Enhance the overall quality of digital education by blending entertainment with academic content.</a:t>
            </a:r>
          </a:p>
          <a:p>
            <a:pPr lvl="0"/>
            <a:r>
              <a:rPr lang="en-US" sz="2600" dirty="0"/>
              <a:t>Equip educators with easy-to-use tools for quiz creation, management, and monitoring.</a:t>
            </a:r>
          </a:p>
          <a:p>
            <a:pPr lvl="0"/>
            <a:r>
              <a:rPr lang="en-US" sz="2600" dirty="0"/>
              <a:t>Boost student confidence by providing instant feedback and visible progress after each quiz.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246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1277</Words>
  <Application>Microsoft Office PowerPoint</Application>
  <PresentationFormat>On-screen Show (4:3)</PresentationFormat>
  <Paragraphs>458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QUIZ PUZZLE-GAMIFIED LEARNING</vt:lpstr>
      <vt:lpstr>PRODUCT OWNER  Ms. C M SULAIKHA  ASSISTANT PROFESSOR DEPARTMENT OF COMPUTER APPLICATIONS MES COLLEGE OF ENGINEERING, KUTTIPPURAM</vt:lpstr>
      <vt:lpstr>TABLE OF CONTENTS</vt:lpstr>
      <vt:lpstr>QUIZ PUZZLE-GAMIFIED LEARNING</vt:lpstr>
      <vt:lpstr>QUIZ PUZZLE-GAMIFIED LEARNING</vt:lpstr>
      <vt:lpstr>OBJECTIVES</vt:lpstr>
      <vt:lpstr>EXISTING SYSTEM</vt:lpstr>
      <vt:lpstr>PROPOSED SYSTEM</vt:lpstr>
      <vt:lpstr>MOTIVATIONS</vt:lpstr>
      <vt:lpstr>FUNCTIONALITIES</vt:lpstr>
      <vt:lpstr>Slide 11</vt:lpstr>
      <vt:lpstr>MODULE DESCRIPTION</vt:lpstr>
      <vt:lpstr>Slide 13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122</cp:revision>
  <dcterms:created xsi:type="dcterms:W3CDTF">2024-09-27T10:56:22Z</dcterms:created>
  <dcterms:modified xsi:type="dcterms:W3CDTF">2025-08-21T09:02:04Z</dcterms:modified>
</cp:coreProperties>
</file>