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7FED4-4C02-4FA3-94F6-A4393DFB39C0}">
  <a:tblStyle styleId="{63F7FED4-4C02-4FA3-94F6-A4393DFB39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7512c65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7512c65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ea1252b2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ea1252b2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ea1252b2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ea1252b2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ea11659fc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ea11659fc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e999c70d6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e999c70d6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e999c70d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e999c70d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e9d5974d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e9d5974d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ea11659f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ea11659f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ea11659fc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ea11659fc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ea11659fc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ea11659fc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ea11659fc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ea11659fc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ea11659f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ea11659f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2741400" y="-1141200"/>
            <a:ext cx="366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28650" y="6501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08E5"/>
              </a:buClr>
              <a:buSzPts val="3300"/>
              <a:buFont typeface="Arial"/>
              <a:buNone/>
              <a:defRPr b="1">
                <a:solidFill>
                  <a:srgbClr val="4308E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28650" y="1746214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1143000" y="15751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0000"/>
              </a:buClr>
              <a:buSzPts val="1800"/>
              <a:buFont typeface="Arial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5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400"/>
              <a:buFont typeface="Arial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Arial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42910" y="2101410"/>
            <a:ext cx="6857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1" y="321469"/>
            <a:ext cx="7182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222501" y="-15478"/>
            <a:ext cx="2358900" cy="15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62476" y="-15478"/>
            <a:ext cx="2358900" cy="154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6902450" y="-15478"/>
            <a:ext cx="2241600" cy="15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5125283"/>
            <a:ext cx="9144000" cy="3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1" y="-15478"/>
            <a:ext cx="2241600" cy="15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2742" y="-19453"/>
            <a:ext cx="1178399" cy="10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34225" y="320108"/>
            <a:ext cx="458942" cy="460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0" y="4960094"/>
            <a:ext cx="9144000" cy="165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3483" y="304511"/>
            <a:ext cx="465056" cy="46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1"/>
          <p:cNvCxnSpPr/>
          <p:nvPr/>
        </p:nvCxnSpPr>
        <p:spPr>
          <a:xfrm>
            <a:off x="8479908" y="346317"/>
            <a:ext cx="0" cy="4254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8"/>
          <p:cNvSpPr txBox="1">
            <a:spLocks noGrp="1"/>
          </p:cNvSpPr>
          <p:nvPr>
            <p:ph type="title"/>
          </p:nvPr>
        </p:nvSpPr>
        <p:spPr>
          <a:xfrm>
            <a:off x="263250" y="2285400"/>
            <a:ext cx="86175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68B5"/>
                </a:solidFill>
              </a:rPr>
              <a:t>Day 12</a:t>
            </a:r>
            <a:endParaRPr sz="3600" b="1">
              <a:solidFill>
                <a:srgbClr val="0068B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Flat profile</a:t>
            </a:r>
            <a:endParaRPr b="1"/>
          </a:p>
        </p:txBody>
      </p:sp>
      <p:sp>
        <p:nvSpPr>
          <p:cNvPr id="835" name="Google Shape;835;p137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% time: Percentage of the total execution time spent in this function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cumulative seconds: Cumulative time spent in this function and all preceding ones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self seconds: Time spent in this function alone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calls: Number of times this function was called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self ms/call: Average time per call spent in this function alone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total ms/call: Average time per call spent in this function and its descendants.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name: Name of the function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38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Call graph</a:t>
            </a:r>
            <a:endParaRPr b="1"/>
          </a:p>
        </p:txBody>
      </p:sp>
      <p:sp>
        <p:nvSpPr>
          <p:cNvPr id="841" name="Google Shape;841;p138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index: Unique identifier for each function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% time: Percentage of total execution time spent in this function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self: Time spent in this function alone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children: Time spent in the subroutines called by this function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called: Number of times this function was called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name: Name of the function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39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Summary</a:t>
            </a:r>
            <a:endParaRPr b="1"/>
          </a:p>
        </p:txBody>
      </p:sp>
      <p:sp>
        <p:nvSpPr>
          <p:cNvPr id="847" name="Google Shape;847;p139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AutoNum type="arabicPeriod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Compile the program with </a:t>
            </a: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-pg</a:t>
            </a: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flag to instrument the code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AutoNum type="arabicPeriod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Run the program to generate profiling data (</a:t>
            </a: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gmon.out</a:t>
            </a: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AutoNum type="arabicPeriod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Analyze the profiling data using </a:t>
            </a: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gprof</a:t>
            </a: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to generate a detailed report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9"/>
          <p:cNvSpPr txBox="1">
            <a:spLocks noGrp="1"/>
          </p:cNvSpPr>
          <p:nvPr>
            <p:ph type="title"/>
          </p:nvPr>
        </p:nvSpPr>
        <p:spPr>
          <a:xfrm>
            <a:off x="263250" y="2285400"/>
            <a:ext cx="86175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68B5"/>
                </a:solidFill>
              </a:rPr>
              <a:t>GProf</a:t>
            </a:r>
            <a:endParaRPr sz="3600" b="1">
              <a:solidFill>
                <a:srgbClr val="0068B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30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</a:t>
            </a:r>
            <a:endParaRPr b="1"/>
          </a:p>
        </p:txBody>
      </p:sp>
      <p:sp>
        <p:nvSpPr>
          <p:cNvPr id="793" name="Google Shape;793;p130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gprof (GNU Profiler) is a performance analysis tool for applications 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identifies which parts of a program consume the most execution time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 the context of High-Performance Computing (HPC), gprof is particularly useful for optimizing code to achieve better performance and efficiency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provides a detailed flat profile and a call graph showing the time spent in each function and how functions call one another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information is crucial for optimizing code, particularly in High-Performance Computing (HPC) environments where efficient execution is critical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31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working</a:t>
            </a:r>
            <a:endParaRPr b="1"/>
          </a:p>
        </p:txBody>
      </p:sp>
      <p:sp>
        <p:nvSpPr>
          <p:cNvPr id="799" name="Google Shape;799;p131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gprof works by instrumenting the code during the compilation process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When you compile your program with the -pg flag, the compiler adds additional instructions to the executable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These instructions collect data about the program's execution, which gprof uses to generate a detailed performance report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2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Flat profile</a:t>
            </a:r>
            <a:endParaRPr b="1"/>
          </a:p>
        </p:txBody>
      </p:sp>
      <p:sp>
        <p:nvSpPr>
          <p:cNvPr id="805" name="Google Shape;805;p132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Flat Profile</a:t>
            </a: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Displays the amount of time the program spent in each function, the number of calls to each function, and the average time per call. This includes: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Self time: Time spent in the function itself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Total time: Time spent in the function and its descendants (functions called by the function)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Call counts: Number of times each function was called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data helps identify which functions are the most time-consuming and may need optimization.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3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Call graph</a:t>
            </a:r>
            <a:endParaRPr b="1"/>
          </a:p>
        </p:txBody>
      </p:sp>
      <p:sp>
        <p:nvSpPr>
          <p:cNvPr id="811" name="Google Shape;811;p133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Call graph</a:t>
            </a: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Illustrates how much time each function spent in its subroutines, providing insight into the calling relationships and the time spent in each part of the program.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call graph shows how functions call one another and how much time is spent in these calls. It includes: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Self time: Time spent in the function alone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Children time: Time spent in functions called by this function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Call counts: Number of times each function is called by its callers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call graph helps understand the relationship between functions and identify which calls contribute most to the execution time.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Running programs</a:t>
            </a:r>
            <a:endParaRPr b="1"/>
          </a:p>
        </p:txBody>
      </p:sp>
      <p:sp>
        <p:nvSpPr>
          <p:cNvPr id="817" name="Google Shape;817;p134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Step 1: Compile the program with the -pg flag to enable profiling</a:t>
            </a: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gcc -pg -o my_application my_application.c</a:t>
            </a:r>
            <a:endParaRPr sz="15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-pg: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flag tells the compiler to add additional instrumentation code for that collects performance data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-o my_application: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Specifies the output executable name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my_application: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The source file to be compiled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command with enable profiling for the application and generate executable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Running programs</a:t>
            </a:r>
            <a:endParaRPr b="1"/>
          </a:p>
        </p:txBody>
      </p:sp>
      <p:sp>
        <p:nvSpPr>
          <p:cNvPr id="823" name="Google Shape;823;p135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Step 2: Run the Program: Execute the program to generate profiling data.</a:t>
            </a: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./my_application</a:t>
            </a:r>
            <a:endParaRPr sz="15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step executes the instrumented program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During execution, it collects profiling data and writes it to a file named gmon.out</a:t>
            </a:r>
            <a:endParaRPr sz="13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3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GProf - Running programs</a:t>
            </a:r>
            <a:endParaRPr b="1"/>
          </a:p>
        </p:txBody>
      </p:sp>
      <p:sp>
        <p:nvSpPr>
          <p:cNvPr id="829" name="Google Shape;829;p136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Step 3: Generate the Profiling Report</a:t>
            </a: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 gprof to analyze the profiling data and generate a human-readable report</a:t>
            </a:r>
            <a:endParaRPr sz="1600" b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gprof my_application gmon.out &gt; analysis.txt</a:t>
            </a:r>
            <a:endParaRPr sz="15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gprof my_application gmon.out: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This command processes the profiling data and generates a human-readable report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analysis.txt: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Redirects the output to a file named analysis.txt\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report helps identify which functions consume the most time and which calls contribute to this time, guiding optimization efforts.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Lato Light</vt:lpstr>
      <vt:lpstr>Template</vt:lpstr>
      <vt:lpstr>Day 12</vt:lpstr>
      <vt:lpstr>GProf</vt:lpstr>
      <vt:lpstr>GProf</vt:lpstr>
      <vt:lpstr>GProf - working</vt:lpstr>
      <vt:lpstr>GProf - Flat profile</vt:lpstr>
      <vt:lpstr>GProf - Call graph</vt:lpstr>
      <vt:lpstr>GProf - Running programs</vt:lpstr>
      <vt:lpstr>GProf - Running programs</vt:lpstr>
      <vt:lpstr>GProf - Running programs</vt:lpstr>
      <vt:lpstr>GProf - Flat profile</vt:lpstr>
      <vt:lpstr>GProf - Call graph</vt:lpstr>
      <vt:lpstr>GProf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Himanshu Sharma</cp:lastModifiedBy>
  <cp:revision>1</cp:revision>
  <dcterms:modified xsi:type="dcterms:W3CDTF">2024-07-08T06:25:24Z</dcterms:modified>
</cp:coreProperties>
</file>