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01FC10-C931-4272-A55C-61C41FFDC7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24C3A4-9D21-45A9-B309-4549F26CC9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31-10-2024 16:25:04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A46478-2849-4486-8F94-547AF3189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2024-10-31T10:55:04Z</dcterms:created>
  <dcterms:modified xsi:type="dcterms:W3CDTF">2024-10-31T10:55:04Z</dcterms:modified>
</cp:coreProperties>
</file>