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5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46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13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59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51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2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62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6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4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4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3C23A27-B074-4C57-ABA0-CADCA970C317}" type="datetimeFigureOut">
              <a:rPr lang="en-CA" smtClean="0"/>
              <a:t>2021-01-12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B58570B-32C0-47FD-B62E-361C4A2C3C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3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3FCB-04E9-45D7-BA8E-56DA0B8C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Build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9BE72-E83C-40D1-976B-A679AC041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Sooraj Modi</a:t>
            </a:r>
          </a:p>
        </p:txBody>
      </p:sp>
    </p:spTree>
    <p:extLst>
      <p:ext uri="{BB962C8B-B14F-4D97-AF65-F5344CB8AC3E}">
        <p14:creationId xmlns:p14="http://schemas.microsoft.com/office/powerpoint/2010/main" val="15095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E214-F1EB-4479-8ED3-FCDC8854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Integrated Development Environment 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B72A-D1A6-4DE3-B835-1B89E53B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IDEs are essentially editor integrated with your compiler and debugger.</a:t>
            </a:r>
          </a:p>
          <a:p>
            <a:r>
              <a:rPr lang="en-CA" dirty="0"/>
              <a:t>Advantages include:</a:t>
            </a:r>
          </a:p>
          <a:p>
            <a:pPr lvl="1"/>
            <a:r>
              <a:rPr lang="en-CA" dirty="0"/>
              <a:t>Error checking (</a:t>
            </a:r>
            <a:r>
              <a:rPr lang="en-CA" dirty="0" err="1"/>
              <a:t>ie</a:t>
            </a:r>
            <a:r>
              <a:rPr lang="en-CA" dirty="0"/>
              <a:t>. live spell check)</a:t>
            </a:r>
          </a:p>
          <a:p>
            <a:pPr lvl="1"/>
            <a:r>
              <a:rPr lang="en-CA" dirty="0"/>
              <a:t>Code navigation</a:t>
            </a:r>
          </a:p>
          <a:p>
            <a:pPr lvl="1"/>
            <a:r>
              <a:rPr lang="en-CA" dirty="0"/>
              <a:t>Code completion</a:t>
            </a:r>
          </a:p>
          <a:p>
            <a:pPr lvl="1"/>
            <a:r>
              <a:rPr lang="en-CA" dirty="0"/>
              <a:t>Code generation</a:t>
            </a:r>
          </a:p>
          <a:p>
            <a:pPr lvl="1"/>
            <a:r>
              <a:rPr lang="en-CA" dirty="0"/>
              <a:t>Version control integration</a:t>
            </a:r>
          </a:p>
          <a:p>
            <a:pPr lvl="1"/>
            <a:r>
              <a:rPr lang="en-CA" dirty="0"/>
              <a:t>Refactoring</a:t>
            </a:r>
          </a:p>
          <a:p>
            <a:pPr lvl="1"/>
            <a:r>
              <a:rPr lang="en-CA" dirty="0"/>
              <a:t>Test runners</a:t>
            </a:r>
          </a:p>
          <a:p>
            <a:pPr lvl="1"/>
            <a:r>
              <a:rPr lang="en-CA" dirty="0"/>
              <a:t>Debugging</a:t>
            </a:r>
          </a:p>
          <a:p>
            <a:pPr lvl="1"/>
            <a:r>
              <a:rPr lang="en-CA" dirty="0"/>
              <a:t>Syntax highlighting</a:t>
            </a:r>
          </a:p>
          <a:p>
            <a:pPr lvl="1"/>
            <a:r>
              <a:rPr lang="en-CA" dirty="0"/>
              <a:t>Graphical User Interface (GUI)</a:t>
            </a:r>
          </a:p>
          <a:p>
            <a:pPr lvl="1"/>
            <a:r>
              <a:rPr lang="en-CA" dirty="0"/>
              <a:t>Integrations and plugins</a:t>
            </a:r>
          </a:p>
          <a:p>
            <a:pPr lvl="1"/>
            <a:r>
              <a:rPr lang="en-CA" dirty="0"/>
              <a:t>Customizations</a:t>
            </a:r>
          </a:p>
        </p:txBody>
      </p:sp>
    </p:spTree>
    <p:extLst>
      <p:ext uri="{BB962C8B-B14F-4D97-AF65-F5344CB8AC3E}">
        <p14:creationId xmlns:p14="http://schemas.microsoft.com/office/powerpoint/2010/main" val="70955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D2C-1AEE-4E0C-86D2-FA1E7F2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361A-3ACD-405A-B6C4-BE3F35B6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 Studio Code</a:t>
            </a:r>
          </a:p>
          <a:p>
            <a:r>
              <a:rPr lang="en-CA" dirty="0"/>
              <a:t>NetBeans</a:t>
            </a:r>
          </a:p>
          <a:p>
            <a:r>
              <a:rPr lang="en-CA" dirty="0"/>
              <a:t>Eclipse</a:t>
            </a:r>
          </a:p>
          <a:p>
            <a:r>
              <a:rPr lang="en-CA" dirty="0"/>
              <a:t>Komodo</a:t>
            </a:r>
          </a:p>
          <a:p>
            <a:r>
              <a:rPr lang="en-CA" dirty="0" err="1"/>
              <a:t>Aptana</a:t>
            </a:r>
            <a:r>
              <a:rPr lang="en-CA" dirty="0"/>
              <a:t> Studio</a:t>
            </a:r>
          </a:p>
          <a:p>
            <a:r>
              <a:rPr lang="en-CA" dirty="0"/>
              <a:t>JetBrains</a:t>
            </a:r>
          </a:p>
          <a:p>
            <a:pPr lvl="1"/>
            <a:r>
              <a:rPr lang="en-CA" dirty="0"/>
              <a:t>IntelliJ</a:t>
            </a:r>
          </a:p>
          <a:p>
            <a:pPr lvl="1"/>
            <a:r>
              <a:rPr lang="en-CA" dirty="0"/>
              <a:t>WebStorm</a:t>
            </a:r>
          </a:p>
          <a:p>
            <a:pPr lvl="1"/>
            <a:r>
              <a:rPr lang="en-CA" dirty="0"/>
              <a:t>PyCharm</a:t>
            </a:r>
          </a:p>
          <a:p>
            <a:pPr lvl="1"/>
            <a:r>
              <a:rPr lang="en-CA" dirty="0" err="1"/>
              <a:t>CLion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86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57B9-2A36-481E-B6A6-41C9846A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Personal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33D1-7493-44D2-A695-BF0667C9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JetBrains</a:t>
            </a:r>
          </a:p>
          <a:p>
            <a:r>
              <a:rPr lang="en-CA" dirty="0"/>
              <a:t>Support for virtually every language you can think of.</a:t>
            </a:r>
          </a:p>
          <a:p>
            <a:r>
              <a:rPr lang="en-CA" dirty="0"/>
              <a:t>It makes switching between different languages much easier, because the functionality is similar.</a:t>
            </a:r>
          </a:p>
          <a:p>
            <a:r>
              <a:rPr lang="en-CA" dirty="0"/>
              <a:t>Tons of plugins and customizations you can make to improve your workflow.</a:t>
            </a:r>
          </a:p>
          <a:p>
            <a:r>
              <a:rPr lang="en-CA" dirty="0"/>
              <a:t>The IDEs are very well thought out and developed.</a:t>
            </a:r>
          </a:p>
          <a:p>
            <a:r>
              <a:rPr lang="en-CA" dirty="0"/>
              <a:t>The entire JetBrains tool chain is available free to you as a student.</a:t>
            </a:r>
          </a:p>
        </p:txBody>
      </p:sp>
    </p:spTree>
    <p:extLst>
      <p:ext uri="{BB962C8B-B14F-4D97-AF65-F5344CB8AC3E}">
        <p14:creationId xmlns:p14="http://schemas.microsoft.com/office/powerpoint/2010/main" val="231697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71D6-FA25-40F3-BA39-E9EB1925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747F-71CC-4B8D-A6D8-C798AC86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Enforces a programming style standard in a project and improves consistency.</a:t>
            </a:r>
          </a:p>
          <a:p>
            <a:r>
              <a:rPr lang="en-CA" dirty="0"/>
              <a:t>Improves readability.</a:t>
            </a:r>
          </a:p>
          <a:p>
            <a:r>
              <a:rPr lang="en-CA" dirty="0"/>
              <a:t>Can detect some potential errors.</a:t>
            </a:r>
          </a:p>
          <a:p>
            <a:r>
              <a:rPr lang="en-CA" dirty="0"/>
              <a:t>Give warnings when your code isn’t intuitive.</a:t>
            </a:r>
          </a:p>
          <a:p>
            <a:r>
              <a:rPr lang="en-CA" dirty="0"/>
              <a:t>Provide suggestions for coding standards.</a:t>
            </a:r>
          </a:p>
          <a:p>
            <a:r>
              <a:rPr lang="en-CA" dirty="0"/>
              <a:t>Takes a lot of the work out of your hands and lets you focus on the more important parts of your code.</a:t>
            </a:r>
          </a:p>
          <a:p>
            <a:r>
              <a:rPr lang="en-CA" dirty="0"/>
              <a:t>Examples of linters include </a:t>
            </a:r>
            <a:r>
              <a:rPr lang="en-CA" dirty="0" err="1"/>
              <a:t>ESLint</a:t>
            </a:r>
            <a:r>
              <a:rPr lang="en-CA" dirty="0"/>
              <a:t>, </a:t>
            </a:r>
            <a:r>
              <a:rPr lang="en-CA" dirty="0" err="1"/>
              <a:t>PyLint</a:t>
            </a:r>
            <a:r>
              <a:rPr lang="en-CA" dirty="0"/>
              <a:t>, </a:t>
            </a:r>
            <a:r>
              <a:rPr lang="en-CA" dirty="0" err="1"/>
              <a:t>CppLint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31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6FDB-590C-45B6-A9F6-C9EE6276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CI/CD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BF65-4D74-499E-AAC4-FFC0A0F8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CA" dirty="0"/>
              <a:t>Continuous Integration (CI) allows you to continuously integrate code into a single shared and easy to access repository.</a:t>
            </a:r>
          </a:p>
          <a:p>
            <a:r>
              <a:rPr lang="en-CA" dirty="0"/>
              <a:t>Continuous Delivery (CD) allows you to continuously deliver your code to production.</a:t>
            </a:r>
          </a:p>
          <a:p>
            <a:r>
              <a:rPr lang="en-CA" dirty="0"/>
              <a:t>This lets you create a fast and automated way to update your code base and keep it up to standard.</a:t>
            </a:r>
          </a:p>
          <a:p>
            <a:r>
              <a:rPr lang="en-CA" dirty="0"/>
              <a:t>Typically you would run a linter, followed by your tests, and then instructions on how to deploy your application.</a:t>
            </a:r>
          </a:p>
          <a:p>
            <a:r>
              <a:rPr lang="en-CA" dirty="0"/>
              <a:t>Tools include Jenkins, Travis CI, Circle CI, TeamCity, GitHub pages + more.</a:t>
            </a:r>
          </a:p>
        </p:txBody>
      </p:sp>
    </p:spTree>
    <p:extLst>
      <p:ext uri="{BB962C8B-B14F-4D97-AF65-F5344CB8AC3E}">
        <p14:creationId xmlns:p14="http://schemas.microsoft.com/office/powerpoint/2010/main" val="23172801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48</TotalTime>
  <Words>306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Build Tools</vt:lpstr>
      <vt:lpstr>Integrated Development Environment (IDE)</vt:lpstr>
      <vt:lpstr>IDEs</vt:lpstr>
      <vt:lpstr>My Personal Choice</vt:lpstr>
      <vt:lpstr>Linting</vt:lpstr>
      <vt:lpstr>CI/CD Pipelines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Tools</dc:title>
  <dc:creator>Sooraj Modi</dc:creator>
  <cp:lastModifiedBy>Sooraj Modi</cp:lastModifiedBy>
  <cp:revision>6</cp:revision>
  <dcterms:created xsi:type="dcterms:W3CDTF">2021-01-12T16:05:59Z</dcterms:created>
  <dcterms:modified xsi:type="dcterms:W3CDTF">2021-01-12T16:54:10Z</dcterms:modified>
</cp:coreProperties>
</file>