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2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840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61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5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3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83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82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7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9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21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2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1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6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F6B6CD-47C8-41BC-9890-F8ACFBE2D2D1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F19C55-3DBC-41C9-8B8E-97F399E3B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2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D77F-B22B-CAEF-2568-5291B585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888" y="484631"/>
            <a:ext cx="10782300" cy="12597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Attrition: </a:t>
            </a:r>
            <a:b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D6C07-D568-1D09-1C81-17D02FE02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208628"/>
            <a:ext cx="10361559" cy="3644168"/>
          </a:xfrm>
        </p:spPr>
        <p:txBody>
          <a:bodyPr>
            <a:normAutofit fontScale="77500" lnSpcReduction="20000"/>
          </a:bodyPr>
          <a:lstStyle/>
          <a:p>
            <a:r>
              <a:rPr lang="en-US" sz="33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Group 6</a:t>
            </a:r>
          </a:p>
          <a:p>
            <a:endParaRPr lang="en-IN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Santosh Gupta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Aayushi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Pawale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Krishna </a:t>
            </a: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Balwan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Sooraj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Sanjai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Renuka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Kanchan Rai</a:t>
            </a:r>
          </a:p>
        </p:txBody>
      </p:sp>
    </p:spTree>
    <p:extLst>
      <p:ext uri="{BB962C8B-B14F-4D97-AF65-F5344CB8AC3E}">
        <p14:creationId xmlns:p14="http://schemas.microsoft.com/office/powerpoint/2010/main" val="384256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6A88-140B-9D26-FF4E-A83F814C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11016"/>
            <a:ext cx="11647180" cy="10128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1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Attrition rate for all Departments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71885-BFE9-88DA-DC43-AAA523F8B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5" y="1223890"/>
            <a:ext cx="10493649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6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F27A-CE4E-D1BE-3F81-6A0CF606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68812"/>
            <a:ext cx="10772775" cy="105507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2 Average Hourly Rate of Male Research Scientist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B47694-632C-4128-AD7A-A073F2DB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8" y="3429000"/>
            <a:ext cx="8679766" cy="3170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EBF3D7-D26A-42F2-AE1A-4EB6935F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8" y="1223889"/>
            <a:ext cx="867976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920F-3029-8FB6-904D-67E855B3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676" y="434714"/>
            <a:ext cx="9549799" cy="40934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3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Monthly income stats</a:t>
            </a:r>
            <a:br>
              <a:rPr lang="en-IN" sz="3200" dirty="0">
                <a:latin typeface="+mj-lt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E6843-4C5A-AC27-9338-E6477EBF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07" y="1773626"/>
            <a:ext cx="3776628" cy="690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45013-133B-0C45-11F9-9BDA09C6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5" y="1773626"/>
            <a:ext cx="1739721" cy="409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6036A-C25A-8DCA-EAF8-AEB70C7DD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499" y="2959682"/>
            <a:ext cx="7001472" cy="409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937D7-A8AF-614C-3100-D52FCEAD8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55" y="2959681"/>
            <a:ext cx="2066228" cy="409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6D8F0-3903-FACF-23D7-583FFCB1A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183" y="4145737"/>
            <a:ext cx="8335538" cy="505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4D859C-216F-5375-7931-A38792438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55" y="4145737"/>
            <a:ext cx="2007906" cy="5671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09C8E3-A2D0-6505-ADDC-7A3D5F2FC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793" y="5620850"/>
            <a:ext cx="1871068" cy="4404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F314CD-BAC6-8C51-A74C-A19A9F8848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8499" y="5594589"/>
            <a:ext cx="1613934" cy="4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AFEA-538D-382F-CA47-80054113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82880"/>
            <a:ext cx="10772775" cy="8159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3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Monthly income stats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F7D1A-4849-FA3B-6C1D-B9A5577C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3" y="1667655"/>
            <a:ext cx="4574342" cy="3522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32616-A67C-FFE6-A0A5-BC2AFC3C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1742605"/>
            <a:ext cx="5307431" cy="33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7DA2-F09B-6373-8A0D-145434A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171" y="15987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4 -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working years for each Department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F4510-C6F5-B4F0-F8A8-682E9F2E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3" y="1103810"/>
            <a:ext cx="5302889" cy="54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7DA2-F09B-6373-8A0D-145434A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32" y="158352"/>
            <a:ext cx="10325686" cy="81232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5 -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 Vs Work life balance</a:t>
            </a: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7B056-9630-4228-989A-B7699E36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970672"/>
            <a:ext cx="9383151" cy="286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D4362D-FDBE-4990-A02C-9D0BC09D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99464"/>
            <a:ext cx="938315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3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7DA2-F09B-6373-8A0D-145434A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976" y="239151"/>
            <a:ext cx="10772775" cy="113948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6 -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Year since last promotion relation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F5827-0D9E-9DD9-5E57-E7FB057A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07" y="1470364"/>
            <a:ext cx="8757501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915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139</TotalTime>
  <Words>103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Droplet</vt:lpstr>
      <vt:lpstr>  Employee Attrition:  An Analysis</vt:lpstr>
      <vt:lpstr>Q 1 Average Attrition rate for all Departments </vt:lpstr>
      <vt:lpstr>Q 2 Average Hourly Rate of Male Research Scientist</vt:lpstr>
      <vt:lpstr>Q 3 Attrition rate Vs Monthly income stats </vt:lpstr>
      <vt:lpstr>Q 3 Attrition rate Vs Monthly income stats </vt:lpstr>
      <vt:lpstr>Q 4 - Average working years for each Department </vt:lpstr>
      <vt:lpstr>  Q 5 - Job Role Vs Work life balance  </vt:lpstr>
      <vt:lpstr>   Q 6 - Attrition rate Vs Year since last promotion relation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Attrition:  An Analysis</dc:title>
  <dc:creator>sooraj4504@gmail.com</dc:creator>
  <cp:lastModifiedBy>Sachin Gupta</cp:lastModifiedBy>
  <cp:revision>17</cp:revision>
  <dcterms:created xsi:type="dcterms:W3CDTF">2024-05-23T11:38:08Z</dcterms:created>
  <dcterms:modified xsi:type="dcterms:W3CDTF">2024-06-14T06:44:28Z</dcterms:modified>
</cp:coreProperties>
</file>