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6" r:id="rId4"/>
    <p:sldId id="260" r:id="rId5"/>
    <p:sldId id="267" r:id="rId6"/>
    <p:sldId id="264" r:id="rId7"/>
    <p:sldId id="268" r:id="rId8"/>
    <p:sldId id="265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8" d="100"/>
          <a:sy n="78" d="100"/>
        </p:scale>
        <p:origin x="11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b="1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35000"/>
          </a:xfrm>
        </p:spPr>
        <p:txBody>
          <a:bodyPr>
            <a:normAutofit fontScale="90000"/>
          </a:bodyPr>
          <a:p>
            <a:r>
              <a:rPr lang="en-US" sz="3600"/>
              <a:t>Answer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2975"/>
            <a:ext cx="8229600" cy="5183505"/>
          </a:xfrm>
        </p:spPr>
        <p:txBody>
          <a:bodyPr/>
          <a:p>
            <a:pPr marL="457200" lvl="1" indent="0">
              <a:buNone/>
            </a:pPr>
            <a:r>
              <a:rPr lang="en-US" sz="2000"/>
              <a:t>Null Hypothesis: 			Both Cutlet diameters are equal.</a:t>
            </a:r>
            <a:endParaRPr lang="en-US" sz="2400"/>
          </a:p>
          <a:p>
            <a:pPr marL="457200" lvl="1" indent="0">
              <a:buNone/>
            </a:pPr>
            <a:r>
              <a:rPr lang="en-US" sz="2000"/>
              <a:t>Alternate Hypothesis:		Cutlet diameters are not equal.</a:t>
            </a: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r>
              <a:rPr lang="en-US" sz="2000"/>
              <a:t>Assumption: The data is normally distributed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Test to verify the assumption: Q-Q plot</a:t>
            </a: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r>
              <a:rPr lang="en-US" sz="2000"/>
              <a:t>Result: 	t score= 0.72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		p value= 0.47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Since, p value &gt; 0.05, failed to reject null hypothesis. Hence Alternate Hypothesis is correct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 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  <a:endParaRPr lang="en-US" sz="2800" dirty="0"/>
          </a:p>
          <a:p>
            <a:pPr algn="just"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35000"/>
          </a:xfrm>
        </p:spPr>
        <p:txBody>
          <a:bodyPr>
            <a:normAutofit fontScale="90000"/>
          </a:bodyPr>
          <a:p>
            <a:r>
              <a:rPr lang="en-US" sz="3600"/>
              <a:t>Answer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3770"/>
            <a:ext cx="8229600" cy="5172710"/>
          </a:xfrm>
        </p:spPr>
        <p:txBody>
          <a:bodyPr/>
          <a:p>
            <a:pPr marL="457200" lvl="1" indent="0">
              <a:buNone/>
            </a:pPr>
            <a:r>
              <a:rPr lang="en-US" sz="2000">
                <a:sym typeface="+mn-ea"/>
              </a:rPr>
              <a:t>Null Hypothesis: 			No difference in the average TAT of 4 labs.</a:t>
            </a:r>
            <a:endParaRPr lang="en-US" sz="2000"/>
          </a:p>
          <a:p>
            <a:pPr marL="457200" lvl="1" indent="0">
              <a:buNone/>
            </a:pPr>
            <a:r>
              <a:rPr lang="en-US" sz="2000">
                <a:sym typeface="+mn-ea"/>
              </a:rPr>
              <a:t>Alternate Hypothesis:		</a:t>
            </a:r>
            <a:r>
              <a:rPr lang="en-US" sz="2000">
                <a:sym typeface="+mn-ea"/>
              </a:rPr>
              <a:t>Significant</a:t>
            </a:r>
            <a:r>
              <a:rPr lang="en-US" sz="2000">
                <a:sym typeface="+mn-ea"/>
              </a:rPr>
              <a:t> difference in the average TAT of 4 						labs</a:t>
            </a:r>
            <a:r>
              <a:rPr lang="en-US" sz="2000">
                <a:sym typeface="+mn-ea"/>
              </a:rPr>
              <a:t>.</a:t>
            </a:r>
            <a:endParaRPr lang="en-US" sz="2000"/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Result: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F-statistic: 118.70421654401437</a:t>
            </a:r>
            <a:endParaRPr lang="en-US" sz="2000"/>
          </a:p>
          <a:p>
            <a:r>
              <a:rPr lang="en-US" sz="2000"/>
              <a:t>p-value: 2.1156708949992414e-57</a:t>
            </a:r>
            <a:endParaRPr lang="en-US" sz="2000"/>
          </a:p>
          <a:p>
            <a:r>
              <a:rPr lang="en-US" sz="2000"/>
              <a:t>Reject null hypothesis: There is a significant difference in average TAT among the laboratories.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35000"/>
          </a:xfrm>
        </p:spPr>
        <p:txBody>
          <a:bodyPr>
            <a:normAutofit fontScale="90000"/>
          </a:bodyPr>
          <a:p>
            <a:r>
              <a:rPr lang="en-US" sz="3600"/>
              <a:t>Answer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1385"/>
            <a:ext cx="8229600" cy="5205095"/>
          </a:xfrm>
        </p:spPr>
        <p:txBody>
          <a:bodyPr/>
          <a:p>
            <a:r>
              <a:rPr lang="en-US" sz="2000"/>
              <a:t>p-value: 2.682172557281901e-17</a:t>
            </a:r>
            <a:endParaRPr lang="en-US" sz="2000"/>
          </a:p>
          <a:p>
            <a:r>
              <a:rPr lang="en-US" sz="2000"/>
              <a:t>p-value&lt; </a:t>
            </a:r>
            <a:r>
              <a:rPr lang="en-US" sz="2000" dirty="0">
                <a:sym typeface="+mn-ea"/>
              </a:rPr>
              <a:t>alpha, we reject Null Hypothesis</a:t>
            </a:r>
            <a:endParaRPr lang="en-US" sz="2000" dirty="0"/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Result</a:t>
            </a:r>
            <a:endParaRPr lang="en-US" sz="2000"/>
          </a:p>
          <a:p>
            <a:r>
              <a:rPr lang="en-US" sz="2000" dirty="0">
                <a:sym typeface="+mn-ea"/>
              </a:rPr>
              <a:t>Not all Proportions are equal</a:t>
            </a:r>
            <a:endParaRPr lang="en-US" sz="2000" dirty="0"/>
          </a:p>
          <a:p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46735"/>
          </a:xfrm>
        </p:spPr>
        <p:txBody>
          <a:bodyPr>
            <a:normAutofit fontScale="90000"/>
          </a:bodyPr>
          <a:p>
            <a:r>
              <a:rPr lang="en-US" sz="3600"/>
              <a:t>Answer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1690"/>
            <a:ext cx="8229600" cy="5304790"/>
          </a:xfrm>
        </p:spPr>
        <p:txBody>
          <a:bodyPr>
            <a:normAutofit/>
          </a:bodyPr>
          <a:p>
            <a:r>
              <a:rPr lang="en-US" sz="2000"/>
              <a:t>Null Hypothesis : There is no significant association between the center and the defective status of order forms</a:t>
            </a:r>
            <a:endParaRPr lang="en-US" sz="2000"/>
          </a:p>
          <a:p>
            <a:r>
              <a:rPr lang="en-US" sz="2000"/>
              <a:t>Alternative Hypothesis : There is a significant association between the center and the defective status of order forms.</a:t>
            </a:r>
            <a:endParaRPr lang="en-US" sz="2000"/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Result</a:t>
            </a:r>
            <a:endParaRPr lang="en-US" sz="2000"/>
          </a:p>
          <a:p>
            <a:r>
              <a:rPr lang="en-US" sz="2000"/>
              <a:t>There is no significant association between the center and the defective status.</a:t>
            </a:r>
            <a:endParaRPr lang="en-US" sz="2000"/>
          </a:p>
          <a:p>
            <a:r>
              <a:rPr lang="en-US" sz="2000"/>
              <a:t>Fail to reject the Null hypothesis.</a:t>
            </a:r>
            <a:endParaRPr lang="en-US" sz="2000"/>
          </a:p>
          <a:p>
            <a:r>
              <a:rPr lang="en-US" sz="2000"/>
              <a:t>Chi-Squared Statistic: 112.74730231885849</a:t>
            </a:r>
            <a:endParaRPr lang="en-US" sz="2000"/>
          </a:p>
          <a:p>
            <a:r>
              <a:rPr lang="en-US" sz="2000"/>
              <a:t>P-value: 1.0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2899</Words>
  <Application>WPS Presentation</Application>
  <PresentationFormat>On-screen Show (4:3)</PresentationFormat>
  <Paragraphs>114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Hypothesis Testing Exercise</vt:lpstr>
      <vt:lpstr>PowerPoint 演示文稿</vt:lpstr>
      <vt:lpstr>Hypothesis Testing Exercise</vt:lpstr>
      <vt:lpstr>PowerPoint 演示文稿</vt:lpstr>
      <vt:lpstr>Hypothesis Testing Exercise</vt:lpstr>
      <vt:lpstr>PowerPoint 演示文稿</vt:lpstr>
      <vt:lpstr>Hypothesis Testing Exercise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Sooraj</cp:lastModifiedBy>
  <cp:revision>3</cp:revision>
  <dcterms:created xsi:type="dcterms:W3CDTF">2015-11-14T12:07:00Z</dcterms:created>
  <dcterms:modified xsi:type="dcterms:W3CDTF">2023-09-04T12:29:59Z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F075091FC0414159AC17E8304F2A10E2</vt:lpwstr>
  </property>
  <property fmtid="{D5CDD505-2E9C-101B-9397-08002B2CF9AE}" pid="3" name="KSOProductBuildVer">
    <vt:lpwstr>1033-11.2.0.11537</vt:lpwstr>
  </property>
</Properties>
</file>